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503" r:id="rId3"/>
    <p:sldId id="416" r:id="rId4"/>
    <p:sldId id="564" r:id="rId5"/>
    <p:sldId id="497" r:id="rId6"/>
    <p:sldId id="567" r:id="rId7"/>
    <p:sldId id="568" r:id="rId8"/>
    <p:sldId id="524" r:id="rId9"/>
    <p:sldId id="569" r:id="rId10"/>
    <p:sldId id="4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 userDrawn="1">
          <p15:clr>
            <a:srgbClr val="A4A3A4"/>
          </p15:clr>
        </p15:guide>
        <p15:guide id="2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 Binham" initials="RB" lastIdx="1" clrIdx="0">
    <p:extLst>
      <p:ext uri="{19B8F6BF-5375-455C-9EA6-DF929625EA0E}">
        <p15:presenceInfo xmlns:p15="http://schemas.microsoft.com/office/powerpoint/2012/main" xmlns="" userId="S::binham@ronapresentasi.onmicrosoft.com::44588a0e-8b50-4580-b170-8cc04e9ac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63"/>
    <a:srgbClr val="FFFFFF"/>
    <a:srgbClr val="0B5395"/>
    <a:srgbClr val="6C6636"/>
    <a:srgbClr val="0F6FC6"/>
    <a:srgbClr val="59AAF2"/>
    <a:srgbClr val="F8FBFE"/>
    <a:srgbClr val="E7F3FD"/>
    <a:srgbClr val="F2F2F2"/>
    <a:srgbClr val="91C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353" autoAdjust="0"/>
  </p:normalViewPr>
  <p:slideViewPr>
    <p:cSldViewPr snapToGrid="0">
      <p:cViewPr>
        <p:scale>
          <a:sx n="60" d="100"/>
          <a:sy n="60" d="100"/>
        </p:scale>
        <p:origin x="-744" y="-288"/>
      </p:cViewPr>
      <p:guideLst>
        <p:guide orient="horz" pos="1392"/>
        <p:guide pos="4248"/>
      </p:guideLst>
    </p:cSldViewPr>
  </p:slideViewPr>
  <p:outlineViewPr>
    <p:cViewPr>
      <p:scale>
        <a:sx n="33" d="100"/>
        <a:sy n="33" d="100"/>
      </p:scale>
      <p:origin x="0" y="-511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D797-1524-4D86-8D4D-DA1A33F9C007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84A43-F2C3-400E-83F3-88AC3141D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EAFC-EB8A-4C94-B2C2-B8BBF4E3E50F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F051-4910-43B6-88BC-8A7BA3F0CC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06083ED-CFC8-44E1-82A4-138E56906677}"/>
              </a:ext>
            </a:extLst>
          </p:cNvPr>
          <p:cNvSpPr/>
          <p:nvPr userDrawn="1"/>
        </p:nvSpPr>
        <p:spPr>
          <a:xfrm>
            <a:off x="-2107095" y="-1490870"/>
            <a:ext cx="11867322" cy="10860588"/>
          </a:xfrm>
          <a:custGeom>
            <a:avLst/>
            <a:gdLst>
              <a:gd name="connsiteX0" fmla="*/ 919895 w 1637709"/>
              <a:gd name="connsiteY0" fmla="*/ 343120 h 1498778"/>
              <a:gd name="connsiteX1" fmla="*/ 933577 w 1637709"/>
              <a:gd name="connsiteY1" fmla="*/ 345225 h 1498778"/>
              <a:gd name="connsiteX2" fmla="*/ 945155 w 1637709"/>
              <a:gd name="connsiteY2" fmla="*/ 351540 h 1498778"/>
              <a:gd name="connsiteX3" fmla="*/ 945155 w 1637709"/>
              <a:gd name="connsiteY3" fmla="*/ 362065 h 1498778"/>
              <a:gd name="connsiteX4" fmla="*/ 929367 w 1637709"/>
              <a:gd name="connsiteY4" fmla="*/ 364170 h 1498778"/>
              <a:gd name="connsiteX5" fmla="*/ 913579 w 1637709"/>
              <a:gd name="connsiteY5" fmla="*/ 366275 h 1498778"/>
              <a:gd name="connsiteX6" fmla="*/ 894634 w 1637709"/>
              <a:gd name="connsiteY6" fmla="*/ 353645 h 1498778"/>
              <a:gd name="connsiteX7" fmla="*/ 900949 w 1637709"/>
              <a:gd name="connsiteY7" fmla="*/ 349435 h 1498778"/>
              <a:gd name="connsiteX8" fmla="*/ 919895 w 1637709"/>
              <a:gd name="connsiteY8" fmla="*/ 343120 h 1498778"/>
              <a:gd name="connsiteX9" fmla="*/ 799908 w 1637709"/>
              <a:gd name="connsiteY9" fmla="*/ 332594 h 1498778"/>
              <a:gd name="connsiteX10" fmla="*/ 806223 w 1637709"/>
              <a:gd name="connsiteY10" fmla="*/ 333647 h 1498778"/>
              <a:gd name="connsiteX11" fmla="*/ 810433 w 1637709"/>
              <a:gd name="connsiteY11" fmla="*/ 334700 h 1498778"/>
              <a:gd name="connsiteX12" fmla="*/ 810433 w 1637709"/>
              <a:gd name="connsiteY12" fmla="*/ 347330 h 1498778"/>
              <a:gd name="connsiteX13" fmla="*/ 799908 w 1637709"/>
              <a:gd name="connsiteY13" fmla="*/ 349435 h 1498778"/>
              <a:gd name="connsiteX14" fmla="*/ 789383 w 1637709"/>
              <a:gd name="connsiteY14" fmla="*/ 347330 h 1498778"/>
              <a:gd name="connsiteX15" fmla="*/ 789383 w 1637709"/>
              <a:gd name="connsiteY15" fmla="*/ 338910 h 1498778"/>
              <a:gd name="connsiteX16" fmla="*/ 799908 w 1637709"/>
              <a:gd name="connsiteY16" fmla="*/ 334700 h 1498778"/>
              <a:gd name="connsiteX17" fmla="*/ 696763 w 1637709"/>
              <a:gd name="connsiteY17" fmla="*/ 309439 h 1498778"/>
              <a:gd name="connsiteX18" fmla="*/ 695710 w 1637709"/>
              <a:gd name="connsiteY18" fmla="*/ 314701 h 1498778"/>
              <a:gd name="connsiteX19" fmla="*/ 694658 w 1637709"/>
              <a:gd name="connsiteY19" fmla="*/ 319963 h 1498778"/>
              <a:gd name="connsiteX20" fmla="*/ 679923 w 1637709"/>
              <a:gd name="connsiteY20" fmla="*/ 318911 h 1498778"/>
              <a:gd name="connsiteX21" fmla="*/ 669398 w 1637709"/>
              <a:gd name="connsiteY21" fmla="*/ 317858 h 1498778"/>
              <a:gd name="connsiteX22" fmla="*/ 663083 w 1637709"/>
              <a:gd name="connsiteY22" fmla="*/ 319963 h 1498778"/>
              <a:gd name="connsiteX23" fmla="*/ 658872 w 1637709"/>
              <a:gd name="connsiteY23" fmla="*/ 319963 h 1498778"/>
              <a:gd name="connsiteX24" fmla="*/ 657820 w 1637709"/>
              <a:gd name="connsiteY24" fmla="*/ 327331 h 1498778"/>
              <a:gd name="connsiteX25" fmla="*/ 656767 w 1637709"/>
              <a:gd name="connsiteY25" fmla="*/ 334699 h 1498778"/>
              <a:gd name="connsiteX26" fmla="*/ 657820 w 1637709"/>
              <a:gd name="connsiteY26" fmla="*/ 327332 h 1498778"/>
              <a:gd name="connsiteX27" fmla="*/ 658872 w 1637709"/>
              <a:gd name="connsiteY27" fmla="*/ 319964 h 1498778"/>
              <a:gd name="connsiteX28" fmla="*/ 663083 w 1637709"/>
              <a:gd name="connsiteY28" fmla="*/ 319964 h 1498778"/>
              <a:gd name="connsiteX29" fmla="*/ 669398 w 1637709"/>
              <a:gd name="connsiteY29" fmla="*/ 317859 h 1498778"/>
              <a:gd name="connsiteX30" fmla="*/ 679923 w 1637709"/>
              <a:gd name="connsiteY30" fmla="*/ 318912 h 1498778"/>
              <a:gd name="connsiteX31" fmla="*/ 694658 w 1637709"/>
              <a:gd name="connsiteY31" fmla="*/ 319964 h 1498778"/>
              <a:gd name="connsiteX32" fmla="*/ 695710 w 1637709"/>
              <a:gd name="connsiteY32" fmla="*/ 314702 h 1498778"/>
              <a:gd name="connsiteX33" fmla="*/ 696763 w 1637709"/>
              <a:gd name="connsiteY33" fmla="*/ 309439 h 1498778"/>
              <a:gd name="connsiteX34" fmla="*/ 694658 w 1637709"/>
              <a:gd name="connsiteY34" fmla="*/ 305228 h 1498778"/>
              <a:gd name="connsiteX35" fmla="*/ 694659 w 1637709"/>
              <a:gd name="connsiteY35" fmla="*/ 305230 h 1498778"/>
              <a:gd name="connsiteX36" fmla="*/ 703078 w 1637709"/>
              <a:gd name="connsiteY36" fmla="*/ 314702 h 1498778"/>
              <a:gd name="connsiteX37" fmla="*/ 715708 w 1637709"/>
              <a:gd name="connsiteY37" fmla="*/ 324175 h 1498778"/>
              <a:gd name="connsiteX38" fmla="*/ 715708 w 1637709"/>
              <a:gd name="connsiteY38" fmla="*/ 324174 h 1498778"/>
              <a:gd name="connsiteX39" fmla="*/ 703078 w 1637709"/>
              <a:gd name="connsiteY39" fmla="*/ 314701 h 1498778"/>
              <a:gd name="connsiteX40" fmla="*/ 694658 w 1637709"/>
              <a:gd name="connsiteY40" fmla="*/ 305228 h 1498778"/>
              <a:gd name="connsiteX41" fmla="*/ 686237 w 1637709"/>
              <a:gd name="connsiteY41" fmla="*/ 263128 h 1498778"/>
              <a:gd name="connsiteX42" fmla="*/ 686237 w 1637709"/>
              <a:gd name="connsiteY42" fmla="*/ 271548 h 1498778"/>
              <a:gd name="connsiteX43" fmla="*/ 686238 w 1637709"/>
              <a:gd name="connsiteY43" fmla="*/ 271548 h 1498778"/>
              <a:gd name="connsiteX44" fmla="*/ 686238 w 1637709"/>
              <a:gd name="connsiteY44" fmla="*/ 263128 h 1498778"/>
              <a:gd name="connsiteX45" fmla="*/ 547306 w 1637709"/>
              <a:gd name="connsiteY45" fmla="*/ 0 h 1498778"/>
              <a:gd name="connsiteX46" fmla="*/ 579934 w 1637709"/>
              <a:gd name="connsiteY46" fmla="*/ 8420 h 1498778"/>
              <a:gd name="connsiteX47" fmla="*/ 602037 w 1637709"/>
              <a:gd name="connsiteY47" fmla="*/ 27365 h 1498778"/>
              <a:gd name="connsiteX48" fmla="*/ 606247 w 1637709"/>
              <a:gd name="connsiteY48" fmla="*/ 27365 h 1498778"/>
              <a:gd name="connsiteX49" fmla="*/ 606247 w 1637709"/>
              <a:gd name="connsiteY49" fmla="*/ 39995 h 1498778"/>
              <a:gd name="connsiteX50" fmla="*/ 613614 w 1637709"/>
              <a:gd name="connsiteY50" fmla="*/ 45258 h 1498778"/>
              <a:gd name="connsiteX51" fmla="*/ 620982 w 1637709"/>
              <a:gd name="connsiteY51" fmla="*/ 50520 h 1498778"/>
              <a:gd name="connsiteX52" fmla="*/ 620982 w 1637709"/>
              <a:gd name="connsiteY52" fmla="*/ 58940 h 1498778"/>
              <a:gd name="connsiteX53" fmla="*/ 625192 w 1637709"/>
              <a:gd name="connsiteY53" fmla="*/ 58940 h 1498778"/>
              <a:gd name="connsiteX54" fmla="*/ 625192 w 1637709"/>
              <a:gd name="connsiteY54" fmla="*/ 65255 h 1498778"/>
              <a:gd name="connsiteX55" fmla="*/ 629402 w 1637709"/>
              <a:gd name="connsiteY55" fmla="*/ 65255 h 1498778"/>
              <a:gd name="connsiteX56" fmla="*/ 629402 w 1637709"/>
              <a:gd name="connsiteY56" fmla="*/ 77885 h 1498778"/>
              <a:gd name="connsiteX57" fmla="*/ 633612 w 1637709"/>
              <a:gd name="connsiteY57" fmla="*/ 77885 h 1498778"/>
              <a:gd name="connsiteX58" fmla="*/ 633612 w 1637709"/>
              <a:gd name="connsiteY58" fmla="*/ 84201 h 1498778"/>
              <a:gd name="connsiteX59" fmla="*/ 637822 w 1637709"/>
              <a:gd name="connsiteY59" fmla="*/ 84201 h 1498778"/>
              <a:gd name="connsiteX60" fmla="*/ 638875 w 1637709"/>
              <a:gd name="connsiteY60" fmla="*/ 108408 h 1498778"/>
              <a:gd name="connsiteX61" fmla="*/ 639927 w 1637709"/>
              <a:gd name="connsiteY61" fmla="*/ 130511 h 1498778"/>
              <a:gd name="connsiteX62" fmla="*/ 637822 w 1637709"/>
              <a:gd name="connsiteY62" fmla="*/ 132616 h 1498778"/>
              <a:gd name="connsiteX63" fmla="*/ 635717 w 1637709"/>
              <a:gd name="connsiteY63" fmla="*/ 136826 h 1498778"/>
              <a:gd name="connsiteX64" fmla="*/ 637822 w 1637709"/>
              <a:gd name="connsiteY64" fmla="*/ 141036 h 1498778"/>
              <a:gd name="connsiteX65" fmla="*/ 639927 w 1637709"/>
              <a:gd name="connsiteY65" fmla="*/ 149456 h 1498778"/>
              <a:gd name="connsiteX66" fmla="*/ 645190 w 1637709"/>
              <a:gd name="connsiteY66" fmla="*/ 152614 h 1498778"/>
              <a:gd name="connsiteX67" fmla="*/ 648347 w 1637709"/>
              <a:gd name="connsiteY67" fmla="*/ 157877 h 1498778"/>
              <a:gd name="connsiteX68" fmla="*/ 644137 w 1637709"/>
              <a:gd name="connsiteY68" fmla="*/ 157877 h 1498778"/>
              <a:gd name="connsiteX69" fmla="*/ 618877 w 1637709"/>
              <a:gd name="connsiteY69" fmla="*/ 214712 h 1498778"/>
              <a:gd name="connsiteX70" fmla="*/ 626245 w 1637709"/>
              <a:gd name="connsiteY70" fmla="*/ 231552 h 1498778"/>
              <a:gd name="connsiteX71" fmla="*/ 637822 w 1637709"/>
              <a:gd name="connsiteY71" fmla="*/ 244182 h 1498778"/>
              <a:gd name="connsiteX72" fmla="*/ 645190 w 1637709"/>
              <a:gd name="connsiteY72" fmla="*/ 243130 h 1498778"/>
              <a:gd name="connsiteX73" fmla="*/ 652557 w 1637709"/>
              <a:gd name="connsiteY73" fmla="*/ 242078 h 1498778"/>
              <a:gd name="connsiteX74" fmla="*/ 660977 w 1637709"/>
              <a:gd name="connsiteY74" fmla="*/ 243130 h 1498778"/>
              <a:gd name="connsiteX75" fmla="*/ 671503 w 1637709"/>
              <a:gd name="connsiteY75" fmla="*/ 244182 h 1498778"/>
              <a:gd name="connsiteX76" fmla="*/ 671503 w 1637709"/>
              <a:gd name="connsiteY76" fmla="*/ 252603 h 1498778"/>
              <a:gd name="connsiteX77" fmla="*/ 688343 w 1637709"/>
              <a:gd name="connsiteY77" fmla="*/ 255760 h 1498778"/>
              <a:gd name="connsiteX78" fmla="*/ 705183 w 1637709"/>
              <a:gd name="connsiteY78" fmla="*/ 258918 h 1498778"/>
              <a:gd name="connsiteX79" fmla="*/ 705183 w 1637709"/>
              <a:gd name="connsiteY79" fmla="*/ 267338 h 1498778"/>
              <a:gd name="connsiteX80" fmla="*/ 709393 w 1637709"/>
              <a:gd name="connsiteY80" fmla="*/ 267338 h 1498778"/>
              <a:gd name="connsiteX81" fmla="*/ 713603 w 1637709"/>
              <a:gd name="connsiteY81" fmla="*/ 277863 h 1498778"/>
              <a:gd name="connsiteX82" fmla="*/ 705183 w 1637709"/>
              <a:gd name="connsiteY82" fmla="*/ 277863 h 1498778"/>
              <a:gd name="connsiteX83" fmla="*/ 705183 w 1637709"/>
              <a:gd name="connsiteY83" fmla="*/ 286283 h 1498778"/>
              <a:gd name="connsiteX84" fmla="*/ 719918 w 1637709"/>
              <a:gd name="connsiteY84" fmla="*/ 286283 h 1498778"/>
              <a:gd name="connsiteX85" fmla="*/ 715708 w 1637709"/>
              <a:gd name="connsiteY85" fmla="*/ 267338 h 1498778"/>
              <a:gd name="connsiteX86" fmla="*/ 724128 w 1637709"/>
              <a:gd name="connsiteY86" fmla="*/ 263128 h 1498778"/>
              <a:gd name="connsiteX87" fmla="*/ 719918 w 1637709"/>
              <a:gd name="connsiteY87" fmla="*/ 244182 h 1498778"/>
              <a:gd name="connsiteX88" fmla="*/ 724128 w 1637709"/>
              <a:gd name="connsiteY88" fmla="*/ 244182 h 1498778"/>
              <a:gd name="connsiteX89" fmla="*/ 724128 w 1637709"/>
              <a:gd name="connsiteY89" fmla="*/ 221027 h 1498778"/>
              <a:gd name="connsiteX90" fmla="*/ 719918 w 1637709"/>
              <a:gd name="connsiteY90" fmla="*/ 221027 h 1498778"/>
              <a:gd name="connsiteX91" fmla="*/ 722023 w 1637709"/>
              <a:gd name="connsiteY91" fmla="*/ 216817 h 1498778"/>
              <a:gd name="connsiteX92" fmla="*/ 724128 w 1637709"/>
              <a:gd name="connsiteY92" fmla="*/ 210502 h 1498778"/>
              <a:gd name="connsiteX93" fmla="*/ 730443 w 1637709"/>
              <a:gd name="connsiteY93" fmla="*/ 212607 h 1498778"/>
              <a:gd name="connsiteX94" fmla="*/ 734653 w 1637709"/>
              <a:gd name="connsiteY94" fmla="*/ 214712 h 1498778"/>
              <a:gd name="connsiteX95" fmla="*/ 733601 w 1637709"/>
              <a:gd name="connsiteY95" fmla="*/ 217870 h 1498778"/>
              <a:gd name="connsiteX96" fmla="*/ 732548 w 1637709"/>
              <a:gd name="connsiteY96" fmla="*/ 221027 h 1498778"/>
              <a:gd name="connsiteX97" fmla="*/ 732548 w 1637709"/>
              <a:gd name="connsiteY97" fmla="*/ 275758 h 1498778"/>
              <a:gd name="connsiteX98" fmla="*/ 728338 w 1637709"/>
              <a:gd name="connsiteY98" fmla="*/ 275758 h 1498778"/>
              <a:gd name="connsiteX99" fmla="*/ 728338 w 1637709"/>
              <a:gd name="connsiteY99" fmla="*/ 315753 h 1498778"/>
              <a:gd name="connsiteX100" fmla="*/ 726233 w 1637709"/>
              <a:gd name="connsiteY100" fmla="*/ 317858 h 1498778"/>
              <a:gd name="connsiteX101" fmla="*/ 724128 w 1637709"/>
              <a:gd name="connsiteY101" fmla="*/ 322068 h 1498778"/>
              <a:gd name="connsiteX102" fmla="*/ 724128 w 1637709"/>
              <a:gd name="connsiteY102" fmla="*/ 324174 h 1498778"/>
              <a:gd name="connsiteX103" fmla="*/ 728338 w 1637709"/>
              <a:gd name="connsiteY103" fmla="*/ 324174 h 1498778"/>
              <a:gd name="connsiteX104" fmla="*/ 735706 w 1637709"/>
              <a:gd name="connsiteY104" fmla="*/ 333646 h 1498778"/>
              <a:gd name="connsiteX105" fmla="*/ 743073 w 1637709"/>
              <a:gd name="connsiteY105" fmla="*/ 347329 h 1498778"/>
              <a:gd name="connsiteX106" fmla="*/ 753599 w 1637709"/>
              <a:gd name="connsiteY106" fmla="*/ 347329 h 1498778"/>
              <a:gd name="connsiteX107" fmla="*/ 753599 w 1637709"/>
              <a:gd name="connsiteY107" fmla="*/ 351539 h 1498778"/>
              <a:gd name="connsiteX108" fmla="*/ 770439 w 1637709"/>
              <a:gd name="connsiteY108" fmla="*/ 347329 h 1498778"/>
              <a:gd name="connsiteX109" fmla="*/ 772544 w 1637709"/>
              <a:gd name="connsiteY109" fmla="*/ 351539 h 1498778"/>
              <a:gd name="connsiteX110" fmla="*/ 763071 w 1637709"/>
              <a:gd name="connsiteY110" fmla="*/ 363116 h 1498778"/>
              <a:gd name="connsiteX111" fmla="*/ 753599 w 1637709"/>
              <a:gd name="connsiteY111" fmla="*/ 381009 h 1498778"/>
              <a:gd name="connsiteX112" fmla="*/ 766229 w 1637709"/>
              <a:gd name="connsiteY112" fmla="*/ 388377 h 1498778"/>
              <a:gd name="connsiteX113" fmla="*/ 778859 w 1637709"/>
              <a:gd name="connsiteY113" fmla="*/ 391534 h 1498778"/>
              <a:gd name="connsiteX114" fmla="*/ 796752 w 1637709"/>
              <a:gd name="connsiteY114" fmla="*/ 387324 h 1498778"/>
              <a:gd name="connsiteX115" fmla="*/ 810434 w 1637709"/>
              <a:gd name="connsiteY115" fmla="*/ 376799 h 1498778"/>
              <a:gd name="connsiteX116" fmla="*/ 825169 w 1637709"/>
              <a:gd name="connsiteY116" fmla="*/ 366274 h 1498778"/>
              <a:gd name="connsiteX117" fmla="*/ 848325 w 1637709"/>
              <a:gd name="connsiteY117" fmla="*/ 362064 h 1498778"/>
              <a:gd name="connsiteX118" fmla="*/ 856745 w 1637709"/>
              <a:gd name="connsiteY118" fmla="*/ 370484 h 1498778"/>
              <a:gd name="connsiteX119" fmla="*/ 856745 w 1637709"/>
              <a:gd name="connsiteY119" fmla="*/ 376799 h 1498778"/>
              <a:gd name="connsiteX120" fmla="*/ 860955 w 1637709"/>
              <a:gd name="connsiteY120" fmla="*/ 376799 h 1498778"/>
              <a:gd name="connsiteX121" fmla="*/ 863060 w 1637709"/>
              <a:gd name="connsiteY121" fmla="*/ 393639 h 1498778"/>
              <a:gd name="connsiteX122" fmla="*/ 871480 w 1637709"/>
              <a:gd name="connsiteY122" fmla="*/ 408374 h 1498778"/>
              <a:gd name="connsiteX123" fmla="*/ 871480 w 1637709"/>
              <a:gd name="connsiteY123" fmla="*/ 410479 h 1498778"/>
              <a:gd name="connsiteX124" fmla="*/ 888320 w 1637709"/>
              <a:gd name="connsiteY124" fmla="*/ 414689 h 1498778"/>
              <a:gd name="connsiteX125" fmla="*/ 903055 w 1637709"/>
              <a:gd name="connsiteY125" fmla="*/ 423110 h 1498778"/>
              <a:gd name="connsiteX126" fmla="*/ 951471 w 1637709"/>
              <a:gd name="connsiteY126" fmla="*/ 423110 h 1498778"/>
              <a:gd name="connsiteX127" fmla="*/ 963049 w 1637709"/>
              <a:gd name="connsiteY127" fmla="*/ 429425 h 1498778"/>
              <a:gd name="connsiteX128" fmla="*/ 974626 w 1637709"/>
              <a:gd name="connsiteY128" fmla="*/ 437845 h 1498778"/>
              <a:gd name="connsiteX129" fmla="*/ 974626 w 1637709"/>
              <a:gd name="connsiteY129" fmla="*/ 446265 h 1498778"/>
              <a:gd name="connsiteX130" fmla="*/ 978836 w 1637709"/>
              <a:gd name="connsiteY130" fmla="*/ 446265 h 1498778"/>
              <a:gd name="connsiteX131" fmla="*/ 978836 w 1637709"/>
              <a:gd name="connsiteY131" fmla="*/ 452580 h 1498778"/>
              <a:gd name="connsiteX132" fmla="*/ 984099 w 1637709"/>
              <a:gd name="connsiteY132" fmla="*/ 456790 h 1498778"/>
              <a:gd name="connsiteX133" fmla="*/ 989361 w 1637709"/>
              <a:gd name="connsiteY133" fmla="*/ 461000 h 1498778"/>
              <a:gd name="connsiteX134" fmla="*/ 989361 w 1637709"/>
              <a:gd name="connsiteY134" fmla="*/ 465210 h 1498778"/>
              <a:gd name="connsiteX135" fmla="*/ 1031462 w 1637709"/>
              <a:gd name="connsiteY135" fmla="*/ 467315 h 1498778"/>
              <a:gd name="connsiteX136" fmla="*/ 1041987 w 1637709"/>
              <a:gd name="connsiteY136" fmla="*/ 485208 h 1498778"/>
              <a:gd name="connsiteX137" fmla="*/ 1046197 w 1637709"/>
              <a:gd name="connsiteY137" fmla="*/ 496786 h 1498778"/>
              <a:gd name="connsiteX138" fmla="*/ 1052512 w 1637709"/>
              <a:gd name="connsiteY138" fmla="*/ 503101 h 1498778"/>
              <a:gd name="connsiteX139" fmla="*/ 1069352 w 1637709"/>
              <a:gd name="connsiteY139" fmla="*/ 505206 h 1498778"/>
              <a:gd name="connsiteX140" fmla="*/ 1083035 w 1637709"/>
              <a:gd name="connsiteY140" fmla="*/ 503101 h 1498778"/>
              <a:gd name="connsiteX141" fmla="*/ 1096718 w 1637709"/>
              <a:gd name="connsiteY141" fmla="*/ 500996 h 1498778"/>
              <a:gd name="connsiteX142" fmla="*/ 1112505 w 1637709"/>
              <a:gd name="connsiteY142" fmla="*/ 504153 h 1498778"/>
              <a:gd name="connsiteX143" fmla="*/ 1117768 w 1637709"/>
              <a:gd name="connsiteY143" fmla="*/ 522046 h 1498778"/>
              <a:gd name="connsiteX144" fmla="*/ 1115663 w 1637709"/>
              <a:gd name="connsiteY144" fmla="*/ 522046 h 1498778"/>
              <a:gd name="connsiteX145" fmla="*/ 1111453 w 1637709"/>
              <a:gd name="connsiteY145" fmla="*/ 528361 h 1498778"/>
              <a:gd name="connsiteX146" fmla="*/ 1107243 w 1637709"/>
              <a:gd name="connsiteY146" fmla="*/ 532571 h 1498778"/>
              <a:gd name="connsiteX147" fmla="*/ 1107243 w 1637709"/>
              <a:gd name="connsiteY147" fmla="*/ 536781 h 1498778"/>
              <a:gd name="connsiteX148" fmla="*/ 1098823 w 1637709"/>
              <a:gd name="connsiteY148" fmla="*/ 536781 h 1498778"/>
              <a:gd name="connsiteX149" fmla="*/ 1084088 w 1637709"/>
              <a:gd name="connsiteY149" fmla="*/ 547306 h 1498778"/>
              <a:gd name="connsiteX150" fmla="*/ 1084088 w 1637709"/>
              <a:gd name="connsiteY150" fmla="*/ 559936 h 1498778"/>
              <a:gd name="connsiteX151" fmla="*/ 1088298 w 1637709"/>
              <a:gd name="connsiteY151" fmla="*/ 559936 h 1498778"/>
              <a:gd name="connsiteX152" fmla="*/ 1090403 w 1637709"/>
              <a:gd name="connsiteY152" fmla="*/ 569409 h 1498778"/>
              <a:gd name="connsiteX153" fmla="*/ 1092508 w 1637709"/>
              <a:gd name="connsiteY153" fmla="*/ 578882 h 1498778"/>
              <a:gd name="connsiteX154" fmla="*/ 1103033 w 1637709"/>
              <a:gd name="connsiteY154" fmla="*/ 585197 h 1498778"/>
              <a:gd name="connsiteX155" fmla="*/ 1103033 w 1637709"/>
              <a:gd name="connsiteY155" fmla="*/ 593617 h 1498778"/>
              <a:gd name="connsiteX156" fmla="*/ 1115663 w 1637709"/>
              <a:gd name="connsiteY156" fmla="*/ 604142 h 1498778"/>
              <a:gd name="connsiteX157" fmla="*/ 1118820 w 1637709"/>
              <a:gd name="connsiteY157" fmla="*/ 612562 h 1498778"/>
              <a:gd name="connsiteX158" fmla="*/ 1121978 w 1637709"/>
              <a:gd name="connsiteY158" fmla="*/ 618877 h 1498778"/>
              <a:gd name="connsiteX159" fmla="*/ 1134608 w 1637709"/>
              <a:gd name="connsiteY159" fmla="*/ 623087 h 1498778"/>
              <a:gd name="connsiteX160" fmla="*/ 1134608 w 1637709"/>
              <a:gd name="connsiteY160" fmla="*/ 627297 h 1498778"/>
              <a:gd name="connsiteX161" fmla="*/ 1164078 w 1637709"/>
              <a:gd name="connsiteY161" fmla="*/ 627297 h 1498778"/>
              <a:gd name="connsiteX162" fmla="*/ 1183024 w 1637709"/>
              <a:gd name="connsiteY162" fmla="*/ 635717 h 1498778"/>
              <a:gd name="connsiteX163" fmla="*/ 1193549 w 1637709"/>
              <a:gd name="connsiteY163" fmla="*/ 650452 h 1498778"/>
              <a:gd name="connsiteX164" fmla="*/ 1201969 w 1637709"/>
              <a:gd name="connsiteY164" fmla="*/ 650452 h 1498778"/>
              <a:gd name="connsiteX165" fmla="*/ 1191444 w 1637709"/>
              <a:gd name="connsiteY165" fmla="*/ 656767 h 1498778"/>
              <a:gd name="connsiteX166" fmla="*/ 1191444 w 1637709"/>
              <a:gd name="connsiteY166" fmla="*/ 669398 h 1498778"/>
              <a:gd name="connsiteX167" fmla="*/ 1187234 w 1637709"/>
              <a:gd name="connsiteY167" fmla="*/ 669398 h 1498778"/>
              <a:gd name="connsiteX168" fmla="*/ 1168288 w 1637709"/>
              <a:gd name="connsiteY168" fmla="*/ 717813 h 1498778"/>
              <a:gd name="connsiteX169" fmla="*/ 1176709 w 1637709"/>
              <a:gd name="connsiteY169" fmla="*/ 730443 h 1498778"/>
              <a:gd name="connsiteX170" fmla="*/ 1197759 w 1637709"/>
              <a:gd name="connsiteY170" fmla="*/ 736758 h 1498778"/>
              <a:gd name="connsiteX171" fmla="*/ 1213547 w 1637709"/>
              <a:gd name="connsiteY171" fmla="*/ 735706 h 1498778"/>
              <a:gd name="connsiteX172" fmla="*/ 1231439 w 1637709"/>
              <a:gd name="connsiteY172" fmla="*/ 734653 h 1498778"/>
              <a:gd name="connsiteX173" fmla="*/ 1238807 w 1637709"/>
              <a:gd name="connsiteY173" fmla="*/ 743074 h 1498778"/>
              <a:gd name="connsiteX174" fmla="*/ 1244069 w 1637709"/>
              <a:gd name="connsiteY174" fmla="*/ 755704 h 1498778"/>
              <a:gd name="connsiteX175" fmla="*/ 1217757 w 1637709"/>
              <a:gd name="connsiteY175" fmla="*/ 773596 h 1498778"/>
              <a:gd name="connsiteX176" fmla="*/ 1191444 w 1637709"/>
              <a:gd name="connsiteY176" fmla="*/ 787279 h 1498778"/>
              <a:gd name="connsiteX177" fmla="*/ 1192496 w 1637709"/>
              <a:gd name="connsiteY177" fmla="*/ 794647 h 1498778"/>
              <a:gd name="connsiteX178" fmla="*/ 1193549 w 1637709"/>
              <a:gd name="connsiteY178" fmla="*/ 802014 h 1498778"/>
              <a:gd name="connsiteX179" fmla="*/ 1197759 w 1637709"/>
              <a:gd name="connsiteY179" fmla="*/ 802014 h 1498778"/>
              <a:gd name="connsiteX180" fmla="*/ 1197759 w 1637709"/>
              <a:gd name="connsiteY180" fmla="*/ 835695 h 1498778"/>
              <a:gd name="connsiteX181" fmla="*/ 1207232 w 1637709"/>
              <a:gd name="connsiteY181" fmla="*/ 849377 h 1498778"/>
              <a:gd name="connsiteX182" fmla="*/ 1220914 w 1637709"/>
              <a:gd name="connsiteY182" fmla="*/ 858850 h 1498778"/>
              <a:gd name="connsiteX183" fmla="*/ 1220914 w 1637709"/>
              <a:gd name="connsiteY183" fmla="*/ 863060 h 1498778"/>
              <a:gd name="connsiteX184" fmla="*/ 1229334 w 1637709"/>
              <a:gd name="connsiteY184" fmla="*/ 860955 h 1498778"/>
              <a:gd name="connsiteX185" fmla="*/ 1231439 w 1637709"/>
              <a:gd name="connsiteY185" fmla="*/ 858850 h 1498778"/>
              <a:gd name="connsiteX186" fmla="*/ 1254595 w 1637709"/>
              <a:gd name="connsiteY186" fmla="*/ 858850 h 1498778"/>
              <a:gd name="connsiteX187" fmla="*/ 1254595 w 1637709"/>
              <a:gd name="connsiteY187" fmla="*/ 863060 h 1498778"/>
              <a:gd name="connsiteX188" fmla="*/ 1271435 w 1637709"/>
              <a:gd name="connsiteY188" fmla="*/ 866217 h 1498778"/>
              <a:gd name="connsiteX189" fmla="*/ 1277750 w 1637709"/>
              <a:gd name="connsiteY189" fmla="*/ 882005 h 1498778"/>
              <a:gd name="connsiteX190" fmla="*/ 1245122 w 1637709"/>
              <a:gd name="connsiteY190" fmla="*/ 903055 h 1498778"/>
              <a:gd name="connsiteX191" fmla="*/ 1221967 w 1637709"/>
              <a:gd name="connsiteY191" fmla="*/ 905161 h 1498778"/>
              <a:gd name="connsiteX192" fmla="*/ 1207232 w 1637709"/>
              <a:gd name="connsiteY192" fmla="*/ 910423 h 1498778"/>
              <a:gd name="connsiteX193" fmla="*/ 1201969 w 1637709"/>
              <a:gd name="connsiteY193" fmla="*/ 938841 h 1498778"/>
              <a:gd name="connsiteX194" fmla="*/ 1214599 w 1637709"/>
              <a:gd name="connsiteY194" fmla="*/ 947261 h 1498778"/>
              <a:gd name="connsiteX195" fmla="*/ 1231439 w 1637709"/>
              <a:gd name="connsiteY195" fmla="*/ 953576 h 1498778"/>
              <a:gd name="connsiteX196" fmla="*/ 1235649 w 1637709"/>
              <a:gd name="connsiteY196" fmla="*/ 932526 h 1498778"/>
              <a:gd name="connsiteX197" fmla="*/ 1250384 w 1637709"/>
              <a:gd name="connsiteY197" fmla="*/ 919896 h 1498778"/>
              <a:gd name="connsiteX198" fmla="*/ 1250384 w 1637709"/>
              <a:gd name="connsiteY198" fmla="*/ 915686 h 1498778"/>
              <a:gd name="connsiteX199" fmla="*/ 1266172 w 1637709"/>
              <a:gd name="connsiteY199" fmla="*/ 906213 h 1498778"/>
              <a:gd name="connsiteX200" fmla="*/ 1277750 w 1637709"/>
              <a:gd name="connsiteY200" fmla="*/ 900950 h 1498778"/>
              <a:gd name="connsiteX201" fmla="*/ 1286170 w 1637709"/>
              <a:gd name="connsiteY201" fmla="*/ 903055 h 1498778"/>
              <a:gd name="connsiteX202" fmla="*/ 1292485 w 1637709"/>
              <a:gd name="connsiteY202" fmla="*/ 905161 h 1498778"/>
              <a:gd name="connsiteX203" fmla="*/ 1309325 w 1637709"/>
              <a:gd name="connsiteY203" fmla="*/ 902003 h 1498778"/>
              <a:gd name="connsiteX204" fmla="*/ 1315640 w 1637709"/>
              <a:gd name="connsiteY204" fmla="*/ 893583 h 1498778"/>
              <a:gd name="connsiteX205" fmla="*/ 1321955 w 1637709"/>
              <a:gd name="connsiteY205" fmla="*/ 883058 h 1498778"/>
              <a:gd name="connsiteX206" fmla="*/ 1338796 w 1637709"/>
              <a:gd name="connsiteY206" fmla="*/ 873585 h 1498778"/>
              <a:gd name="connsiteX207" fmla="*/ 1346163 w 1637709"/>
              <a:gd name="connsiteY207" fmla="*/ 886215 h 1498778"/>
              <a:gd name="connsiteX208" fmla="*/ 1361951 w 1637709"/>
              <a:gd name="connsiteY208" fmla="*/ 888320 h 1498778"/>
              <a:gd name="connsiteX209" fmla="*/ 1364056 w 1637709"/>
              <a:gd name="connsiteY209" fmla="*/ 886215 h 1498778"/>
              <a:gd name="connsiteX210" fmla="*/ 1366161 w 1637709"/>
              <a:gd name="connsiteY210" fmla="*/ 888320 h 1498778"/>
              <a:gd name="connsiteX211" fmla="*/ 1370371 w 1637709"/>
              <a:gd name="connsiteY211" fmla="*/ 884110 h 1498778"/>
              <a:gd name="connsiteX212" fmla="*/ 1376686 w 1637709"/>
              <a:gd name="connsiteY212" fmla="*/ 875690 h 1498778"/>
              <a:gd name="connsiteX213" fmla="*/ 1387211 w 1637709"/>
              <a:gd name="connsiteY213" fmla="*/ 863060 h 1498778"/>
              <a:gd name="connsiteX214" fmla="*/ 1398789 w 1637709"/>
              <a:gd name="connsiteY214" fmla="*/ 868323 h 1498778"/>
              <a:gd name="connsiteX215" fmla="*/ 1405104 w 1637709"/>
              <a:gd name="connsiteY215" fmla="*/ 874638 h 1498778"/>
              <a:gd name="connsiteX216" fmla="*/ 1414577 w 1637709"/>
              <a:gd name="connsiteY216" fmla="*/ 879900 h 1498778"/>
              <a:gd name="connsiteX217" fmla="*/ 1433522 w 1637709"/>
              <a:gd name="connsiteY217" fmla="*/ 882005 h 1498778"/>
              <a:gd name="connsiteX218" fmla="*/ 1433522 w 1637709"/>
              <a:gd name="connsiteY218" fmla="*/ 886215 h 1498778"/>
              <a:gd name="connsiteX219" fmla="*/ 1442994 w 1637709"/>
              <a:gd name="connsiteY219" fmla="*/ 880953 h 1498778"/>
              <a:gd name="connsiteX220" fmla="*/ 1448257 w 1637709"/>
              <a:gd name="connsiteY220" fmla="*/ 873585 h 1498778"/>
              <a:gd name="connsiteX221" fmla="*/ 1456677 w 1637709"/>
              <a:gd name="connsiteY221" fmla="*/ 873585 h 1498778"/>
              <a:gd name="connsiteX222" fmla="*/ 1456677 w 1637709"/>
              <a:gd name="connsiteY222" fmla="*/ 869375 h 1498778"/>
              <a:gd name="connsiteX223" fmla="*/ 1471412 w 1637709"/>
              <a:gd name="connsiteY223" fmla="*/ 869375 h 1498778"/>
              <a:gd name="connsiteX224" fmla="*/ 1482990 w 1637709"/>
              <a:gd name="connsiteY224" fmla="*/ 897793 h 1498778"/>
              <a:gd name="connsiteX225" fmla="*/ 1519828 w 1637709"/>
              <a:gd name="connsiteY225" fmla="*/ 900950 h 1498778"/>
              <a:gd name="connsiteX226" fmla="*/ 1519828 w 1637709"/>
              <a:gd name="connsiteY226" fmla="*/ 907265 h 1498778"/>
              <a:gd name="connsiteX227" fmla="*/ 1531405 w 1637709"/>
              <a:gd name="connsiteY227" fmla="*/ 916738 h 1498778"/>
              <a:gd name="connsiteX228" fmla="*/ 1538773 w 1637709"/>
              <a:gd name="connsiteY228" fmla="*/ 926211 h 1498778"/>
              <a:gd name="connsiteX229" fmla="*/ 1538773 w 1637709"/>
              <a:gd name="connsiteY229" fmla="*/ 930421 h 1498778"/>
              <a:gd name="connsiteX230" fmla="*/ 1555613 w 1637709"/>
              <a:gd name="connsiteY230" fmla="*/ 930421 h 1498778"/>
              <a:gd name="connsiteX231" fmla="*/ 1566138 w 1637709"/>
              <a:gd name="connsiteY231" fmla="*/ 944103 h 1498778"/>
              <a:gd name="connsiteX232" fmla="*/ 1580873 w 1637709"/>
              <a:gd name="connsiteY232" fmla="*/ 957786 h 1498778"/>
              <a:gd name="connsiteX233" fmla="*/ 1585084 w 1637709"/>
              <a:gd name="connsiteY233" fmla="*/ 957786 h 1498778"/>
              <a:gd name="connsiteX234" fmla="*/ 1585084 w 1637709"/>
              <a:gd name="connsiteY234" fmla="*/ 968311 h 1498778"/>
              <a:gd name="connsiteX235" fmla="*/ 1586136 w 1637709"/>
              <a:gd name="connsiteY235" fmla="*/ 974626 h 1498778"/>
              <a:gd name="connsiteX236" fmla="*/ 1587189 w 1637709"/>
              <a:gd name="connsiteY236" fmla="*/ 978836 h 1498778"/>
              <a:gd name="connsiteX237" fmla="*/ 1586136 w 1637709"/>
              <a:gd name="connsiteY237" fmla="*/ 984099 h 1498778"/>
              <a:gd name="connsiteX238" fmla="*/ 1585084 w 1637709"/>
              <a:gd name="connsiteY238" fmla="*/ 989361 h 1498778"/>
              <a:gd name="connsiteX239" fmla="*/ 1590346 w 1637709"/>
              <a:gd name="connsiteY239" fmla="*/ 1001992 h 1498778"/>
              <a:gd name="connsiteX240" fmla="*/ 1601924 w 1637709"/>
              <a:gd name="connsiteY240" fmla="*/ 1005149 h 1498778"/>
              <a:gd name="connsiteX241" fmla="*/ 1613501 w 1637709"/>
              <a:gd name="connsiteY241" fmla="*/ 1009359 h 1498778"/>
              <a:gd name="connsiteX242" fmla="*/ 1618764 w 1637709"/>
              <a:gd name="connsiteY242" fmla="*/ 1025147 h 1498778"/>
              <a:gd name="connsiteX243" fmla="*/ 1614554 w 1637709"/>
              <a:gd name="connsiteY243" fmla="*/ 1025147 h 1498778"/>
              <a:gd name="connsiteX244" fmla="*/ 1609291 w 1637709"/>
              <a:gd name="connsiteY244" fmla="*/ 1032514 h 1498778"/>
              <a:gd name="connsiteX245" fmla="*/ 1606134 w 1637709"/>
              <a:gd name="connsiteY245" fmla="*/ 1041987 h 1498778"/>
              <a:gd name="connsiteX246" fmla="*/ 1608239 w 1637709"/>
              <a:gd name="connsiteY246" fmla="*/ 1048302 h 1498778"/>
              <a:gd name="connsiteX247" fmla="*/ 1612449 w 1637709"/>
              <a:gd name="connsiteY247" fmla="*/ 1048302 h 1498778"/>
              <a:gd name="connsiteX248" fmla="*/ 1614554 w 1637709"/>
              <a:gd name="connsiteY248" fmla="*/ 1058827 h 1498778"/>
              <a:gd name="connsiteX249" fmla="*/ 1627184 w 1637709"/>
              <a:gd name="connsiteY249" fmla="*/ 1070405 h 1498778"/>
              <a:gd name="connsiteX250" fmla="*/ 1633499 w 1637709"/>
              <a:gd name="connsiteY250" fmla="*/ 1086193 h 1498778"/>
              <a:gd name="connsiteX251" fmla="*/ 1621921 w 1637709"/>
              <a:gd name="connsiteY251" fmla="*/ 1096718 h 1498778"/>
              <a:gd name="connsiteX252" fmla="*/ 1614554 w 1637709"/>
              <a:gd name="connsiteY252" fmla="*/ 1113558 h 1498778"/>
              <a:gd name="connsiteX253" fmla="*/ 1618764 w 1637709"/>
              <a:gd name="connsiteY253" fmla="*/ 1113558 h 1498778"/>
              <a:gd name="connsiteX254" fmla="*/ 1628237 w 1637709"/>
              <a:gd name="connsiteY254" fmla="*/ 1120925 h 1498778"/>
              <a:gd name="connsiteX255" fmla="*/ 1637709 w 1637709"/>
              <a:gd name="connsiteY255" fmla="*/ 1128293 h 1498778"/>
              <a:gd name="connsiteX256" fmla="*/ 1622974 w 1637709"/>
              <a:gd name="connsiteY256" fmla="*/ 1140923 h 1498778"/>
              <a:gd name="connsiteX257" fmla="*/ 1604029 w 1637709"/>
              <a:gd name="connsiteY257" fmla="*/ 1191444 h 1498778"/>
              <a:gd name="connsiteX258" fmla="*/ 1608239 w 1637709"/>
              <a:gd name="connsiteY258" fmla="*/ 1191444 h 1498778"/>
              <a:gd name="connsiteX259" fmla="*/ 1608239 w 1637709"/>
              <a:gd name="connsiteY259" fmla="*/ 1210389 h 1498778"/>
              <a:gd name="connsiteX260" fmla="*/ 1605081 w 1637709"/>
              <a:gd name="connsiteY260" fmla="*/ 1212494 h 1498778"/>
              <a:gd name="connsiteX261" fmla="*/ 1601924 w 1637709"/>
              <a:gd name="connsiteY261" fmla="*/ 1214599 h 1498778"/>
              <a:gd name="connsiteX262" fmla="*/ 1599819 w 1637709"/>
              <a:gd name="connsiteY262" fmla="*/ 1218809 h 1498778"/>
              <a:gd name="connsiteX263" fmla="*/ 1580873 w 1637709"/>
              <a:gd name="connsiteY263" fmla="*/ 1218809 h 1498778"/>
              <a:gd name="connsiteX264" fmla="*/ 1580873 w 1637709"/>
              <a:gd name="connsiteY264" fmla="*/ 1223019 h 1498778"/>
              <a:gd name="connsiteX265" fmla="*/ 1573506 w 1637709"/>
              <a:gd name="connsiteY265" fmla="*/ 1228282 h 1498778"/>
              <a:gd name="connsiteX266" fmla="*/ 1566138 w 1637709"/>
              <a:gd name="connsiteY266" fmla="*/ 1233544 h 1498778"/>
              <a:gd name="connsiteX267" fmla="*/ 1566138 w 1637709"/>
              <a:gd name="connsiteY267" fmla="*/ 1241964 h 1498778"/>
              <a:gd name="connsiteX268" fmla="*/ 1557718 w 1637709"/>
              <a:gd name="connsiteY268" fmla="*/ 1250385 h 1498778"/>
              <a:gd name="connsiteX269" fmla="*/ 1551403 w 1637709"/>
              <a:gd name="connsiteY269" fmla="*/ 1269330 h 1498778"/>
              <a:gd name="connsiteX270" fmla="*/ 1542983 w 1637709"/>
              <a:gd name="connsiteY270" fmla="*/ 1288275 h 1498778"/>
              <a:gd name="connsiteX271" fmla="*/ 1536668 w 1637709"/>
              <a:gd name="connsiteY271" fmla="*/ 1288275 h 1498778"/>
              <a:gd name="connsiteX272" fmla="*/ 1530353 w 1637709"/>
              <a:gd name="connsiteY272" fmla="*/ 1290380 h 1498778"/>
              <a:gd name="connsiteX273" fmla="*/ 1519828 w 1637709"/>
              <a:gd name="connsiteY273" fmla="*/ 1288275 h 1498778"/>
              <a:gd name="connsiteX274" fmla="*/ 1509303 w 1637709"/>
              <a:gd name="connsiteY274" fmla="*/ 1286170 h 1498778"/>
              <a:gd name="connsiteX275" fmla="*/ 1499830 w 1637709"/>
              <a:gd name="connsiteY275" fmla="*/ 1288275 h 1498778"/>
              <a:gd name="connsiteX276" fmla="*/ 1494567 w 1637709"/>
              <a:gd name="connsiteY276" fmla="*/ 1294590 h 1498778"/>
              <a:gd name="connsiteX277" fmla="*/ 1481937 w 1637709"/>
              <a:gd name="connsiteY277" fmla="*/ 1294590 h 1498778"/>
              <a:gd name="connsiteX278" fmla="*/ 1480885 w 1637709"/>
              <a:gd name="connsiteY278" fmla="*/ 1298800 h 1498778"/>
              <a:gd name="connsiteX279" fmla="*/ 1479832 w 1637709"/>
              <a:gd name="connsiteY279" fmla="*/ 1303010 h 1498778"/>
              <a:gd name="connsiteX280" fmla="*/ 1475622 w 1637709"/>
              <a:gd name="connsiteY280" fmla="*/ 1303010 h 1498778"/>
              <a:gd name="connsiteX281" fmla="*/ 1475622 w 1637709"/>
              <a:gd name="connsiteY281" fmla="*/ 1309325 h 1498778"/>
              <a:gd name="connsiteX282" fmla="*/ 1462992 w 1637709"/>
              <a:gd name="connsiteY282" fmla="*/ 1317745 h 1498778"/>
              <a:gd name="connsiteX283" fmla="*/ 1462992 w 1637709"/>
              <a:gd name="connsiteY283" fmla="*/ 1321955 h 1498778"/>
              <a:gd name="connsiteX284" fmla="*/ 1422997 w 1637709"/>
              <a:gd name="connsiteY284" fmla="*/ 1321955 h 1498778"/>
              <a:gd name="connsiteX285" fmla="*/ 1422997 w 1637709"/>
              <a:gd name="connsiteY285" fmla="*/ 1326165 h 1498778"/>
              <a:gd name="connsiteX286" fmla="*/ 1395631 w 1637709"/>
              <a:gd name="connsiteY286" fmla="*/ 1321955 h 1498778"/>
              <a:gd name="connsiteX287" fmla="*/ 1387211 w 1637709"/>
              <a:gd name="connsiteY287" fmla="*/ 1313535 h 1498778"/>
              <a:gd name="connsiteX288" fmla="*/ 1380896 w 1637709"/>
              <a:gd name="connsiteY288" fmla="*/ 1313535 h 1498778"/>
              <a:gd name="connsiteX289" fmla="*/ 1380896 w 1637709"/>
              <a:gd name="connsiteY289" fmla="*/ 1309325 h 1498778"/>
              <a:gd name="connsiteX290" fmla="*/ 1364056 w 1637709"/>
              <a:gd name="connsiteY290" fmla="*/ 1309325 h 1498778"/>
              <a:gd name="connsiteX291" fmla="*/ 1357741 w 1637709"/>
              <a:gd name="connsiteY291" fmla="*/ 1323008 h 1498778"/>
              <a:gd name="connsiteX292" fmla="*/ 1338796 w 1637709"/>
              <a:gd name="connsiteY292" fmla="*/ 1328270 h 1498778"/>
              <a:gd name="connsiteX293" fmla="*/ 1338796 w 1637709"/>
              <a:gd name="connsiteY293" fmla="*/ 1326165 h 1498778"/>
              <a:gd name="connsiteX294" fmla="*/ 1329323 w 1637709"/>
              <a:gd name="connsiteY294" fmla="*/ 1319850 h 1498778"/>
              <a:gd name="connsiteX295" fmla="*/ 1324060 w 1637709"/>
              <a:gd name="connsiteY295" fmla="*/ 1313535 h 1498778"/>
              <a:gd name="connsiteX296" fmla="*/ 1325113 w 1637709"/>
              <a:gd name="connsiteY296" fmla="*/ 1311430 h 1498778"/>
              <a:gd name="connsiteX297" fmla="*/ 1326165 w 1637709"/>
              <a:gd name="connsiteY297" fmla="*/ 1309325 h 1498778"/>
              <a:gd name="connsiteX298" fmla="*/ 1319850 w 1637709"/>
              <a:gd name="connsiteY298" fmla="*/ 1303010 h 1498778"/>
              <a:gd name="connsiteX299" fmla="*/ 1319850 w 1637709"/>
              <a:gd name="connsiteY299" fmla="*/ 1298800 h 1498778"/>
              <a:gd name="connsiteX300" fmla="*/ 1281960 w 1637709"/>
              <a:gd name="connsiteY300" fmla="*/ 1298800 h 1498778"/>
              <a:gd name="connsiteX301" fmla="*/ 1279855 w 1637709"/>
              <a:gd name="connsiteY301" fmla="*/ 1296695 h 1498778"/>
              <a:gd name="connsiteX302" fmla="*/ 1273540 w 1637709"/>
              <a:gd name="connsiteY302" fmla="*/ 1294590 h 1498778"/>
              <a:gd name="connsiteX303" fmla="*/ 1273540 w 1637709"/>
              <a:gd name="connsiteY303" fmla="*/ 1260910 h 1498778"/>
              <a:gd name="connsiteX304" fmla="*/ 1268277 w 1637709"/>
              <a:gd name="connsiteY304" fmla="*/ 1258805 h 1498778"/>
              <a:gd name="connsiteX305" fmla="*/ 1263015 w 1637709"/>
              <a:gd name="connsiteY305" fmla="*/ 1256700 h 1498778"/>
              <a:gd name="connsiteX306" fmla="*/ 1263015 w 1637709"/>
              <a:gd name="connsiteY306" fmla="*/ 1252490 h 1498778"/>
              <a:gd name="connsiteX307" fmla="*/ 1244069 w 1637709"/>
              <a:gd name="connsiteY307" fmla="*/ 1256700 h 1498778"/>
              <a:gd name="connsiteX308" fmla="*/ 1207232 w 1637709"/>
              <a:gd name="connsiteY308" fmla="*/ 1247227 h 1498778"/>
              <a:gd name="connsiteX309" fmla="*/ 1187234 w 1637709"/>
              <a:gd name="connsiteY309" fmla="*/ 1229334 h 1498778"/>
              <a:gd name="connsiteX310" fmla="*/ 1183024 w 1637709"/>
              <a:gd name="connsiteY310" fmla="*/ 1229334 h 1498778"/>
              <a:gd name="connsiteX311" fmla="*/ 1183024 w 1637709"/>
              <a:gd name="connsiteY311" fmla="*/ 1223019 h 1498778"/>
              <a:gd name="connsiteX312" fmla="*/ 1178814 w 1637709"/>
              <a:gd name="connsiteY312" fmla="*/ 1223019 h 1498778"/>
              <a:gd name="connsiteX313" fmla="*/ 1178814 w 1637709"/>
              <a:gd name="connsiteY313" fmla="*/ 1204074 h 1498778"/>
              <a:gd name="connsiteX314" fmla="*/ 1183024 w 1637709"/>
              <a:gd name="connsiteY314" fmla="*/ 1204074 h 1498778"/>
              <a:gd name="connsiteX315" fmla="*/ 1180919 w 1637709"/>
              <a:gd name="connsiteY315" fmla="*/ 1190391 h 1498778"/>
              <a:gd name="connsiteX316" fmla="*/ 1178814 w 1637709"/>
              <a:gd name="connsiteY316" fmla="*/ 1176709 h 1498778"/>
              <a:gd name="connsiteX317" fmla="*/ 1187234 w 1637709"/>
              <a:gd name="connsiteY317" fmla="*/ 1172499 h 1498778"/>
              <a:gd name="connsiteX318" fmla="*/ 1187234 w 1637709"/>
              <a:gd name="connsiteY318" fmla="*/ 1166184 h 1498778"/>
              <a:gd name="connsiteX319" fmla="*/ 1191444 w 1637709"/>
              <a:gd name="connsiteY319" fmla="*/ 1166184 h 1498778"/>
              <a:gd name="connsiteX320" fmla="*/ 1187234 w 1637709"/>
              <a:gd name="connsiteY320" fmla="*/ 1143028 h 1498778"/>
              <a:gd name="connsiteX321" fmla="*/ 1178814 w 1637709"/>
              <a:gd name="connsiteY321" fmla="*/ 1128293 h 1498778"/>
              <a:gd name="connsiteX322" fmla="*/ 1158816 w 1637709"/>
              <a:gd name="connsiteY322" fmla="*/ 1134608 h 1498778"/>
              <a:gd name="connsiteX323" fmla="*/ 1145133 w 1637709"/>
              <a:gd name="connsiteY323" fmla="*/ 1147238 h 1498778"/>
              <a:gd name="connsiteX324" fmla="*/ 1145133 w 1637709"/>
              <a:gd name="connsiteY324" fmla="*/ 1157763 h 1498778"/>
              <a:gd name="connsiteX325" fmla="*/ 1140923 w 1637709"/>
              <a:gd name="connsiteY325" fmla="*/ 1157763 h 1498778"/>
              <a:gd name="connsiteX326" fmla="*/ 1140923 w 1637709"/>
              <a:gd name="connsiteY326" fmla="*/ 1166184 h 1498778"/>
              <a:gd name="connsiteX327" fmla="*/ 1136713 w 1637709"/>
              <a:gd name="connsiteY327" fmla="*/ 1166184 h 1498778"/>
              <a:gd name="connsiteX328" fmla="*/ 1136713 w 1637709"/>
              <a:gd name="connsiteY328" fmla="*/ 1172499 h 1498778"/>
              <a:gd name="connsiteX329" fmla="*/ 1126188 w 1637709"/>
              <a:gd name="connsiteY329" fmla="*/ 1188286 h 1498778"/>
              <a:gd name="connsiteX330" fmla="*/ 1115663 w 1637709"/>
              <a:gd name="connsiteY330" fmla="*/ 1204074 h 1498778"/>
              <a:gd name="connsiteX331" fmla="*/ 1115663 w 1637709"/>
              <a:gd name="connsiteY331" fmla="*/ 1210389 h 1498778"/>
              <a:gd name="connsiteX332" fmla="*/ 1096718 w 1637709"/>
              <a:gd name="connsiteY332" fmla="*/ 1226177 h 1498778"/>
              <a:gd name="connsiteX333" fmla="*/ 1088298 w 1637709"/>
              <a:gd name="connsiteY333" fmla="*/ 1233544 h 1498778"/>
              <a:gd name="connsiteX334" fmla="*/ 1088298 w 1637709"/>
              <a:gd name="connsiteY334" fmla="*/ 1265120 h 1498778"/>
              <a:gd name="connsiteX335" fmla="*/ 1092508 w 1637709"/>
              <a:gd name="connsiteY335" fmla="*/ 1265120 h 1498778"/>
              <a:gd name="connsiteX336" fmla="*/ 1092508 w 1637709"/>
              <a:gd name="connsiteY336" fmla="*/ 1279855 h 1498778"/>
              <a:gd name="connsiteX337" fmla="*/ 1086193 w 1637709"/>
              <a:gd name="connsiteY337" fmla="*/ 1284065 h 1498778"/>
              <a:gd name="connsiteX338" fmla="*/ 1079877 w 1637709"/>
              <a:gd name="connsiteY338" fmla="*/ 1294590 h 1498778"/>
              <a:gd name="connsiteX339" fmla="*/ 1046197 w 1637709"/>
              <a:gd name="connsiteY339" fmla="*/ 1294590 h 1498778"/>
              <a:gd name="connsiteX340" fmla="*/ 1023042 w 1637709"/>
              <a:gd name="connsiteY340" fmla="*/ 1288275 h 1498778"/>
              <a:gd name="connsiteX341" fmla="*/ 1019884 w 1637709"/>
              <a:gd name="connsiteY341" fmla="*/ 1293538 h 1498778"/>
              <a:gd name="connsiteX342" fmla="*/ 1016727 w 1637709"/>
              <a:gd name="connsiteY342" fmla="*/ 1303010 h 1498778"/>
              <a:gd name="connsiteX343" fmla="*/ 1004097 w 1637709"/>
              <a:gd name="connsiteY343" fmla="*/ 1303010 h 1498778"/>
              <a:gd name="connsiteX344" fmla="*/ 983046 w 1637709"/>
              <a:gd name="connsiteY344" fmla="*/ 1318798 h 1498778"/>
              <a:gd name="connsiteX345" fmla="*/ 966206 w 1637709"/>
              <a:gd name="connsiteY345" fmla="*/ 1340901 h 1498778"/>
              <a:gd name="connsiteX346" fmla="*/ 970416 w 1637709"/>
              <a:gd name="connsiteY346" fmla="*/ 1340901 h 1498778"/>
              <a:gd name="connsiteX347" fmla="*/ 970416 w 1637709"/>
              <a:gd name="connsiteY347" fmla="*/ 1355636 h 1498778"/>
              <a:gd name="connsiteX348" fmla="*/ 974626 w 1637709"/>
              <a:gd name="connsiteY348" fmla="*/ 1357741 h 1498778"/>
              <a:gd name="connsiteX349" fmla="*/ 978836 w 1637709"/>
              <a:gd name="connsiteY349" fmla="*/ 1359846 h 1498778"/>
              <a:gd name="connsiteX350" fmla="*/ 978836 w 1637709"/>
              <a:gd name="connsiteY350" fmla="*/ 1370371 h 1498778"/>
              <a:gd name="connsiteX351" fmla="*/ 981994 w 1637709"/>
              <a:gd name="connsiteY351" fmla="*/ 1372476 h 1498778"/>
              <a:gd name="connsiteX352" fmla="*/ 985151 w 1637709"/>
              <a:gd name="connsiteY352" fmla="*/ 1374581 h 1498778"/>
              <a:gd name="connsiteX353" fmla="*/ 985151 w 1637709"/>
              <a:gd name="connsiteY353" fmla="*/ 1397736 h 1498778"/>
              <a:gd name="connsiteX354" fmla="*/ 973574 w 1637709"/>
              <a:gd name="connsiteY354" fmla="*/ 1402999 h 1498778"/>
              <a:gd name="connsiteX355" fmla="*/ 955681 w 1637709"/>
              <a:gd name="connsiteY355" fmla="*/ 1404051 h 1498778"/>
              <a:gd name="connsiteX356" fmla="*/ 951471 w 1637709"/>
              <a:gd name="connsiteY356" fmla="*/ 1399841 h 1498778"/>
              <a:gd name="connsiteX357" fmla="*/ 947261 w 1637709"/>
              <a:gd name="connsiteY357" fmla="*/ 1397736 h 1498778"/>
              <a:gd name="connsiteX358" fmla="*/ 945156 w 1637709"/>
              <a:gd name="connsiteY358" fmla="*/ 1378791 h 1498778"/>
              <a:gd name="connsiteX359" fmla="*/ 940946 w 1637709"/>
              <a:gd name="connsiteY359" fmla="*/ 1378791 h 1498778"/>
              <a:gd name="connsiteX360" fmla="*/ 924106 w 1637709"/>
              <a:gd name="connsiteY360" fmla="*/ 1363003 h 1498778"/>
              <a:gd name="connsiteX361" fmla="*/ 903055 w 1637709"/>
              <a:gd name="connsiteY361" fmla="*/ 1359846 h 1498778"/>
              <a:gd name="connsiteX362" fmla="*/ 884110 w 1637709"/>
              <a:gd name="connsiteY362" fmla="*/ 1390369 h 1498778"/>
              <a:gd name="connsiteX363" fmla="*/ 846220 w 1637709"/>
              <a:gd name="connsiteY363" fmla="*/ 1401946 h 1498778"/>
              <a:gd name="connsiteX364" fmla="*/ 834642 w 1637709"/>
              <a:gd name="connsiteY364" fmla="*/ 1390369 h 1498778"/>
              <a:gd name="connsiteX365" fmla="*/ 816749 w 1637709"/>
              <a:gd name="connsiteY365" fmla="*/ 1383001 h 1498778"/>
              <a:gd name="connsiteX366" fmla="*/ 804119 w 1637709"/>
              <a:gd name="connsiteY366" fmla="*/ 1393526 h 1498778"/>
              <a:gd name="connsiteX367" fmla="*/ 795699 w 1637709"/>
              <a:gd name="connsiteY367" fmla="*/ 1393526 h 1498778"/>
              <a:gd name="connsiteX368" fmla="*/ 788331 w 1637709"/>
              <a:gd name="connsiteY368" fmla="*/ 1417734 h 1498778"/>
              <a:gd name="connsiteX369" fmla="*/ 762019 w 1637709"/>
              <a:gd name="connsiteY369" fmla="*/ 1431417 h 1498778"/>
              <a:gd name="connsiteX370" fmla="*/ 762019 w 1637709"/>
              <a:gd name="connsiteY370" fmla="*/ 1427207 h 1498778"/>
              <a:gd name="connsiteX371" fmla="*/ 751494 w 1637709"/>
              <a:gd name="connsiteY371" fmla="*/ 1427207 h 1498778"/>
              <a:gd name="connsiteX372" fmla="*/ 747284 w 1637709"/>
              <a:gd name="connsiteY372" fmla="*/ 1420892 h 1498778"/>
              <a:gd name="connsiteX373" fmla="*/ 734653 w 1637709"/>
              <a:gd name="connsiteY373" fmla="*/ 1410366 h 1498778"/>
              <a:gd name="connsiteX374" fmla="*/ 715708 w 1637709"/>
              <a:gd name="connsiteY374" fmla="*/ 1404051 h 1498778"/>
              <a:gd name="connsiteX375" fmla="*/ 715708 w 1637709"/>
              <a:gd name="connsiteY375" fmla="*/ 1408261 h 1498778"/>
              <a:gd name="connsiteX376" fmla="*/ 709393 w 1637709"/>
              <a:gd name="connsiteY376" fmla="*/ 1408261 h 1498778"/>
              <a:gd name="connsiteX377" fmla="*/ 709393 w 1637709"/>
              <a:gd name="connsiteY377" fmla="*/ 1412471 h 1498778"/>
              <a:gd name="connsiteX378" fmla="*/ 705183 w 1637709"/>
              <a:gd name="connsiteY378" fmla="*/ 1414577 h 1498778"/>
              <a:gd name="connsiteX379" fmla="*/ 700973 w 1637709"/>
              <a:gd name="connsiteY379" fmla="*/ 1416682 h 1498778"/>
              <a:gd name="connsiteX380" fmla="*/ 700973 w 1637709"/>
              <a:gd name="connsiteY380" fmla="*/ 1454572 h 1498778"/>
              <a:gd name="connsiteX381" fmla="*/ 705183 w 1637709"/>
              <a:gd name="connsiteY381" fmla="*/ 1454572 h 1498778"/>
              <a:gd name="connsiteX382" fmla="*/ 700973 w 1637709"/>
              <a:gd name="connsiteY382" fmla="*/ 1471412 h 1498778"/>
              <a:gd name="connsiteX383" fmla="*/ 694658 w 1637709"/>
              <a:gd name="connsiteY383" fmla="*/ 1484042 h 1498778"/>
              <a:gd name="connsiteX384" fmla="*/ 675713 w 1637709"/>
              <a:gd name="connsiteY384" fmla="*/ 1473517 h 1498778"/>
              <a:gd name="connsiteX385" fmla="*/ 671503 w 1637709"/>
              <a:gd name="connsiteY385" fmla="*/ 1473517 h 1498778"/>
              <a:gd name="connsiteX386" fmla="*/ 669398 w 1637709"/>
              <a:gd name="connsiteY386" fmla="*/ 1457729 h 1498778"/>
              <a:gd name="connsiteX387" fmla="*/ 668345 w 1637709"/>
              <a:gd name="connsiteY387" fmla="*/ 1434574 h 1498778"/>
              <a:gd name="connsiteX388" fmla="*/ 662030 w 1637709"/>
              <a:gd name="connsiteY388" fmla="*/ 1414577 h 1498778"/>
              <a:gd name="connsiteX389" fmla="*/ 644137 w 1637709"/>
              <a:gd name="connsiteY389" fmla="*/ 1406156 h 1498778"/>
              <a:gd name="connsiteX390" fmla="*/ 610457 w 1637709"/>
              <a:gd name="connsiteY390" fmla="*/ 1431417 h 1498778"/>
              <a:gd name="connsiteX391" fmla="*/ 602037 w 1637709"/>
              <a:gd name="connsiteY391" fmla="*/ 1431417 h 1498778"/>
              <a:gd name="connsiteX392" fmla="*/ 602037 w 1637709"/>
              <a:gd name="connsiteY392" fmla="*/ 1435627 h 1498778"/>
              <a:gd name="connsiteX393" fmla="*/ 599932 w 1637709"/>
              <a:gd name="connsiteY393" fmla="*/ 1431417 h 1498778"/>
              <a:gd name="connsiteX394" fmla="*/ 580987 w 1637709"/>
              <a:gd name="connsiteY394" fmla="*/ 1431417 h 1498778"/>
              <a:gd name="connsiteX395" fmla="*/ 572566 w 1637709"/>
              <a:gd name="connsiteY395" fmla="*/ 1419839 h 1498778"/>
              <a:gd name="connsiteX396" fmla="*/ 564146 w 1637709"/>
              <a:gd name="connsiteY396" fmla="*/ 1408261 h 1498778"/>
              <a:gd name="connsiteX397" fmla="*/ 564146 w 1637709"/>
              <a:gd name="connsiteY397" fmla="*/ 1401946 h 1498778"/>
              <a:gd name="connsiteX398" fmla="*/ 557831 w 1637709"/>
              <a:gd name="connsiteY398" fmla="*/ 1393526 h 1498778"/>
              <a:gd name="connsiteX399" fmla="*/ 549411 w 1637709"/>
              <a:gd name="connsiteY399" fmla="*/ 1393526 h 1498778"/>
              <a:gd name="connsiteX400" fmla="*/ 549411 w 1637709"/>
              <a:gd name="connsiteY400" fmla="*/ 1389316 h 1498778"/>
              <a:gd name="connsiteX401" fmla="*/ 523098 w 1637709"/>
              <a:gd name="connsiteY401" fmla="*/ 1388264 h 1498778"/>
              <a:gd name="connsiteX402" fmla="*/ 496786 w 1637709"/>
              <a:gd name="connsiteY402" fmla="*/ 1385106 h 1498778"/>
              <a:gd name="connsiteX403" fmla="*/ 484155 w 1637709"/>
              <a:gd name="connsiteY403" fmla="*/ 1411419 h 1498778"/>
              <a:gd name="connsiteX404" fmla="*/ 463105 w 1637709"/>
              <a:gd name="connsiteY404" fmla="*/ 1431417 h 1498778"/>
              <a:gd name="connsiteX405" fmla="*/ 450475 w 1637709"/>
              <a:gd name="connsiteY405" fmla="*/ 1460887 h 1498778"/>
              <a:gd name="connsiteX406" fmla="*/ 448370 w 1637709"/>
              <a:gd name="connsiteY406" fmla="*/ 1469307 h 1498778"/>
              <a:gd name="connsiteX407" fmla="*/ 444160 w 1637709"/>
              <a:gd name="connsiteY407" fmla="*/ 1469307 h 1498778"/>
              <a:gd name="connsiteX408" fmla="*/ 444160 w 1637709"/>
              <a:gd name="connsiteY408" fmla="*/ 1479832 h 1498778"/>
              <a:gd name="connsiteX409" fmla="*/ 439950 w 1637709"/>
              <a:gd name="connsiteY409" fmla="*/ 1479832 h 1498778"/>
              <a:gd name="connsiteX410" fmla="*/ 439950 w 1637709"/>
              <a:gd name="connsiteY410" fmla="*/ 1488252 h 1498778"/>
              <a:gd name="connsiteX411" fmla="*/ 435740 w 1637709"/>
              <a:gd name="connsiteY411" fmla="*/ 1488252 h 1498778"/>
              <a:gd name="connsiteX412" fmla="*/ 431530 w 1637709"/>
              <a:gd name="connsiteY412" fmla="*/ 1498778 h 1498778"/>
              <a:gd name="connsiteX413" fmla="*/ 425215 w 1637709"/>
              <a:gd name="connsiteY413" fmla="*/ 1498778 h 1498778"/>
              <a:gd name="connsiteX414" fmla="*/ 435740 w 1637709"/>
              <a:gd name="connsiteY414" fmla="*/ 1470360 h 1498778"/>
              <a:gd name="connsiteX415" fmla="*/ 448370 w 1637709"/>
              <a:gd name="connsiteY415" fmla="*/ 1439837 h 1498778"/>
              <a:gd name="connsiteX416" fmla="*/ 454685 w 1637709"/>
              <a:gd name="connsiteY416" fmla="*/ 1439837 h 1498778"/>
              <a:gd name="connsiteX417" fmla="*/ 454685 w 1637709"/>
              <a:gd name="connsiteY417" fmla="*/ 1422997 h 1498778"/>
              <a:gd name="connsiteX418" fmla="*/ 450475 w 1637709"/>
              <a:gd name="connsiteY418" fmla="*/ 1422997 h 1498778"/>
              <a:gd name="connsiteX419" fmla="*/ 454685 w 1637709"/>
              <a:gd name="connsiteY419" fmla="*/ 1420892 h 1498778"/>
              <a:gd name="connsiteX420" fmla="*/ 456790 w 1637709"/>
              <a:gd name="connsiteY420" fmla="*/ 1395631 h 1498778"/>
              <a:gd name="connsiteX421" fmla="*/ 452580 w 1637709"/>
              <a:gd name="connsiteY421" fmla="*/ 1365108 h 1498778"/>
              <a:gd name="connsiteX422" fmla="*/ 431530 w 1637709"/>
              <a:gd name="connsiteY422" fmla="*/ 1351426 h 1498778"/>
              <a:gd name="connsiteX423" fmla="*/ 415742 w 1637709"/>
              <a:gd name="connsiteY423" fmla="*/ 1364056 h 1498778"/>
              <a:gd name="connsiteX424" fmla="*/ 393639 w 1637709"/>
              <a:gd name="connsiteY424" fmla="*/ 1370371 h 1498778"/>
              <a:gd name="connsiteX425" fmla="*/ 378904 w 1637709"/>
              <a:gd name="connsiteY425" fmla="*/ 1354583 h 1498778"/>
              <a:gd name="connsiteX426" fmla="*/ 374694 w 1637709"/>
              <a:gd name="connsiteY426" fmla="*/ 1336691 h 1498778"/>
              <a:gd name="connsiteX427" fmla="*/ 378904 w 1637709"/>
              <a:gd name="connsiteY427" fmla="*/ 1336691 h 1498778"/>
              <a:gd name="connsiteX428" fmla="*/ 382062 w 1637709"/>
              <a:gd name="connsiteY428" fmla="*/ 1325113 h 1498778"/>
              <a:gd name="connsiteX429" fmla="*/ 383114 w 1637709"/>
              <a:gd name="connsiteY429" fmla="*/ 1309325 h 1498778"/>
              <a:gd name="connsiteX430" fmla="*/ 378904 w 1637709"/>
              <a:gd name="connsiteY430" fmla="*/ 1309325 h 1498778"/>
              <a:gd name="connsiteX431" fmla="*/ 370484 w 1637709"/>
              <a:gd name="connsiteY431" fmla="*/ 1294590 h 1498778"/>
              <a:gd name="connsiteX432" fmla="*/ 364169 w 1637709"/>
              <a:gd name="connsiteY432" fmla="*/ 1294590 h 1498778"/>
              <a:gd name="connsiteX433" fmla="*/ 364169 w 1637709"/>
              <a:gd name="connsiteY433" fmla="*/ 1288275 h 1498778"/>
              <a:gd name="connsiteX434" fmla="*/ 355749 w 1637709"/>
              <a:gd name="connsiteY434" fmla="*/ 1288275 h 1498778"/>
              <a:gd name="connsiteX435" fmla="*/ 355749 w 1637709"/>
              <a:gd name="connsiteY435" fmla="*/ 1279855 h 1498778"/>
              <a:gd name="connsiteX436" fmla="*/ 342066 w 1637709"/>
              <a:gd name="connsiteY436" fmla="*/ 1270382 h 1498778"/>
              <a:gd name="connsiteX437" fmla="*/ 330489 w 1637709"/>
              <a:gd name="connsiteY437" fmla="*/ 1265120 h 1498778"/>
              <a:gd name="connsiteX438" fmla="*/ 317858 w 1637709"/>
              <a:gd name="connsiteY438" fmla="*/ 1268277 h 1498778"/>
              <a:gd name="connsiteX439" fmla="*/ 307333 w 1637709"/>
              <a:gd name="connsiteY439" fmla="*/ 1271435 h 1498778"/>
              <a:gd name="connsiteX440" fmla="*/ 275758 w 1637709"/>
              <a:gd name="connsiteY440" fmla="*/ 1237754 h 1498778"/>
              <a:gd name="connsiteX441" fmla="*/ 279968 w 1637709"/>
              <a:gd name="connsiteY441" fmla="*/ 1237754 h 1498778"/>
              <a:gd name="connsiteX442" fmla="*/ 281020 w 1637709"/>
              <a:gd name="connsiteY442" fmla="*/ 1235649 h 1498778"/>
              <a:gd name="connsiteX443" fmla="*/ 282073 w 1637709"/>
              <a:gd name="connsiteY443" fmla="*/ 1233544 h 1498778"/>
              <a:gd name="connsiteX444" fmla="*/ 275758 w 1637709"/>
              <a:gd name="connsiteY444" fmla="*/ 1229334 h 1498778"/>
              <a:gd name="connsiteX445" fmla="*/ 279968 w 1637709"/>
              <a:gd name="connsiteY445" fmla="*/ 1227229 h 1498778"/>
              <a:gd name="connsiteX446" fmla="*/ 246288 w 1637709"/>
              <a:gd name="connsiteY446" fmla="*/ 1191444 h 1498778"/>
              <a:gd name="connsiteX447" fmla="*/ 246288 w 1637709"/>
              <a:gd name="connsiteY447" fmla="*/ 1195654 h 1498778"/>
              <a:gd name="connsiteX448" fmla="*/ 231552 w 1637709"/>
              <a:gd name="connsiteY448" fmla="*/ 1195654 h 1498778"/>
              <a:gd name="connsiteX449" fmla="*/ 231552 w 1637709"/>
              <a:gd name="connsiteY449" fmla="*/ 1199864 h 1498778"/>
              <a:gd name="connsiteX450" fmla="*/ 223132 w 1637709"/>
              <a:gd name="connsiteY450" fmla="*/ 1199864 h 1498778"/>
              <a:gd name="connsiteX451" fmla="*/ 223132 w 1637709"/>
              <a:gd name="connsiteY451" fmla="*/ 1204074 h 1498778"/>
              <a:gd name="connsiteX452" fmla="*/ 212607 w 1637709"/>
              <a:gd name="connsiteY452" fmla="*/ 1204074 h 1498778"/>
              <a:gd name="connsiteX453" fmla="*/ 212607 w 1637709"/>
              <a:gd name="connsiteY453" fmla="*/ 1208284 h 1498778"/>
              <a:gd name="connsiteX454" fmla="*/ 174717 w 1637709"/>
              <a:gd name="connsiteY454" fmla="*/ 1195654 h 1498778"/>
              <a:gd name="connsiteX455" fmla="*/ 174717 w 1637709"/>
              <a:gd name="connsiteY455" fmla="*/ 1189339 h 1498778"/>
              <a:gd name="connsiteX456" fmla="*/ 155771 w 1637709"/>
              <a:gd name="connsiteY456" fmla="*/ 1189339 h 1498778"/>
              <a:gd name="connsiteX457" fmla="*/ 155771 w 1637709"/>
              <a:gd name="connsiteY457" fmla="*/ 1185129 h 1498778"/>
              <a:gd name="connsiteX458" fmla="*/ 159982 w 1637709"/>
              <a:gd name="connsiteY458" fmla="*/ 1185129 h 1498778"/>
              <a:gd name="connsiteX459" fmla="*/ 172612 w 1637709"/>
              <a:gd name="connsiteY459" fmla="*/ 1174604 h 1498778"/>
              <a:gd name="connsiteX460" fmla="*/ 181032 w 1637709"/>
              <a:gd name="connsiteY460" fmla="*/ 1161973 h 1498778"/>
              <a:gd name="connsiteX461" fmla="*/ 189452 w 1637709"/>
              <a:gd name="connsiteY461" fmla="*/ 1161973 h 1498778"/>
              <a:gd name="connsiteX462" fmla="*/ 197872 w 1637709"/>
              <a:gd name="connsiteY462" fmla="*/ 1151448 h 1498778"/>
              <a:gd name="connsiteX463" fmla="*/ 204187 w 1637709"/>
              <a:gd name="connsiteY463" fmla="*/ 1151448 h 1498778"/>
              <a:gd name="connsiteX464" fmla="*/ 204187 w 1637709"/>
              <a:gd name="connsiteY464" fmla="*/ 1147238 h 1498778"/>
              <a:gd name="connsiteX465" fmla="*/ 209450 w 1637709"/>
              <a:gd name="connsiteY465" fmla="*/ 1143028 h 1498778"/>
              <a:gd name="connsiteX466" fmla="*/ 212607 w 1637709"/>
              <a:gd name="connsiteY466" fmla="*/ 1134608 h 1498778"/>
              <a:gd name="connsiteX467" fmla="*/ 208397 w 1637709"/>
              <a:gd name="connsiteY467" fmla="*/ 1134608 h 1498778"/>
              <a:gd name="connsiteX468" fmla="*/ 207345 w 1637709"/>
              <a:gd name="connsiteY468" fmla="*/ 1131451 h 1498778"/>
              <a:gd name="connsiteX469" fmla="*/ 204187 w 1637709"/>
              <a:gd name="connsiteY469" fmla="*/ 1128293 h 1498778"/>
              <a:gd name="connsiteX470" fmla="*/ 191557 w 1637709"/>
              <a:gd name="connsiteY470" fmla="*/ 1136713 h 1498778"/>
              <a:gd name="connsiteX471" fmla="*/ 174717 w 1637709"/>
              <a:gd name="connsiteY471" fmla="*/ 1143028 h 1498778"/>
              <a:gd name="connsiteX472" fmla="*/ 171559 w 1637709"/>
              <a:gd name="connsiteY472" fmla="*/ 1148291 h 1498778"/>
              <a:gd name="connsiteX473" fmla="*/ 168402 w 1637709"/>
              <a:gd name="connsiteY473" fmla="*/ 1151448 h 1498778"/>
              <a:gd name="connsiteX474" fmla="*/ 164192 w 1637709"/>
              <a:gd name="connsiteY474" fmla="*/ 1147238 h 1498778"/>
              <a:gd name="connsiteX475" fmla="*/ 159982 w 1637709"/>
              <a:gd name="connsiteY475" fmla="*/ 1138818 h 1498778"/>
              <a:gd name="connsiteX476" fmla="*/ 185242 w 1637709"/>
              <a:gd name="connsiteY476" fmla="*/ 1134608 h 1498778"/>
              <a:gd name="connsiteX477" fmla="*/ 189452 w 1637709"/>
              <a:gd name="connsiteY477" fmla="*/ 1128293 h 1498778"/>
              <a:gd name="connsiteX478" fmla="*/ 199977 w 1637709"/>
              <a:gd name="connsiteY478" fmla="*/ 1128293 h 1498778"/>
              <a:gd name="connsiteX479" fmla="*/ 203135 w 1637709"/>
              <a:gd name="connsiteY479" fmla="*/ 1125136 h 1498778"/>
              <a:gd name="connsiteX480" fmla="*/ 208397 w 1637709"/>
              <a:gd name="connsiteY480" fmla="*/ 1119873 h 1498778"/>
              <a:gd name="connsiteX481" fmla="*/ 203135 w 1637709"/>
              <a:gd name="connsiteY481" fmla="*/ 1093560 h 1498778"/>
              <a:gd name="connsiteX482" fmla="*/ 185242 w 1637709"/>
              <a:gd name="connsiteY482" fmla="*/ 1067247 h 1498778"/>
              <a:gd name="connsiteX483" fmla="*/ 174717 w 1637709"/>
              <a:gd name="connsiteY483" fmla="*/ 1067247 h 1498778"/>
              <a:gd name="connsiteX484" fmla="*/ 170507 w 1637709"/>
              <a:gd name="connsiteY484" fmla="*/ 1058827 h 1498778"/>
              <a:gd name="connsiteX485" fmla="*/ 159982 w 1637709"/>
              <a:gd name="connsiteY485" fmla="*/ 1056722 h 1498778"/>
              <a:gd name="connsiteX486" fmla="*/ 155771 w 1637709"/>
              <a:gd name="connsiteY486" fmla="*/ 1025147 h 1498778"/>
              <a:gd name="connsiteX487" fmla="*/ 173664 w 1637709"/>
              <a:gd name="connsiteY487" fmla="*/ 1009359 h 1498778"/>
              <a:gd name="connsiteX488" fmla="*/ 178927 w 1637709"/>
              <a:gd name="connsiteY488" fmla="*/ 976731 h 1498778"/>
              <a:gd name="connsiteX489" fmla="*/ 166297 w 1637709"/>
              <a:gd name="connsiteY489" fmla="*/ 967259 h 1498778"/>
              <a:gd name="connsiteX490" fmla="*/ 151561 w 1637709"/>
              <a:gd name="connsiteY490" fmla="*/ 966206 h 1498778"/>
              <a:gd name="connsiteX491" fmla="*/ 113671 w 1637709"/>
              <a:gd name="connsiteY491" fmla="*/ 969364 h 1498778"/>
              <a:gd name="connsiteX492" fmla="*/ 71570 w 1637709"/>
              <a:gd name="connsiteY492" fmla="*/ 972521 h 1498778"/>
              <a:gd name="connsiteX493" fmla="*/ 67360 w 1637709"/>
              <a:gd name="connsiteY493" fmla="*/ 964101 h 1498778"/>
              <a:gd name="connsiteX494" fmla="*/ 75781 w 1637709"/>
              <a:gd name="connsiteY494" fmla="*/ 961996 h 1498778"/>
              <a:gd name="connsiteX495" fmla="*/ 82096 w 1637709"/>
              <a:gd name="connsiteY495" fmla="*/ 964101 h 1498778"/>
              <a:gd name="connsiteX496" fmla="*/ 115776 w 1637709"/>
              <a:gd name="connsiteY496" fmla="*/ 952523 h 1498778"/>
              <a:gd name="connsiteX497" fmla="*/ 147351 w 1637709"/>
              <a:gd name="connsiteY497" fmla="*/ 905161 h 1498778"/>
              <a:gd name="connsiteX498" fmla="*/ 151561 w 1637709"/>
              <a:gd name="connsiteY498" fmla="*/ 905161 h 1498778"/>
              <a:gd name="connsiteX499" fmla="*/ 149456 w 1637709"/>
              <a:gd name="connsiteY499" fmla="*/ 898845 h 1498778"/>
              <a:gd name="connsiteX500" fmla="*/ 147351 w 1637709"/>
              <a:gd name="connsiteY500" fmla="*/ 892530 h 1498778"/>
              <a:gd name="connsiteX501" fmla="*/ 143141 w 1637709"/>
              <a:gd name="connsiteY501" fmla="*/ 892530 h 1498778"/>
              <a:gd name="connsiteX502" fmla="*/ 143141 w 1637709"/>
              <a:gd name="connsiteY502" fmla="*/ 882005 h 1498778"/>
              <a:gd name="connsiteX503" fmla="*/ 117881 w 1637709"/>
              <a:gd name="connsiteY503" fmla="*/ 886215 h 1498778"/>
              <a:gd name="connsiteX504" fmla="*/ 117881 w 1637709"/>
              <a:gd name="connsiteY504" fmla="*/ 877795 h 1498778"/>
              <a:gd name="connsiteX505" fmla="*/ 123144 w 1637709"/>
              <a:gd name="connsiteY505" fmla="*/ 875690 h 1498778"/>
              <a:gd name="connsiteX506" fmla="*/ 128406 w 1637709"/>
              <a:gd name="connsiteY506" fmla="*/ 873585 h 1498778"/>
              <a:gd name="connsiteX507" fmla="*/ 141036 w 1637709"/>
              <a:gd name="connsiteY507" fmla="*/ 877795 h 1498778"/>
              <a:gd name="connsiteX508" fmla="*/ 141036 w 1637709"/>
              <a:gd name="connsiteY508" fmla="*/ 873585 h 1498778"/>
              <a:gd name="connsiteX509" fmla="*/ 166297 w 1637709"/>
              <a:gd name="connsiteY509" fmla="*/ 829380 h 1498778"/>
              <a:gd name="connsiteX510" fmla="*/ 159982 w 1637709"/>
              <a:gd name="connsiteY510" fmla="*/ 818854 h 1498778"/>
              <a:gd name="connsiteX511" fmla="*/ 162087 w 1637709"/>
              <a:gd name="connsiteY511" fmla="*/ 810434 h 1498778"/>
              <a:gd name="connsiteX512" fmla="*/ 164192 w 1637709"/>
              <a:gd name="connsiteY512" fmla="*/ 802014 h 1498778"/>
              <a:gd name="connsiteX513" fmla="*/ 163139 w 1637709"/>
              <a:gd name="connsiteY513" fmla="*/ 798857 h 1498778"/>
              <a:gd name="connsiteX514" fmla="*/ 162087 w 1637709"/>
              <a:gd name="connsiteY514" fmla="*/ 793594 h 1498778"/>
              <a:gd name="connsiteX515" fmla="*/ 159982 w 1637709"/>
              <a:gd name="connsiteY515" fmla="*/ 774649 h 1498778"/>
              <a:gd name="connsiteX516" fmla="*/ 155771 w 1637709"/>
              <a:gd name="connsiteY516" fmla="*/ 774649 h 1498778"/>
              <a:gd name="connsiteX517" fmla="*/ 154719 w 1637709"/>
              <a:gd name="connsiteY517" fmla="*/ 771491 h 1498778"/>
              <a:gd name="connsiteX518" fmla="*/ 153666 w 1637709"/>
              <a:gd name="connsiteY518" fmla="*/ 766229 h 1498778"/>
              <a:gd name="connsiteX519" fmla="*/ 165244 w 1637709"/>
              <a:gd name="connsiteY519" fmla="*/ 743074 h 1498778"/>
              <a:gd name="connsiteX520" fmla="*/ 181032 w 1637709"/>
              <a:gd name="connsiteY520" fmla="*/ 726233 h 1498778"/>
              <a:gd name="connsiteX521" fmla="*/ 159982 w 1637709"/>
              <a:gd name="connsiteY521" fmla="*/ 706235 h 1498778"/>
              <a:gd name="connsiteX522" fmla="*/ 136826 w 1637709"/>
              <a:gd name="connsiteY522" fmla="*/ 692553 h 1498778"/>
              <a:gd name="connsiteX523" fmla="*/ 136826 w 1637709"/>
              <a:gd name="connsiteY523" fmla="*/ 684133 h 1498778"/>
              <a:gd name="connsiteX524" fmla="*/ 114723 w 1637709"/>
              <a:gd name="connsiteY524" fmla="*/ 673608 h 1498778"/>
              <a:gd name="connsiteX525" fmla="*/ 98936 w 1637709"/>
              <a:gd name="connsiteY525" fmla="*/ 656767 h 1498778"/>
              <a:gd name="connsiteX526" fmla="*/ 98936 w 1637709"/>
              <a:gd name="connsiteY526" fmla="*/ 646242 h 1498778"/>
              <a:gd name="connsiteX527" fmla="*/ 94726 w 1637709"/>
              <a:gd name="connsiteY527" fmla="*/ 646242 h 1498778"/>
              <a:gd name="connsiteX528" fmla="*/ 92621 w 1637709"/>
              <a:gd name="connsiteY528" fmla="*/ 638875 h 1498778"/>
              <a:gd name="connsiteX529" fmla="*/ 90516 w 1637709"/>
              <a:gd name="connsiteY529" fmla="*/ 631507 h 1498778"/>
              <a:gd name="connsiteX530" fmla="*/ 94726 w 1637709"/>
              <a:gd name="connsiteY530" fmla="*/ 631507 h 1498778"/>
              <a:gd name="connsiteX531" fmla="*/ 94726 w 1637709"/>
              <a:gd name="connsiteY531" fmla="*/ 623087 h 1498778"/>
              <a:gd name="connsiteX532" fmla="*/ 98936 w 1637709"/>
              <a:gd name="connsiteY532" fmla="*/ 623087 h 1498778"/>
              <a:gd name="connsiteX533" fmla="*/ 101041 w 1637709"/>
              <a:gd name="connsiteY533" fmla="*/ 614667 h 1498778"/>
              <a:gd name="connsiteX534" fmla="*/ 90516 w 1637709"/>
              <a:gd name="connsiteY534" fmla="*/ 587302 h 1498778"/>
              <a:gd name="connsiteX535" fmla="*/ 56835 w 1637709"/>
              <a:gd name="connsiteY535" fmla="*/ 570461 h 1498778"/>
              <a:gd name="connsiteX536" fmla="*/ 56835 w 1637709"/>
              <a:gd name="connsiteY536" fmla="*/ 574672 h 1498778"/>
              <a:gd name="connsiteX537" fmla="*/ 46310 w 1637709"/>
              <a:gd name="connsiteY537" fmla="*/ 574672 h 1498778"/>
              <a:gd name="connsiteX538" fmla="*/ 46310 w 1637709"/>
              <a:gd name="connsiteY538" fmla="*/ 578882 h 1498778"/>
              <a:gd name="connsiteX539" fmla="*/ 28417 w 1637709"/>
              <a:gd name="connsiteY539" fmla="*/ 582039 h 1498778"/>
              <a:gd name="connsiteX540" fmla="*/ 10525 w 1637709"/>
              <a:gd name="connsiteY540" fmla="*/ 585197 h 1498778"/>
              <a:gd name="connsiteX541" fmla="*/ 10525 w 1637709"/>
              <a:gd name="connsiteY541" fmla="*/ 589407 h 1498778"/>
              <a:gd name="connsiteX542" fmla="*/ 0 w 1637709"/>
              <a:gd name="connsiteY542" fmla="*/ 580986 h 1498778"/>
              <a:gd name="connsiteX543" fmla="*/ 17892 w 1637709"/>
              <a:gd name="connsiteY543" fmla="*/ 576776 h 1498778"/>
              <a:gd name="connsiteX544" fmla="*/ 30522 w 1637709"/>
              <a:gd name="connsiteY544" fmla="*/ 573619 h 1498778"/>
              <a:gd name="connsiteX545" fmla="*/ 38943 w 1637709"/>
              <a:gd name="connsiteY545" fmla="*/ 560989 h 1498778"/>
              <a:gd name="connsiteX546" fmla="*/ 46310 w 1637709"/>
              <a:gd name="connsiteY546" fmla="*/ 528361 h 1498778"/>
              <a:gd name="connsiteX547" fmla="*/ 48415 w 1637709"/>
              <a:gd name="connsiteY547" fmla="*/ 528361 h 1498778"/>
              <a:gd name="connsiteX548" fmla="*/ 47363 w 1637709"/>
              <a:gd name="connsiteY548" fmla="*/ 513626 h 1498778"/>
              <a:gd name="connsiteX549" fmla="*/ 46310 w 1637709"/>
              <a:gd name="connsiteY549" fmla="*/ 498891 h 1498778"/>
              <a:gd name="connsiteX550" fmla="*/ 52625 w 1637709"/>
              <a:gd name="connsiteY550" fmla="*/ 484155 h 1498778"/>
              <a:gd name="connsiteX551" fmla="*/ 56835 w 1637709"/>
              <a:gd name="connsiteY551" fmla="*/ 484155 h 1498778"/>
              <a:gd name="connsiteX552" fmla="*/ 56835 w 1637709"/>
              <a:gd name="connsiteY552" fmla="*/ 452580 h 1498778"/>
              <a:gd name="connsiteX553" fmla="*/ 44205 w 1637709"/>
              <a:gd name="connsiteY553" fmla="*/ 442055 h 1498778"/>
              <a:gd name="connsiteX554" fmla="*/ 33680 w 1637709"/>
              <a:gd name="connsiteY554" fmla="*/ 429425 h 1498778"/>
              <a:gd name="connsiteX555" fmla="*/ 44205 w 1637709"/>
              <a:gd name="connsiteY555" fmla="*/ 417847 h 1498778"/>
              <a:gd name="connsiteX556" fmla="*/ 55783 w 1637709"/>
              <a:gd name="connsiteY556" fmla="*/ 412585 h 1498778"/>
              <a:gd name="connsiteX557" fmla="*/ 64203 w 1637709"/>
              <a:gd name="connsiteY557" fmla="*/ 405217 h 1498778"/>
              <a:gd name="connsiteX558" fmla="*/ 67360 w 1637709"/>
              <a:gd name="connsiteY558" fmla="*/ 385219 h 1498778"/>
              <a:gd name="connsiteX559" fmla="*/ 52625 w 1637709"/>
              <a:gd name="connsiteY559" fmla="*/ 357854 h 1498778"/>
              <a:gd name="connsiteX560" fmla="*/ 72623 w 1637709"/>
              <a:gd name="connsiteY560" fmla="*/ 347329 h 1498778"/>
              <a:gd name="connsiteX561" fmla="*/ 88411 w 1637709"/>
              <a:gd name="connsiteY561" fmla="*/ 315753 h 1498778"/>
              <a:gd name="connsiteX562" fmla="*/ 86306 w 1637709"/>
              <a:gd name="connsiteY562" fmla="*/ 301018 h 1498778"/>
              <a:gd name="connsiteX563" fmla="*/ 84201 w 1637709"/>
              <a:gd name="connsiteY563" fmla="*/ 286283 h 1498778"/>
              <a:gd name="connsiteX564" fmla="*/ 88411 w 1637709"/>
              <a:gd name="connsiteY564" fmla="*/ 282073 h 1498778"/>
              <a:gd name="connsiteX565" fmla="*/ 90516 w 1637709"/>
              <a:gd name="connsiteY565" fmla="*/ 277863 h 1498778"/>
              <a:gd name="connsiteX566" fmla="*/ 113671 w 1637709"/>
              <a:gd name="connsiteY566" fmla="*/ 277863 h 1498778"/>
              <a:gd name="connsiteX567" fmla="*/ 125249 w 1637709"/>
              <a:gd name="connsiteY567" fmla="*/ 270495 h 1498778"/>
              <a:gd name="connsiteX568" fmla="*/ 136826 w 1637709"/>
              <a:gd name="connsiteY568" fmla="*/ 267338 h 1498778"/>
              <a:gd name="connsiteX569" fmla="*/ 136826 w 1637709"/>
              <a:gd name="connsiteY569" fmla="*/ 263128 h 1498778"/>
              <a:gd name="connsiteX570" fmla="*/ 151561 w 1637709"/>
              <a:gd name="connsiteY570" fmla="*/ 256813 h 1498778"/>
              <a:gd name="connsiteX571" fmla="*/ 151561 w 1637709"/>
              <a:gd name="connsiteY571" fmla="*/ 248393 h 1498778"/>
              <a:gd name="connsiteX572" fmla="*/ 155771 w 1637709"/>
              <a:gd name="connsiteY572" fmla="*/ 248393 h 1498778"/>
              <a:gd name="connsiteX573" fmla="*/ 148404 w 1637709"/>
              <a:gd name="connsiteY573" fmla="*/ 230500 h 1498778"/>
              <a:gd name="connsiteX574" fmla="*/ 136826 w 1637709"/>
              <a:gd name="connsiteY574" fmla="*/ 218922 h 1498778"/>
              <a:gd name="connsiteX575" fmla="*/ 136826 w 1637709"/>
              <a:gd name="connsiteY575" fmla="*/ 210502 h 1498778"/>
              <a:gd name="connsiteX576" fmla="*/ 145246 w 1637709"/>
              <a:gd name="connsiteY576" fmla="*/ 206292 h 1498778"/>
              <a:gd name="connsiteX577" fmla="*/ 153666 w 1637709"/>
              <a:gd name="connsiteY577" fmla="*/ 204187 h 1498778"/>
              <a:gd name="connsiteX578" fmla="*/ 157877 w 1637709"/>
              <a:gd name="connsiteY578" fmla="*/ 205239 h 1498778"/>
              <a:gd name="connsiteX579" fmla="*/ 162087 w 1637709"/>
              <a:gd name="connsiteY579" fmla="*/ 206292 h 1498778"/>
              <a:gd name="connsiteX580" fmla="*/ 162087 w 1637709"/>
              <a:gd name="connsiteY580" fmla="*/ 210502 h 1498778"/>
              <a:gd name="connsiteX581" fmla="*/ 170507 w 1637709"/>
              <a:gd name="connsiteY581" fmla="*/ 210502 h 1498778"/>
              <a:gd name="connsiteX582" fmla="*/ 170507 w 1637709"/>
              <a:gd name="connsiteY582" fmla="*/ 214712 h 1498778"/>
              <a:gd name="connsiteX583" fmla="*/ 177874 w 1637709"/>
              <a:gd name="connsiteY583" fmla="*/ 216817 h 1498778"/>
              <a:gd name="connsiteX584" fmla="*/ 189452 w 1637709"/>
              <a:gd name="connsiteY584" fmla="*/ 218922 h 1498778"/>
              <a:gd name="connsiteX585" fmla="*/ 189452 w 1637709"/>
              <a:gd name="connsiteY585" fmla="*/ 214712 h 1498778"/>
              <a:gd name="connsiteX586" fmla="*/ 197872 w 1637709"/>
              <a:gd name="connsiteY586" fmla="*/ 214712 h 1498778"/>
              <a:gd name="connsiteX587" fmla="*/ 204187 w 1637709"/>
              <a:gd name="connsiteY587" fmla="*/ 206292 h 1498778"/>
              <a:gd name="connsiteX588" fmla="*/ 206292 w 1637709"/>
              <a:gd name="connsiteY588" fmla="*/ 198924 h 1498778"/>
              <a:gd name="connsiteX589" fmla="*/ 208397 w 1637709"/>
              <a:gd name="connsiteY589" fmla="*/ 191557 h 1498778"/>
              <a:gd name="connsiteX590" fmla="*/ 218922 w 1637709"/>
              <a:gd name="connsiteY590" fmla="*/ 187347 h 1498778"/>
              <a:gd name="connsiteX591" fmla="*/ 224185 w 1637709"/>
              <a:gd name="connsiteY591" fmla="*/ 181032 h 1498778"/>
              <a:gd name="connsiteX592" fmla="*/ 227342 w 1637709"/>
              <a:gd name="connsiteY592" fmla="*/ 176822 h 1498778"/>
              <a:gd name="connsiteX593" fmla="*/ 235762 w 1637709"/>
              <a:gd name="connsiteY593" fmla="*/ 176822 h 1498778"/>
              <a:gd name="connsiteX594" fmla="*/ 236815 w 1637709"/>
              <a:gd name="connsiteY594" fmla="*/ 171559 h 1498778"/>
              <a:gd name="connsiteX595" fmla="*/ 237867 w 1637709"/>
              <a:gd name="connsiteY595" fmla="*/ 168402 h 1498778"/>
              <a:gd name="connsiteX596" fmla="*/ 246288 w 1637709"/>
              <a:gd name="connsiteY596" fmla="*/ 168402 h 1498778"/>
              <a:gd name="connsiteX597" fmla="*/ 246288 w 1637709"/>
              <a:gd name="connsiteY597" fmla="*/ 164192 h 1498778"/>
              <a:gd name="connsiteX598" fmla="*/ 269443 w 1637709"/>
              <a:gd name="connsiteY598" fmla="*/ 164192 h 1498778"/>
              <a:gd name="connsiteX599" fmla="*/ 278915 w 1637709"/>
              <a:gd name="connsiteY599" fmla="*/ 153666 h 1498778"/>
              <a:gd name="connsiteX600" fmla="*/ 292598 w 1637709"/>
              <a:gd name="connsiteY600" fmla="*/ 149456 h 1498778"/>
              <a:gd name="connsiteX601" fmla="*/ 292598 w 1637709"/>
              <a:gd name="connsiteY601" fmla="*/ 145246 h 1498778"/>
              <a:gd name="connsiteX602" fmla="*/ 306281 w 1637709"/>
              <a:gd name="connsiteY602" fmla="*/ 147351 h 1498778"/>
              <a:gd name="connsiteX603" fmla="*/ 322068 w 1637709"/>
              <a:gd name="connsiteY603" fmla="*/ 149456 h 1498778"/>
              <a:gd name="connsiteX604" fmla="*/ 339961 w 1637709"/>
              <a:gd name="connsiteY604" fmla="*/ 131564 h 1498778"/>
              <a:gd name="connsiteX605" fmla="*/ 364169 w 1637709"/>
              <a:gd name="connsiteY605" fmla="*/ 115776 h 1498778"/>
              <a:gd name="connsiteX606" fmla="*/ 370484 w 1637709"/>
              <a:gd name="connsiteY606" fmla="*/ 119986 h 1498778"/>
              <a:gd name="connsiteX607" fmla="*/ 374694 w 1637709"/>
              <a:gd name="connsiteY607" fmla="*/ 107356 h 1498778"/>
              <a:gd name="connsiteX608" fmla="*/ 387324 w 1637709"/>
              <a:gd name="connsiteY608" fmla="*/ 103146 h 1498778"/>
              <a:gd name="connsiteX609" fmla="*/ 393639 w 1637709"/>
              <a:gd name="connsiteY609" fmla="*/ 96831 h 1498778"/>
              <a:gd name="connsiteX610" fmla="*/ 393639 w 1637709"/>
              <a:gd name="connsiteY610" fmla="*/ 88411 h 1498778"/>
              <a:gd name="connsiteX611" fmla="*/ 402059 w 1637709"/>
              <a:gd name="connsiteY611" fmla="*/ 83148 h 1498778"/>
              <a:gd name="connsiteX612" fmla="*/ 410480 w 1637709"/>
              <a:gd name="connsiteY612" fmla="*/ 77885 h 1498778"/>
              <a:gd name="connsiteX613" fmla="*/ 410480 w 1637709"/>
              <a:gd name="connsiteY613" fmla="*/ 65255 h 1498778"/>
              <a:gd name="connsiteX614" fmla="*/ 416795 w 1637709"/>
              <a:gd name="connsiteY614" fmla="*/ 65255 h 1498778"/>
              <a:gd name="connsiteX615" fmla="*/ 429425 w 1637709"/>
              <a:gd name="connsiteY615" fmla="*/ 46310 h 1498778"/>
              <a:gd name="connsiteX616" fmla="*/ 439950 w 1637709"/>
              <a:gd name="connsiteY616" fmla="*/ 44205 h 1498778"/>
              <a:gd name="connsiteX617" fmla="*/ 439950 w 1637709"/>
              <a:gd name="connsiteY617" fmla="*/ 35785 h 1498778"/>
              <a:gd name="connsiteX618" fmla="*/ 448370 w 1637709"/>
              <a:gd name="connsiteY618" fmla="*/ 31575 h 1498778"/>
              <a:gd name="connsiteX619" fmla="*/ 448370 w 1637709"/>
              <a:gd name="connsiteY619" fmla="*/ 27365 h 1498778"/>
              <a:gd name="connsiteX620" fmla="*/ 464158 w 1637709"/>
              <a:gd name="connsiteY620" fmla="*/ 23155 h 1498778"/>
              <a:gd name="connsiteX621" fmla="*/ 473630 w 1637709"/>
              <a:gd name="connsiteY621" fmla="*/ 12630 h 1498778"/>
              <a:gd name="connsiteX622" fmla="*/ 486260 w 1637709"/>
              <a:gd name="connsiteY622" fmla="*/ 12630 h 1498778"/>
              <a:gd name="connsiteX623" fmla="*/ 486260 w 1637709"/>
              <a:gd name="connsiteY623" fmla="*/ 8420 h 1498778"/>
              <a:gd name="connsiteX624" fmla="*/ 507311 w 1637709"/>
              <a:gd name="connsiteY624" fmla="*/ 6315 h 1498778"/>
              <a:gd name="connsiteX625" fmla="*/ 524151 w 1637709"/>
              <a:gd name="connsiteY625" fmla="*/ 2105 h 1498778"/>
              <a:gd name="connsiteX626" fmla="*/ 547306 w 1637709"/>
              <a:gd name="connsiteY626" fmla="*/ 0 h 14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</a:cxnLst>
            <a:rect l="l" t="t" r="r" b="b"/>
            <a:pathLst>
              <a:path w="1637709" h="1498778">
                <a:moveTo>
                  <a:pt x="919895" y="343120"/>
                </a:moveTo>
                <a:cubicBezTo>
                  <a:pt x="926911" y="343120"/>
                  <a:pt x="931472" y="343821"/>
                  <a:pt x="933577" y="345225"/>
                </a:cubicBezTo>
                <a:cubicBezTo>
                  <a:pt x="935682" y="346628"/>
                  <a:pt x="939541" y="348733"/>
                  <a:pt x="945155" y="351540"/>
                </a:cubicBezTo>
                <a:lnTo>
                  <a:pt x="945155" y="362065"/>
                </a:lnTo>
                <a:cubicBezTo>
                  <a:pt x="939541" y="363468"/>
                  <a:pt x="934279" y="364170"/>
                  <a:pt x="929367" y="364170"/>
                </a:cubicBezTo>
                <a:cubicBezTo>
                  <a:pt x="924455" y="364170"/>
                  <a:pt x="919193" y="364872"/>
                  <a:pt x="913579" y="366275"/>
                </a:cubicBezTo>
                <a:cubicBezTo>
                  <a:pt x="910773" y="359258"/>
                  <a:pt x="904458" y="355048"/>
                  <a:pt x="894634" y="353645"/>
                </a:cubicBezTo>
                <a:cubicBezTo>
                  <a:pt x="893231" y="355048"/>
                  <a:pt x="895336" y="353645"/>
                  <a:pt x="900949" y="349435"/>
                </a:cubicBezTo>
                <a:cubicBezTo>
                  <a:pt x="906563" y="345225"/>
                  <a:pt x="912878" y="343120"/>
                  <a:pt x="919895" y="343120"/>
                </a:cubicBezTo>
                <a:close/>
                <a:moveTo>
                  <a:pt x="799908" y="332594"/>
                </a:moveTo>
                <a:cubicBezTo>
                  <a:pt x="802715" y="332594"/>
                  <a:pt x="804820" y="332945"/>
                  <a:pt x="806223" y="333647"/>
                </a:cubicBezTo>
                <a:cubicBezTo>
                  <a:pt x="807627" y="334349"/>
                  <a:pt x="809030" y="334700"/>
                  <a:pt x="810433" y="334700"/>
                </a:cubicBezTo>
                <a:lnTo>
                  <a:pt x="810433" y="347330"/>
                </a:lnTo>
                <a:cubicBezTo>
                  <a:pt x="806223" y="348733"/>
                  <a:pt x="802715" y="349435"/>
                  <a:pt x="799908" y="349435"/>
                </a:cubicBezTo>
                <a:cubicBezTo>
                  <a:pt x="797101" y="349435"/>
                  <a:pt x="793593" y="348733"/>
                  <a:pt x="789383" y="347330"/>
                </a:cubicBezTo>
                <a:lnTo>
                  <a:pt x="789383" y="338910"/>
                </a:lnTo>
                <a:cubicBezTo>
                  <a:pt x="790786" y="338910"/>
                  <a:pt x="794295" y="337506"/>
                  <a:pt x="799908" y="334700"/>
                </a:cubicBezTo>
                <a:close/>
                <a:moveTo>
                  <a:pt x="696763" y="309439"/>
                </a:moveTo>
                <a:lnTo>
                  <a:pt x="695710" y="314701"/>
                </a:lnTo>
                <a:cubicBezTo>
                  <a:pt x="695009" y="315403"/>
                  <a:pt x="694658" y="317157"/>
                  <a:pt x="694658" y="319963"/>
                </a:cubicBezTo>
                <a:cubicBezTo>
                  <a:pt x="689045" y="319963"/>
                  <a:pt x="684133" y="319612"/>
                  <a:pt x="679923" y="318911"/>
                </a:cubicBezTo>
                <a:cubicBezTo>
                  <a:pt x="675713" y="318209"/>
                  <a:pt x="672204" y="317858"/>
                  <a:pt x="669398" y="317858"/>
                </a:cubicBezTo>
                <a:cubicBezTo>
                  <a:pt x="666591" y="317858"/>
                  <a:pt x="664486" y="318560"/>
                  <a:pt x="663083" y="319963"/>
                </a:cubicBezTo>
                <a:lnTo>
                  <a:pt x="658872" y="319963"/>
                </a:lnTo>
                <a:cubicBezTo>
                  <a:pt x="658872" y="321367"/>
                  <a:pt x="658522" y="323823"/>
                  <a:pt x="657820" y="327331"/>
                </a:cubicBezTo>
                <a:cubicBezTo>
                  <a:pt x="657118" y="330839"/>
                  <a:pt x="656767" y="333295"/>
                  <a:pt x="656767" y="334699"/>
                </a:cubicBezTo>
                <a:lnTo>
                  <a:pt x="657820" y="327332"/>
                </a:lnTo>
                <a:cubicBezTo>
                  <a:pt x="658522" y="323824"/>
                  <a:pt x="658872" y="321368"/>
                  <a:pt x="658872" y="319964"/>
                </a:cubicBezTo>
                <a:lnTo>
                  <a:pt x="663083" y="319964"/>
                </a:lnTo>
                <a:cubicBezTo>
                  <a:pt x="664486" y="318561"/>
                  <a:pt x="666591" y="317859"/>
                  <a:pt x="669398" y="317859"/>
                </a:cubicBezTo>
                <a:cubicBezTo>
                  <a:pt x="672204" y="317859"/>
                  <a:pt x="675713" y="318210"/>
                  <a:pt x="679923" y="318912"/>
                </a:cubicBezTo>
                <a:cubicBezTo>
                  <a:pt x="684133" y="319613"/>
                  <a:pt x="689045" y="319964"/>
                  <a:pt x="694658" y="319964"/>
                </a:cubicBezTo>
                <a:cubicBezTo>
                  <a:pt x="694658" y="317158"/>
                  <a:pt x="695009" y="315404"/>
                  <a:pt x="695710" y="314702"/>
                </a:cubicBezTo>
                <a:cubicBezTo>
                  <a:pt x="696412" y="314000"/>
                  <a:pt x="696763" y="312246"/>
                  <a:pt x="696763" y="309439"/>
                </a:cubicBezTo>
                <a:close/>
                <a:moveTo>
                  <a:pt x="694658" y="305228"/>
                </a:moveTo>
                <a:lnTo>
                  <a:pt x="694659" y="305230"/>
                </a:lnTo>
                <a:lnTo>
                  <a:pt x="703078" y="314702"/>
                </a:lnTo>
                <a:lnTo>
                  <a:pt x="715708" y="324175"/>
                </a:lnTo>
                <a:lnTo>
                  <a:pt x="715708" y="324174"/>
                </a:lnTo>
                <a:cubicBezTo>
                  <a:pt x="708691" y="321367"/>
                  <a:pt x="704481" y="318209"/>
                  <a:pt x="703078" y="314701"/>
                </a:cubicBezTo>
                <a:cubicBezTo>
                  <a:pt x="701675" y="311192"/>
                  <a:pt x="698868" y="308035"/>
                  <a:pt x="694658" y="305228"/>
                </a:cubicBezTo>
                <a:close/>
                <a:moveTo>
                  <a:pt x="686237" y="263128"/>
                </a:moveTo>
                <a:lnTo>
                  <a:pt x="686237" y="271548"/>
                </a:lnTo>
                <a:lnTo>
                  <a:pt x="686238" y="271548"/>
                </a:lnTo>
                <a:lnTo>
                  <a:pt x="686238" y="263128"/>
                </a:lnTo>
                <a:close/>
                <a:moveTo>
                  <a:pt x="547306" y="0"/>
                </a:moveTo>
                <a:cubicBezTo>
                  <a:pt x="562743" y="0"/>
                  <a:pt x="573619" y="2806"/>
                  <a:pt x="579934" y="8420"/>
                </a:cubicBezTo>
                <a:cubicBezTo>
                  <a:pt x="586249" y="14033"/>
                  <a:pt x="593617" y="20348"/>
                  <a:pt x="602037" y="27365"/>
                </a:cubicBezTo>
                <a:lnTo>
                  <a:pt x="606247" y="27365"/>
                </a:lnTo>
                <a:lnTo>
                  <a:pt x="606247" y="39995"/>
                </a:lnTo>
                <a:cubicBezTo>
                  <a:pt x="609053" y="42802"/>
                  <a:pt x="611509" y="44556"/>
                  <a:pt x="613614" y="45258"/>
                </a:cubicBezTo>
                <a:cubicBezTo>
                  <a:pt x="615719" y="45959"/>
                  <a:pt x="618175" y="47713"/>
                  <a:pt x="620982" y="50520"/>
                </a:cubicBezTo>
                <a:lnTo>
                  <a:pt x="620982" y="58940"/>
                </a:lnTo>
                <a:lnTo>
                  <a:pt x="625192" y="58940"/>
                </a:lnTo>
                <a:lnTo>
                  <a:pt x="625192" y="65255"/>
                </a:lnTo>
                <a:lnTo>
                  <a:pt x="629402" y="65255"/>
                </a:lnTo>
                <a:lnTo>
                  <a:pt x="629402" y="77885"/>
                </a:lnTo>
                <a:lnTo>
                  <a:pt x="633612" y="77885"/>
                </a:lnTo>
                <a:lnTo>
                  <a:pt x="633612" y="84201"/>
                </a:lnTo>
                <a:lnTo>
                  <a:pt x="637822" y="84201"/>
                </a:lnTo>
                <a:cubicBezTo>
                  <a:pt x="637822" y="92621"/>
                  <a:pt x="638173" y="100690"/>
                  <a:pt x="638875" y="108408"/>
                </a:cubicBezTo>
                <a:cubicBezTo>
                  <a:pt x="639576" y="116127"/>
                  <a:pt x="639927" y="123494"/>
                  <a:pt x="639927" y="130511"/>
                </a:cubicBezTo>
                <a:lnTo>
                  <a:pt x="637822" y="132616"/>
                </a:lnTo>
                <a:cubicBezTo>
                  <a:pt x="636419" y="134020"/>
                  <a:pt x="635717" y="135423"/>
                  <a:pt x="635717" y="136826"/>
                </a:cubicBezTo>
                <a:cubicBezTo>
                  <a:pt x="635717" y="138230"/>
                  <a:pt x="636419" y="139633"/>
                  <a:pt x="637822" y="141036"/>
                </a:cubicBezTo>
                <a:lnTo>
                  <a:pt x="639927" y="149456"/>
                </a:lnTo>
                <a:cubicBezTo>
                  <a:pt x="641331" y="150860"/>
                  <a:pt x="643085" y="151912"/>
                  <a:pt x="645190" y="152614"/>
                </a:cubicBezTo>
                <a:cubicBezTo>
                  <a:pt x="647295" y="153315"/>
                  <a:pt x="648347" y="155070"/>
                  <a:pt x="648347" y="157877"/>
                </a:cubicBezTo>
                <a:lnTo>
                  <a:pt x="644137" y="157877"/>
                </a:lnTo>
                <a:lnTo>
                  <a:pt x="618877" y="214712"/>
                </a:lnTo>
                <a:cubicBezTo>
                  <a:pt x="618877" y="221729"/>
                  <a:pt x="621333" y="227342"/>
                  <a:pt x="626245" y="231552"/>
                </a:cubicBezTo>
                <a:cubicBezTo>
                  <a:pt x="631156" y="235762"/>
                  <a:pt x="635015" y="239972"/>
                  <a:pt x="637822" y="244182"/>
                </a:cubicBezTo>
                <a:cubicBezTo>
                  <a:pt x="640629" y="244182"/>
                  <a:pt x="643085" y="243832"/>
                  <a:pt x="645190" y="243130"/>
                </a:cubicBezTo>
                <a:cubicBezTo>
                  <a:pt x="647295" y="242428"/>
                  <a:pt x="649751" y="242078"/>
                  <a:pt x="652557" y="242078"/>
                </a:cubicBezTo>
                <a:cubicBezTo>
                  <a:pt x="655364" y="242078"/>
                  <a:pt x="658171" y="242428"/>
                  <a:pt x="660977" y="243130"/>
                </a:cubicBezTo>
                <a:cubicBezTo>
                  <a:pt x="663784" y="243832"/>
                  <a:pt x="667293" y="244182"/>
                  <a:pt x="671503" y="244182"/>
                </a:cubicBezTo>
                <a:lnTo>
                  <a:pt x="671503" y="252603"/>
                </a:lnTo>
                <a:cubicBezTo>
                  <a:pt x="677116" y="254006"/>
                  <a:pt x="682729" y="255059"/>
                  <a:pt x="688343" y="255760"/>
                </a:cubicBezTo>
                <a:cubicBezTo>
                  <a:pt x="693956" y="256462"/>
                  <a:pt x="699570" y="257514"/>
                  <a:pt x="705183" y="258918"/>
                </a:cubicBezTo>
                <a:lnTo>
                  <a:pt x="705183" y="267338"/>
                </a:lnTo>
                <a:lnTo>
                  <a:pt x="709393" y="267338"/>
                </a:lnTo>
                <a:cubicBezTo>
                  <a:pt x="709393" y="271548"/>
                  <a:pt x="710796" y="275056"/>
                  <a:pt x="713603" y="277863"/>
                </a:cubicBezTo>
                <a:lnTo>
                  <a:pt x="705183" y="277863"/>
                </a:lnTo>
                <a:lnTo>
                  <a:pt x="705183" y="286283"/>
                </a:lnTo>
                <a:lnTo>
                  <a:pt x="719918" y="286283"/>
                </a:lnTo>
                <a:cubicBezTo>
                  <a:pt x="719918" y="282073"/>
                  <a:pt x="718515" y="275758"/>
                  <a:pt x="715708" y="267338"/>
                </a:cubicBezTo>
                <a:cubicBezTo>
                  <a:pt x="721321" y="264531"/>
                  <a:pt x="724128" y="263128"/>
                  <a:pt x="724128" y="263128"/>
                </a:cubicBezTo>
                <a:lnTo>
                  <a:pt x="719918" y="244182"/>
                </a:lnTo>
                <a:lnTo>
                  <a:pt x="724128" y="244182"/>
                </a:lnTo>
                <a:lnTo>
                  <a:pt x="724128" y="221027"/>
                </a:lnTo>
                <a:lnTo>
                  <a:pt x="719918" y="221027"/>
                </a:lnTo>
                <a:cubicBezTo>
                  <a:pt x="721321" y="219624"/>
                  <a:pt x="722023" y="218221"/>
                  <a:pt x="722023" y="216817"/>
                </a:cubicBezTo>
                <a:cubicBezTo>
                  <a:pt x="722023" y="215414"/>
                  <a:pt x="722725" y="213309"/>
                  <a:pt x="724128" y="210502"/>
                </a:cubicBezTo>
                <a:cubicBezTo>
                  <a:pt x="726935" y="211906"/>
                  <a:pt x="729040" y="212607"/>
                  <a:pt x="730443" y="212607"/>
                </a:cubicBezTo>
                <a:cubicBezTo>
                  <a:pt x="731847" y="212607"/>
                  <a:pt x="733250" y="213309"/>
                  <a:pt x="734653" y="214712"/>
                </a:cubicBezTo>
                <a:cubicBezTo>
                  <a:pt x="734653" y="216116"/>
                  <a:pt x="734303" y="217168"/>
                  <a:pt x="733601" y="217870"/>
                </a:cubicBezTo>
                <a:cubicBezTo>
                  <a:pt x="732899" y="218571"/>
                  <a:pt x="732548" y="219624"/>
                  <a:pt x="732548" y="221027"/>
                </a:cubicBezTo>
                <a:lnTo>
                  <a:pt x="732548" y="275758"/>
                </a:lnTo>
                <a:lnTo>
                  <a:pt x="728338" y="275758"/>
                </a:lnTo>
                <a:lnTo>
                  <a:pt x="728338" y="315753"/>
                </a:lnTo>
                <a:cubicBezTo>
                  <a:pt x="728338" y="317157"/>
                  <a:pt x="727637" y="317858"/>
                  <a:pt x="726233" y="317858"/>
                </a:cubicBezTo>
                <a:cubicBezTo>
                  <a:pt x="724830" y="317858"/>
                  <a:pt x="724128" y="319262"/>
                  <a:pt x="724128" y="322068"/>
                </a:cubicBezTo>
                <a:lnTo>
                  <a:pt x="724128" y="324174"/>
                </a:lnTo>
                <a:lnTo>
                  <a:pt x="728338" y="324174"/>
                </a:lnTo>
                <a:cubicBezTo>
                  <a:pt x="731145" y="328383"/>
                  <a:pt x="733601" y="331541"/>
                  <a:pt x="735706" y="333646"/>
                </a:cubicBezTo>
                <a:cubicBezTo>
                  <a:pt x="737811" y="335751"/>
                  <a:pt x="740267" y="340312"/>
                  <a:pt x="743073" y="347329"/>
                </a:cubicBezTo>
                <a:lnTo>
                  <a:pt x="753599" y="347329"/>
                </a:lnTo>
                <a:lnTo>
                  <a:pt x="753599" y="351539"/>
                </a:lnTo>
                <a:cubicBezTo>
                  <a:pt x="762019" y="348732"/>
                  <a:pt x="767632" y="347329"/>
                  <a:pt x="770439" y="347329"/>
                </a:cubicBezTo>
                <a:lnTo>
                  <a:pt x="772544" y="351539"/>
                </a:lnTo>
                <a:cubicBezTo>
                  <a:pt x="769737" y="357152"/>
                  <a:pt x="766580" y="361011"/>
                  <a:pt x="763071" y="363116"/>
                </a:cubicBezTo>
                <a:cubicBezTo>
                  <a:pt x="759563" y="365221"/>
                  <a:pt x="756405" y="371186"/>
                  <a:pt x="753599" y="381009"/>
                </a:cubicBezTo>
                <a:cubicBezTo>
                  <a:pt x="756405" y="383816"/>
                  <a:pt x="760615" y="386272"/>
                  <a:pt x="766229" y="388377"/>
                </a:cubicBezTo>
                <a:cubicBezTo>
                  <a:pt x="771842" y="390482"/>
                  <a:pt x="776052" y="391534"/>
                  <a:pt x="778859" y="391534"/>
                </a:cubicBezTo>
                <a:cubicBezTo>
                  <a:pt x="785876" y="391534"/>
                  <a:pt x="791840" y="390131"/>
                  <a:pt x="796752" y="387324"/>
                </a:cubicBezTo>
                <a:cubicBezTo>
                  <a:pt x="801663" y="384518"/>
                  <a:pt x="806224" y="381009"/>
                  <a:pt x="810434" y="376799"/>
                </a:cubicBezTo>
                <a:cubicBezTo>
                  <a:pt x="814644" y="372589"/>
                  <a:pt x="819556" y="369081"/>
                  <a:pt x="825169" y="366274"/>
                </a:cubicBezTo>
                <a:cubicBezTo>
                  <a:pt x="830783" y="363467"/>
                  <a:pt x="838501" y="362064"/>
                  <a:pt x="848325" y="362064"/>
                </a:cubicBezTo>
                <a:cubicBezTo>
                  <a:pt x="853938" y="367677"/>
                  <a:pt x="856745" y="370484"/>
                  <a:pt x="856745" y="370484"/>
                </a:cubicBezTo>
                <a:lnTo>
                  <a:pt x="856745" y="376799"/>
                </a:lnTo>
                <a:lnTo>
                  <a:pt x="860955" y="376799"/>
                </a:lnTo>
                <a:cubicBezTo>
                  <a:pt x="863762" y="383816"/>
                  <a:pt x="864463" y="389429"/>
                  <a:pt x="863060" y="393639"/>
                </a:cubicBezTo>
                <a:cubicBezTo>
                  <a:pt x="861657" y="397849"/>
                  <a:pt x="864463" y="402761"/>
                  <a:pt x="871480" y="408374"/>
                </a:cubicBezTo>
                <a:lnTo>
                  <a:pt x="871480" y="410479"/>
                </a:lnTo>
                <a:cubicBezTo>
                  <a:pt x="878497" y="413286"/>
                  <a:pt x="884110" y="414689"/>
                  <a:pt x="888320" y="414689"/>
                </a:cubicBezTo>
                <a:cubicBezTo>
                  <a:pt x="892530" y="414689"/>
                  <a:pt x="897442" y="417496"/>
                  <a:pt x="903055" y="423110"/>
                </a:cubicBezTo>
                <a:lnTo>
                  <a:pt x="951471" y="423110"/>
                </a:lnTo>
                <a:cubicBezTo>
                  <a:pt x="952874" y="423110"/>
                  <a:pt x="956733" y="425215"/>
                  <a:pt x="963049" y="429425"/>
                </a:cubicBezTo>
                <a:cubicBezTo>
                  <a:pt x="969364" y="433635"/>
                  <a:pt x="973223" y="436441"/>
                  <a:pt x="974626" y="437845"/>
                </a:cubicBezTo>
                <a:lnTo>
                  <a:pt x="974626" y="446265"/>
                </a:lnTo>
                <a:lnTo>
                  <a:pt x="978836" y="446265"/>
                </a:lnTo>
                <a:lnTo>
                  <a:pt x="978836" y="452580"/>
                </a:lnTo>
                <a:cubicBezTo>
                  <a:pt x="981643" y="453983"/>
                  <a:pt x="983397" y="455387"/>
                  <a:pt x="984099" y="456790"/>
                </a:cubicBezTo>
                <a:cubicBezTo>
                  <a:pt x="984800" y="458193"/>
                  <a:pt x="986555" y="459597"/>
                  <a:pt x="989361" y="461000"/>
                </a:cubicBezTo>
                <a:lnTo>
                  <a:pt x="989361" y="465210"/>
                </a:lnTo>
                <a:lnTo>
                  <a:pt x="1031462" y="467315"/>
                </a:lnTo>
                <a:cubicBezTo>
                  <a:pt x="1037075" y="474332"/>
                  <a:pt x="1040584" y="480296"/>
                  <a:pt x="1041987" y="485208"/>
                </a:cubicBezTo>
                <a:cubicBezTo>
                  <a:pt x="1043390" y="490119"/>
                  <a:pt x="1044794" y="493979"/>
                  <a:pt x="1046197" y="496786"/>
                </a:cubicBezTo>
                <a:cubicBezTo>
                  <a:pt x="1047600" y="499592"/>
                  <a:pt x="1049705" y="501697"/>
                  <a:pt x="1052512" y="503101"/>
                </a:cubicBezTo>
                <a:cubicBezTo>
                  <a:pt x="1055319" y="504504"/>
                  <a:pt x="1060932" y="505206"/>
                  <a:pt x="1069352" y="505206"/>
                </a:cubicBezTo>
                <a:cubicBezTo>
                  <a:pt x="1073562" y="505206"/>
                  <a:pt x="1078123" y="504504"/>
                  <a:pt x="1083035" y="503101"/>
                </a:cubicBezTo>
                <a:cubicBezTo>
                  <a:pt x="1087947" y="501697"/>
                  <a:pt x="1092508" y="500996"/>
                  <a:pt x="1096718" y="500996"/>
                </a:cubicBezTo>
                <a:cubicBezTo>
                  <a:pt x="1103734" y="500996"/>
                  <a:pt x="1108997" y="502048"/>
                  <a:pt x="1112505" y="504153"/>
                </a:cubicBezTo>
                <a:cubicBezTo>
                  <a:pt x="1116014" y="506258"/>
                  <a:pt x="1117768" y="512222"/>
                  <a:pt x="1117768" y="522046"/>
                </a:cubicBezTo>
                <a:lnTo>
                  <a:pt x="1115663" y="522046"/>
                </a:lnTo>
                <a:cubicBezTo>
                  <a:pt x="1112856" y="526256"/>
                  <a:pt x="1111453" y="528361"/>
                  <a:pt x="1111453" y="528361"/>
                </a:cubicBezTo>
                <a:cubicBezTo>
                  <a:pt x="1111453" y="528361"/>
                  <a:pt x="1110049" y="529764"/>
                  <a:pt x="1107243" y="532571"/>
                </a:cubicBezTo>
                <a:lnTo>
                  <a:pt x="1107243" y="536781"/>
                </a:lnTo>
                <a:lnTo>
                  <a:pt x="1098823" y="536781"/>
                </a:lnTo>
                <a:cubicBezTo>
                  <a:pt x="1098823" y="543798"/>
                  <a:pt x="1093911" y="547306"/>
                  <a:pt x="1084088" y="547306"/>
                </a:cubicBezTo>
                <a:lnTo>
                  <a:pt x="1084088" y="559936"/>
                </a:lnTo>
                <a:lnTo>
                  <a:pt x="1088298" y="559936"/>
                </a:lnTo>
                <a:cubicBezTo>
                  <a:pt x="1089701" y="562743"/>
                  <a:pt x="1090403" y="565900"/>
                  <a:pt x="1090403" y="569409"/>
                </a:cubicBezTo>
                <a:cubicBezTo>
                  <a:pt x="1090403" y="572917"/>
                  <a:pt x="1091104" y="576075"/>
                  <a:pt x="1092508" y="578882"/>
                </a:cubicBezTo>
                <a:lnTo>
                  <a:pt x="1103033" y="585197"/>
                </a:lnTo>
                <a:lnTo>
                  <a:pt x="1103033" y="593617"/>
                </a:lnTo>
                <a:cubicBezTo>
                  <a:pt x="1110049" y="597827"/>
                  <a:pt x="1114260" y="601335"/>
                  <a:pt x="1115663" y="604142"/>
                </a:cubicBezTo>
                <a:cubicBezTo>
                  <a:pt x="1117066" y="606948"/>
                  <a:pt x="1118119" y="609755"/>
                  <a:pt x="1118820" y="612562"/>
                </a:cubicBezTo>
                <a:cubicBezTo>
                  <a:pt x="1119522" y="615369"/>
                  <a:pt x="1120575" y="617474"/>
                  <a:pt x="1121978" y="618877"/>
                </a:cubicBezTo>
                <a:cubicBezTo>
                  <a:pt x="1123381" y="620280"/>
                  <a:pt x="1127591" y="621684"/>
                  <a:pt x="1134608" y="623087"/>
                </a:cubicBezTo>
                <a:lnTo>
                  <a:pt x="1134608" y="627297"/>
                </a:lnTo>
                <a:lnTo>
                  <a:pt x="1164078" y="627297"/>
                </a:lnTo>
                <a:cubicBezTo>
                  <a:pt x="1169692" y="630104"/>
                  <a:pt x="1176007" y="632910"/>
                  <a:pt x="1183024" y="635717"/>
                </a:cubicBezTo>
                <a:cubicBezTo>
                  <a:pt x="1190041" y="638524"/>
                  <a:pt x="1193549" y="643436"/>
                  <a:pt x="1193549" y="650452"/>
                </a:cubicBezTo>
                <a:lnTo>
                  <a:pt x="1201969" y="650452"/>
                </a:lnTo>
                <a:cubicBezTo>
                  <a:pt x="1197759" y="654662"/>
                  <a:pt x="1194251" y="656767"/>
                  <a:pt x="1191444" y="656767"/>
                </a:cubicBezTo>
                <a:lnTo>
                  <a:pt x="1191444" y="669398"/>
                </a:lnTo>
                <a:lnTo>
                  <a:pt x="1187234" y="669398"/>
                </a:lnTo>
                <a:cubicBezTo>
                  <a:pt x="1174604" y="682028"/>
                  <a:pt x="1168288" y="698166"/>
                  <a:pt x="1168288" y="717813"/>
                </a:cubicBezTo>
                <a:cubicBezTo>
                  <a:pt x="1172499" y="722023"/>
                  <a:pt x="1175305" y="726233"/>
                  <a:pt x="1176709" y="730443"/>
                </a:cubicBezTo>
                <a:cubicBezTo>
                  <a:pt x="1178112" y="734653"/>
                  <a:pt x="1185129" y="736758"/>
                  <a:pt x="1197759" y="736758"/>
                </a:cubicBezTo>
                <a:cubicBezTo>
                  <a:pt x="1201969" y="736758"/>
                  <a:pt x="1207232" y="736408"/>
                  <a:pt x="1213547" y="735706"/>
                </a:cubicBezTo>
                <a:cubicBezTo>
                  <a:pt x="1219862" y="735004"/>
                  <a:pt x="1225826" y="734653"/>
                  <a:pt x="1231439" y="734653"/>
                </a:cubicBezTo>
                <a:cubicBezTo>
                  <a:pt x="1234246" y="738864"/>
                  <a:pt x="1236702" y="741670"/>
                  <a:pt x="1238807" y="743074"/>
                </a:cubicBezTo>
                <a:cubicBezTo>
                  <a:pt x="1240912" y="744477"/>
                  <a:pt x="1242666" y="748687"/>
                  <a:pt x="1244069" y="755704"/>
                </a:cubicBezTo>
                <a:cubicBezTo>
                  <a:pt x="1235649" y="764124"/>
                  <a:pt x="1226878" y="770088"/>
                  <a:pt x="1217757" y="773596"/>
                </a:cubicBezTo>
                <a:cubicBezTo>
                  <a:pt x="1208635" y="777105"/>
                  <a:pt x="1199864" y="781666"/>
                  <a:pt x="1191444" y="787279"/>
                </a:cubicBezTo>
                <a:cubicBezTo>
                  <a:pt x="1191444" y="790086"/>
                  <a:pt x="1191795" y="792542"/>
                  <a:pt x="1192496" y="794647"/>
                </a:cubicBezTo>
                <a:cubicBezTo>
                  <a:pt x="1193198" y="796752"/>
                  <a:pt x="1193549" y="799207"/>
                  <a:pt x="1193549" y="802014"/>
                </a:cubicBezTo>
                <a:lnTo>
                  <a:pt x="1197759" y="802014"/>
                </a:lnTo>
                <a:lnTo>
                  <a:pt x="1197759" y="835695"/>
                </a:lnTo>
                <a:cubicBezTo>
                  <a:pt x="1203372" y="842711"/>
                  <a:pt x="1206530" y="847272"/>
                  <a:pt x="1207232" y="849377"/>
                </a:cubicBezTo>
                <a:cubicBezTo>
                  <a:pt x="1207933" y="851482"/>
                  <a:pt x="1212494" y="854640"/>
                  <a:pt x="1220914" y="858850"/>
                </a:cubicBezTo>
                <a:lnTo>
                  <a:pt x="1220914" y="863060"/>
                </a:lnTo>
                <a:cubicBezTo>
                  <a:pt x="1225124" y="863060"/>
                  <a:pt x="1227931" y="862358"/>
                  <a:pt x="1229334" y="860955"/>
                </a:cubicBezTo>
                <a:cubicBezTo>
                  <a:pt x="1230738" y="860955"/>
                  <a:pt x="1231439" y="860253"/>
                  <a:pt x="1231439" y="858850"/>
                </a:cubicBezTo>
                <a:lnTo>
                  <a:pt x="1254595" y="858850"/>
                </a:lnTo>
                <a:lnTo>
                  <a:pt x="1254595" y="863060"/>
                </a:lnTo>
                <a:cubicBezTo>
                  <a:pt x="1263015" y="865867"/>
                  <a:pt x="1268628" y="866919"/>
                  <a:pt x="1271435" y="866217"/>
                </a:cubicBezTo>
                <a:cubicBezTo>
                  <a:pt x="1274241" y="865516"/>
                  <a:pt x="1276346" y="870778"/>
                  <a:pt x="1277750" y="882005"/>
                </a:cubicBezTo>
                <a:cubicBezTo>
                  <a:pt x="1265120" y="894635"/>
                  <a:pt x="1254244" y="901652"/>
                  <a:pt x="1245122" y="903055"/>
                </a:cubicBezTo>
                <a:cubicBezTo>
                  <a:pt x="1236000" y="904459"/>
                  <a:pt x="1228282" y="905161"/>
                  <a:pt x="1221967" y="905161"/>
                </a:cubicBezTo>
                <a:cubicBezTo>
                  <a:pt x="1215652" y="905161"/>
                  <a:pt x="1210740" y="906915"/>
                  <a:pt x="1207232" y="910423"/>
                </a:cubicBezTo>
                <a:cubicBezTo>
                  <a:pt x="1203723" y="913931"/>
                  <a:pt x="1201969" y="923404"/>
                  <a:pt x="1201969" y="938841"/>
                </a:cubicBezTo>
                <a:cubicBezTo>
                  <a:pt x="1207582" y="941648"/>
                  <a:pt x="1211793" y="944454"/>
                  <a:pt x="1214599" y="947261"/>
                </a:cubicBezTo>
                <a:cubicBezTo>
                  <a:pt x="1217406" y="950068"/>
                  <a:pt x="1223019" y="952173"/>
                  <a:pt x="1231439" y="953576"/>
                </a:cubicBezTo>
                <a:cubicBezTo>
                  <a:pt x="1231439" y="940946"/>
                  <a:pt x="1232843" y="933929"/>
                  <a:pt x="1235649" y="932526"/>
                </a:cubicBezTo>
                <a:cubicBezTo>
                  <a:pt x="1238456" y="931122"/>
                  <a:pt x="1243368" y="926912"/>
                  <a:pt x="1250384" y="919896"/>
                </a:cubicBezTo>
                <a:lnTo>
                  <a:pt x="1250384" y="915686"/>
                </a:lnTo>
                <a:cubicBezTo>
                  <a:pt x="1255998" y="912879"/>
                  <a:pt x="1261261" y="909721"/>
                  <a:pt x="1266172" y="906213"/>
                </a:cubicBezTo>
                <a:cubicBezTo>
                  <a:pt x="1271084" y="902705"/>
                  <a:pt x="1274943" y="900950"/>
                  <a:pt x="1277750" y="900950"/>
                </a:cubicBezTo>
                <a:cubicBezTo>
                  <a:pt x="1283363" y="900950"/>
                  <a:pt x="1286170" y="901652"/>
                  <a:pt x="1286170" y="903055"/>
                </a:cubicBezTo>
                <a:cubicBezTo>
                  <a:pt x="1286170" y="904459"/>
                  <a:pt x="1288275" y="905161"/>
                  <a:pt x="1292485" y="905161"/>
                </a:cubicBezTo>
                <a:cubicBezTo>
                  <a:pt x="1300905" y="905161"/>
                  <a:pt x="1306519" y="904108"/>
                  <a:pt x="1309325" y="902003"/>
                </a:cubicBezTo>
                <a:cubicBezTo>
                  <a:pt x="1312132" y="899898"/>
                  <a:pt x="1314237" y="897091"/>
                  <a:pt x="1315640" y="893583"/>
                </a:cubicBezTo>
                <a:cubicBezTo>
                  <a:pt x="1317044" y="890074"/>
                  <a:pt x="1319149" y="886566"/>
                  <a:pt x="1321955" y="883058"/>
                </a:cubicBezTo>
                <a:cubicBezTo>
                  <a:pt x="1324762" y="879549"/>
                  <a:pt x="1330376" y="876392"/>
                  <a:pt x="1338796" y="873585"/>
                </a:cubicBezTo>
                <a:cubicBezTo>
                  <a:pt x="1341602" y="880602"/>
                  <a:pt x="1344058" y="884812"/>
                  <a:pt x="1346163" y="886215"/>
                </a:cubicBezTo>
                <a:cubicBezTo>
                  <a:pt x="1348268" y="887619"/>
                  <a:pt x="1353531" y="888320"/>
                  <a:pt x="1361951" y="888320"/>
                </a:cubicBezTo>
                <a:cubicBezTo>
                  <a:pt x="1361951" y="886917"/>
                  <a:pt x="1362652" y="886215"/>
                  <a:pt x="1364056" y="886215"/>
                </a:cubicBezTo>
                <a:cubicBezTo>
                  <a:pt x="1364056" y="886215"/>
                  <a:pt x="1364757" y="886917"/>
                  <a:pt x="1366161" y="888320"/>
                </a:cubicBezTo>
                <a:lnTo>
                  <a:pt x="1370371" y="884110"/>
                </a:lnTo>
                <a:cubicBezTo>
                  <a:pt x="1373178" y="881303"/>
                  <a:pt x="1375283" y="878497"/>
                  <a:pt x="1376686" y="875690"/>
                </a:cubicBezTo>
                <a:cubicBezTo>
                  <a:pt x="1379493" y="871480"/>
                  <a:pt x="1383001" y="867270"/>
                  <a:pt x="1387211" y="863060"/>
                </a:cubicBezTo>
                <a:cubicBezTo>
                  <a:pt x="1392825" y="864463"/>
                  <a:pt x="1396684" y="866217"/>
                  <a:pt x="1398789" y="868323"/>
                </a:cubicBezTo>
                <a:cubicBezTo>
                  <a:pt x="1400894" y="870428"/>
                  <a:pt x="1402999" y="872533"/>
                  <a:pt x="1405104" y="874638"/>
                </a:cubicBezTo>
                <a:cubicBezTo>
                  <a:pt x="1407209" y="876743"/>
                  <a:pt x="1410366" y="878497"/>
                  <a:pt x="1414577" y="879900"/>
                </a:cubicBezTo>
                <a:cubicBezTo>
                  <a:pt x="1418787" y="881303"/>
                  <a:pt x="1425102" y="882005"/>
                  <a:pt x="1433522" y="882005"/>
                </a:cubicBezTo>
                <a:lnTo>
                  <a:pt x="1433522" y="886215"/>
                </a:lnTo>
                <a:cubicBezTo>
                  <a:pt x="1439135" y="886215"/>
                  <a:pt x="1442293" y="884461"/>
                  <a:pt x="1442994" y="880953"/>
                </a:cubicBezTo>
                <a:cubicBezTo>
                  <a:pt x="1443696" y="877444"/>
                  <a:pt x="1445450" y="874988"/>
                  <a:pt x="1448257" y="873585"/>
                </a:cubicBezTo>
                <a:lnTo>
                  <a:pt x="1456677" y="873585"/>
                </a:lnTo>
                <a:lnTo>
                  <a:pt x="1456677" y="869375"/>
                </a:lnTo>
                <a:lnTo>
                  <a:pt x="1471412" y="869375"/>
                </a:lnTo>
                <a:cubicBezTo>
                  <a:pt x="1477026" y="886215"/>
                  <a:pt x="1480885" y="895688"/>
                  <a:pt x="1482990" y="897793"/>
                </a:cubicBezTo>
                <a:cubicBezTo>
                  <a:pt x="1485095" y="899898"/>
                  <a:pt x="1497374" y="900950"/>
                  <a:pt x="1519828" y="900950"/>
                </a:cubicBezTo>
                <a:lnTo>
                  <a:pt x="1519828" y="907265"/>
                </a:lnTo>
                <a:cubicBezTo>
                  <a:pt x="1525441" y="910072"/>
                  <a:pt x="1529300" y="913230"/>
                  <a:pt x="1531405" y="916738"/>
                </a:cubicBezTo>
                <a:cubicBezTo>
                  <a:pt x="1533510" y="920246"/>
                  <a:pt x="1535966" y="923404"/>
                  <a:pt x="1538773" y="926211"/>
                </a:cubicBezTo>
                <a:lnTo>
                  <a:pt x="1538773" y="930421"/>
                </a:lnTo>
                <a:lnTo>
                  <a:pt x="1555613" y="930421"/>
                </a:lnTo>
                <a:cubicBezTo>
                  <a:pt x="1555613" y="938841"/>
                  <a:pt x="1559122" y="943402"/>
                  <a:pt x="1566138" y="944103"/>
                </a:cubicBezTo>
                <a:cubicBezTo>
                  <a:pt x="1573155" y="944805"/>
                  <a:pt x="1578067" y="949366"/>
                  <a:pt x="1580873" y="957786"/>
                </a:cubicBezTo>
                <a:lnTo>
                  <a:pt x="1585084" y="957786"/>
                </a:lnTo>
                <a:lnTo>
                  <a:pt x="1585084" y="968311"/>
                </a:lnTo>
                <a:cubicBezTo>
                  <a:pt x="1585084" y="971118"/>
                  <a:pt x="1585434" y="973223"/>
                  <a:pt x="1586136" y="974626"/>
                </a:cubicBezTo>
                <a:cubicBezTo>
                  <a:pt x="1586838" y="976030"/>
                  <a:pt x="1587189" y="977433"/>
                  <a:pt x="1587189" y="978836"/>
                </a:cubicBezTo>
                <a:cubicBezTo>
                  <a:pt x="1587189" y="981643"/>
                  <a:pt x="1586838" y="983397"/>
                  <a:pt x="1586136" y="984099"/>
                </a:cubicBezTo>
                <a:cubicBezTo>
                  <a:pt x="1585434" y="984801"/>
                  <a:pt x="1585084" y="986555"/>
                  <a:pt x="1585084" y="989361"/>
                </a:cubicBezTo>
                <a:cubicBezTo>
                  <a:pt x="1585084" y="996378"/>
                  <a:pt x="1586838" y="1000588"/>
                  <a:pt x="1590346" y="1001992"/>
                </a:cubicBezTo>
                <a:cubicBezTo>
                  <a:pt x="1593855" y="1003395"/>
                  <a:pt x="1597714" y="1004447"/>
                  <a:pt x="1601924" y="1005149"/>
                </a:cubicBezTo>
                <a:cubicBezTo>
                  <a:pt x="1606134" y="1005851"/>
                  <a:pt x="1609993" y="1007254"/>
                  <a:pt x="1613501" y="1009359"/>
                </a:cubicBezTo>
                <a:cubicBezTo>
                  <a:pt x="1617010" y="1011464"/>
                  <a:pt x="1618764" y="1016727"/>
                  <a:pt x="1618764" y="1025147"/>
                </a:cubicBezTo>
                <a:lnTo>
                  <a:pt x="1614554" y="1025147"/>
                </a:lnTo>
                <a:cubicBezTo>
                  <a:pt x="1613150" y="1027954"/>
                  <a:pt x="1611396" y="1030409"/>
                  <a:pt x="1609291" y="1032514"/>
                </a:cubicBezTo>
                <a:cubicBezTo>
                  <a:pt x="1607186" y="1034619"/>
                  <a:pt x="1606134" y="1037777"/>
                  <a:pt x="1606134" y="1041987"/>
                </a:cubicBezTo>
                <a:cubicBezTo>
                  <a:pt x="1606134" y="1044794"/>
                  <a:pt x="1606835" y="1046899"/>
                  <a:pt x="1608239" y="1048302"/>
                </a:cubicBezTo>
                <a:lnTo>
                  <a:pt x="1612449" y="1048302"/>
                </a:lnTo>
                <a:lnTo>
                  <a:pt x="1614554" y="1058827"/>
                </a:lnTo>
                <a:cubicBezTo>
                  <a:pt x="1620167" y="1065844"/>
                  <a:pt x="1624377" y="1069703"/>
                  <a:pt x="1627184" y="1070405"/>
                </a:cubicBezTo>
                <a:cubicBezTo>
                  <a:pt x="1629991" y="1071107"/>
                  <a:pt x="1632096" y="1076369"/>
                  <a:pt x="1633499" y="1086193"/>
                </a:cubicBezTo>
                <a:cubicBezTo>
                  <a:pt x="1627886" y="1090403"/>
                  <a:pt x="1624027" y="1093911"/>
                  <a:pt x="1621921" y="1096718"/>
                </a:cubicBezTo>
                <a:cubicBezTo>
                  <a:pt x="1619816" y="1099524"/>
                  <a:pt x="1617360" y="1105138"/>
                  <a:pt x="1614554" y="1113558"/>
                </a:cubicBezTo>
                <a:lnTo>
                  <a:pt x="1618764" y="1113558"/>
                </a:lnTo>
                <a:cubicBezTo>
                  <a:pt x="1621571" y="1116365"/>
                  <a:pt x="1624728" y="1118820"/>
                  <a:pt x="1628237" y="1120925"/>
                </a:cubicBezTo>
                <a:cubicBezTo>
                  <a:pt x="1631745" y="1123031"/>
                  <a:pt x="1634902" y="1125486"/>
                  <a:pt x="1637709" y="1128293"/>
                </a:cubicBezTo>
                <a:cubicBezTo>
                  <a:pt x="1636306" y="1131100"/>
                  <a:pt x="1631394" y="1135310"/>
                  <a:pt x="1622974" y="1140923"/>
                </a:cubicBezTo>
                <a:cubicBezTo>
                  <a:pt x="1614554" y="1146537"/>
                  <a:pt x="1608239" y="1163377"/>
                  <a:pt x="1604029" y="1191444"/>
                </a:cubicBezTo>
                <a:lnTo>
                  <a:pt x="1608239" y="1191444"/>
                </a:lnTo>
                <a:lnTo>
                  <a:pt x="1608239" y="1210389"/>
                </a:lnTo>
                <a:cubicBezTo>
                  <a:pt x="1606835" y="1211792"/>
                  <a:pt x="1605783" y="1212494"/>
                  <a:pt x="1605081" y="1212494"/>
                </a:cubicBezTo>
                <a:cubicBezTo>
                  <a:pt x="1604380" y="1212494"/>
                  <a:pt x="1603327" y="1213196"/>
                  <a:pt x="1601924" y="1214599"/>
                </a:cubicBezTo>
                <a:cubicBezTo>
                  <a:pt x="1600520" y="1216002"/>
                  <a:pt x="1599819" y="1217406"/>
                  <a:pt x="1599819" y="1218809"/>
                </a:cubicBezTo>
                <a:lnTo>
                  <a:pt x="1580873" y="1218809"/>
                </a:lnTo>
                <a:lnTo>
                  <a:pt x="1580873" y="1223019"/>
                </a:lnTo>
                <a:cubicBezTo>
                  <a:pt x="1578067" y="1225826"/>
                  <a:pt x="1575611" y="1227580"/>
                  <a:pt x="1573506" y="1228282"/>
                </a:cubicBezTo>
                <a:cubicBezTo>
                  <a:pt x="1571401" y="1228983"/>
                  <a:pt x="1568945" y="1230738"/>
                  <a:pt x="1566138" y="1233544"/>
                </a:cubicBezTo>
                <a:lnTo>
                  <a:pt x="1566138" y="1241964"/>
                </a:lnTo>
                <a:lnTo>
                  <a:pt x="1557718" y="1250385"/>
                </a:lnTo>
                <a:cubicBezTo>
                  <a:pt x="1556315" y="1253191"/>
                  <a:pt x="1554210" y="1259506"/>
                  <a:pt x="1551403" y="1269330"/>
                </a:cubicBezTo>
                <a:cubicBezTo>
                  <a:pt x="1548597" y="1279153"/>
                  <a:pt x="1545790" y="1285468"/>
                  <a:pt x="1542983" y="1288275"/>
                </a:cubicBezTo>
                <a:lnTo>
                  <a:pt x="1536668" y="1288275"/>
                </a:lnTo>
                <a:cubicBezTo>
                  <a:pt x="1535264" y="1289678"/>
                  <a:pt x="1533160" y="1290380"/>
                  <a:pt x="1530353" y="1290380"/>
                </a:cubicBezTo>
                <a:cubicBezTo>
                  <a:pt x="1527546" y="1290380"/>
                  <a:pt x="1524038" y="1289678"/>
                  <a:pt x="1519828" y="1288275"/>
                </a:cubicBezTo>
                <a:cubicBezTo>
                  <a:pt x="1515618" y="1286872"/>
                  <a:pt x="1512109" y="1286170"/>
                  <a:pt x="1509303" y="1286170"/>
                </a:cubicBezTo>
                <a:cubicBezTo>
                  <a:pt x="1506496" y="1286170"/>
                  <a:pt x="1503338" y="1286872"/>
                  <a:pt x="1499830" y="1288275"/>
                </a:cubicBezTo>
                <a:cubicBezTo>
                  <a:pt x="1496322" y="1289678"/>
                  <a:pt x="1494567" y="1291783"/>
                  <a:pt x="1494567" y="1294590"/>
                </a:cubicBezTo>
                <a:lnTo>
                  <a:pt x="1481937" y="1294590"/>
                </a:lnTo>
                <a:cubicBezTo>
                  <a:pt x="1481937" y="1295993"/>
                  <a:pt x="1481586" y="1297397"/>
                  <a:pt x="1480885" y="1298800"/>
                </a:cubicBezTo>
                <a:cubicBezTo>
                  <a:pt x="1480183" y="1300204"/>
                  <a:pt x="1479832" y="1301607"/>
                  <a:pt x="1479832" y="1303010"/>
                </a:cubicBezTo>
                <a:lnTo>
                  <a:pt x="1475622" y="1303010"/>
                </a:lnTo>
                <a:lnTo>
                  <a:pt x="1475622" y="1309325"/>
                </a:lnTo>
                <a:cubicBezTo>
                  <a:pt x="1472816" y="1312132"/>
                  <a:pt x="1468605" y="1314939"/>
                  <a:pt x="1462992" y="1317745"/>
                </a:cubicBezTo>
                <a:lnTo>
                  <a:pt x="1462992" y="1321955"/>
                </a:lnTo>
                <a:lnTo>
                  <a:pt x="1422997" y="1321955"/>
                </a:lnTo>
                <a:lnTo>
                  <a:pt x="1422997" y="1326165"/>
                </a:lnTo>
                <a:cubicBezTo>
                  <a:pt x="1407560" y="1326165"/>
                  <a:pt x="1398438" y="1324762"/>
                  <a:pt x="1395631" y="1321955"/>
                </a:cubicBezTo>
                <a:cubicBezTo>
                  <a:pt x="1392825" y="1319149"/>
                  <a:pt x="1390018" y="1316342"/>
                  <a:pt x="1387211" y="1313535"/>
                </a:cubicBezTo>
                <a:lnTo>
                  <a:pt x="1380896" y="1313535"/>
                </a:lnTo>
                <a:lnTo>
                  <a:pt x="1380896" y="1309325"/>
                </a:lnTo>
                <a:lnTo>
                  <a:pt x="1364056" y="1309325"/>
                </a:lnTo>
                <a:cubicBezTo>
                  <a:pt x="1362652" y="1314939"/>
                  <a:pt x="1360548" y="1319500"/>
                  <a:pt x="1357741" y="1323008"/>
                </a:cubicBezTo>
                <a:cubicBezTo>
                  <a:pt x="1354934" y="1326516"/>
                  <a:pt x="1348619" y="1328270"/>
                  <a:pt x="1338796" y="1328270"/>
                </a:cubicBezTo>
                <a:lnTo>
                  <a:pt x="1338796" y="1326165"/>
                </a:lnTo>
                <a:cubicBezTo>
                  <a:pt x="1335989" y="1323359"/>
                  <a:pt x="1332831" y="1321254"/>
                  <a:pt x="1329323" y="1319850"/>
                </a:cubicBezTo>
                <a:cubicBezTo>
                  <a:pt x="1325815" y="1318447"/>
                  <a:pt x="1324060" y="1316342"/>
                  <a:pt x="1324060" y="1313535"/>
                </a:cubicBezTo>
                <a:cubicBezTo>
                  <a:pt x="1324060" y="1312132"/>
                  <a:pt x="1324411" y="1311430"/>
                  <a:pt x="1325113" y="1311430"/>
                </a:cubicBezTo>
                <a:cubicBezTo>
                  <a:pt x="1325815" y="1311430"/>
                  <a:pt x="1326165" y="1310729"/>
                  <a:pt x="1326165" y="1309325"/>
                </a:cubicBezTo>
                <a:lnTo>
                  <a:pt x="1319850" y="1303010"/>
                </a:lnTo>
                <a:lnTo>
                  <a:pt x="1319850" y="1298800"/>
                </a:lnTo>
                <a:lnTo>
                  <a:pt x="1281960" y="1298800"/>
                </a:lnTo>
                <a:lnTo>
                  <a:pt x="1279855" y="1296695"/>
                </a:lnTo>
                <a:cubicBezTo>
                  <a:pt x="1278452" y="1296695"/>
                  <a:pt x="1276346" y="1295993"/>
                  <a:pt x="1273540" y="1294590"/>
                </a:cubicBezTo>
                <a:lnTo>
                  <a:pt x="1273540" y="1260910"/>
                </a:lnTo>
                <a:cubicBezTo>
                  <a:pt x="1270733" y="1259506"/>
                  <a:pt x="1268979" y="1258805"/>
                  <a:pt x="1268277" y="1258805"/>
                </a:cubicBezTo>
                <a:cubicBezTo>
                  <a:pt x="1267576" y="1258805"/>
                  <a:pt x="1265821" y="1258103"/>
                  <a:pt x="1263015" y="1256700"/>
                </a:cubicBezTo>
                <a:lnTo>
                  <a:pt x="1263015" y="1252490"/>
                </a:lnTo>
                <a:cubicBezTo>
                  <a:pt x="1254595" y="1255296"/>
                  <a:pt x="1248280" y="1256700"/>
                  <a:pt x="1244069" y="1256700"/>
                </a:cubicBezTo>
                <a:cubicBezTo>
                  <a:pt x="1232843" y="1253893"/>
                  <a:pt x="1220563" y="1250735"/>
                  <a:pt x="1207232" y="1247227"/>
                </a:cubicBezTo>
                <a:cubicBezTo>
                  <a:pt x="1193900" y="1243719"/>
                  <a:pt x="1187234" y="1237754"/>
                  <a:pt x="1187234" y="1229334"/>
                </a:cubicBezTo>
                <a:lnTo>
                  <a:pt x="1183024" y="1229334"/>
                </a:lnTo>
                <a:lnTo>
                  <a:pt x="1183024" y="1223019"/>
                </a:lnTo>
                <a:lnTo>
                  <a:pt x="1178814" y="1223019"/>
                </a:lnTo>
                <a:lnTo>
                  <a:pt x="1178814" y="1204074"/>
                </a:lnTo>
                <a:lnTo>
                  <a:pt x="1183024" y="1204074"/>
                </a:lnTo>
                <a:cubicBezTo>
                  <a:pt x="1181620" y="1199864"/>
                  <a:pt x="1180919" y="1195303"/>
                  <a:pt x="1180919" y="1190391"/>
                </a:cubicBezTo>
                <a:cubicBezTo>
                  <a:pt x="1180919" y="1185480"/>
                  <a:pt x="1180217" y="1180919"/>
                  <a:pt x="1178814" y="1176709"/>
                </a:cubicBezTo>
                <a:cubicBezTo>
                  <a:pt x="1181620" y="1176709"/>
                  <a:pt x="1184427" y="1175305"/>
                  <a:pt x="1187234" y="1172499"/>
                </a:cubicBezTo>
                <a:lnTo>
                  <a:pt x="1187234" y="1166184"/>
                </a:lnTo>
                <a:lnTo>
                  <a:pt x="1191444" y="1166184"/>
                </a:lnTo>
                <a:cubicBezTo>
                  <a:pt x="1191444" y="1154957"/>
                  <a:pt x="1190041" y="1147238"/>
                  <a:pt x="1187234" y="1143028"/>
                </a:cubicBezTo>
                <a:cubicBezTo>
                  <a:pt x="1184427" y="1138818"/>
                  <a:pt x="1181620" y="1133906"/>
                  <a:pt x="1178814" y="1128293"/>
                </a:cubicBezTo>
                <a:cubicBezTo>
                  <a:pt x="1170394" y="1128293"/>
                  <a:pt x="1163728" y="1130398"/>
                  <a:pt x="1158816" y="1134608"/>
                </a:cubicBezTo>
                <a:cubicBezTo>
                  <a:pt x="1153904" y="1138818"/>
                  <a:pt x="1149343" y="1143028"/>
                  <a:pt x="1145133" y="1147238"/>
                </a:cubicBezTo>
                <a:lnTo>
                  <a:pt x="1145133" y="1157763"/>
                </a:lnTo>
                <a:lnTo>
                  <a:pt x="1140923" y="1157763"/>
                </a:lnTo>
                <a:lnTo>
                  <a:pt x="1140923" y="1166184"/>
                </a:lnTo>
                <a:lnTo>
                  <a:pt x="1136713" y="1166184"/>
                </a:lnTo>
                <a:lnTo>
                  <a:pt x="1136713" y="1172499"/>
                </a:lnTo>
                <a:cubicBezTo>
                  <a:pt x="1131100" y="1178112"/>
                  <a:pt x="1127591" y="1183375"/>
                  <a:pt x="1126188" y="1188286"/>
                </a:cubicBezTo>
                <a:cubicBezTo>
                  <a:pt x="1124785" y="1193198"/>
                  <a:pt x="1121276" y="1198461"/>
                  <a:pt x="1115663" y="1204074"/>
                </a:cubicBezTo>
                <a:lnTo>
                  <a:pt x="1115663" y="1210389"/>
                </a:lnTo>
                <a:cubicBezTo>
                  <a:pt x="1104436" y="1216002"/>
                  <a:pt x="1098121" y="1221265"/>
                  <a:pt x="1096718" y="1226177"/>
                </a:cubicBezTo>
                <a:cubicBezTo>
                  <a:pt x="1095314" y="1231088"/>
                  <a:pt x="1092508" y="1233544"/>
                  <a:pt x="1088298" y="1233544"/>
                </a:cubicBezTo>
                <a:lnTo>
                  <a:pt x="1088298" y="1265120"/>
                </a:lnTo>
                <a:lnTo>
                  <a:pt x="1092508" y="1265120"/>
                </a:lnTo>
                <a:lnTo>
                  <a:pt x="1092508" y="1279855"/>
                </a:lnTo>
                <a:cubicBezTo>
                  <a:pt x="1089701" y="1282662"/>
                  <a:pt x="1087596" y="1284065"/>
                  <a:pt x="1086193" y="1284065"/>
                </a:cubicBezTo>
                <a:cubicBezTo>
                  <a:pt x="1084789" y="1284065"/>
                  <a:pt x="1082684" y="1287573"/>
                  <a:pt x="1079877" y="1294590"/>
                </a:cubicBezTo>
                <a:lnTo>
                  <a:pt x="1046197" y="1294590"/>
                </a:lnTo>
                <a:cubicBezTo>
                  <a:pt x="1041987" y="1290380"/>
                  <a:pt x="1034269" y="1288275"/>
                  <a:pt x="1023042" y="1288275"/>
                </a:cubicBezTo>
                <a:cubicBezTo>
                  <a:pt x="1021638" y="1291082"/>
                  <a:pt x="1020586" y="1292836"/>
                  <a:pt x="1019884" y="1293538"/>
                </a:cubicBezTo>
                <a:cubicBezTo>
                  <a:pt x="1019183" y="1294239"/>
                  <a:pt x="1018130" y="1297397"/>
                  <a:pt x="1016727" y="1303010"/>
                </a:cubicBezTo>
                <a:lnTo>
                  <a:pt x="1004097" y="1303010"/>
                </a:lnTo>
                <a:cubicBezTo>
                  <a:pt x="998483" y="1311430"/>
                  <a:pt x="991466" y="1316693"/>
                  <a:pt x="983046" y="1318798"/>
                </a:cubicBezTo>
                <a:cubicBezTo>
                  <a:pt x="974626" y="1320903"/>
                  <a:pt x="969013" y="1328270"/>
                  <a:pt x="966206" y="1340901"/>
                </a:cubicBezTo>
                <a:lnTo>
                  <a:pt x="970416" y="1340901"/>
                </a:lnTo>
                <a:lnTo>
                  <a:pt x="970416" y="1355636"/>
                </a:lnTo>
                <a:cubicBezTo>
                  <a:pt x="971819" y="1357039"/>
                  <a:pt x="973223" y="1357741"/>
                  <a:pt x="974626" y="1357741"/>
                </a:cubicBezTo>
                <a:cubicBezTo>
                  <a:pt x="976030" y="1357741"/>
                  <a:pt x="977433" y="1358442"/>
                  <a:pt x="978836" y="1359846"/>
                </a:cubicBezTo>
                <a:lnTo>
                  <a:pt x="978836" y="1370371"/>
                </a:lnTo>
                <a:cubicBezTo>
                  <a:pt x="980240" y="1371774"/>
                  <a:pt x="981292" y="1372476"/>
                  <a:pt x="981994" y="1372476"/>
                </a:cubicBezTo>
                <a:cubicBezTo>
                  <a:pt x="982695" y="1372476"/>
                  <a:pt x="983748" y="1373178"/>
                  <a:pt x="985151" y="1374581"/>
                </a:cubicBezTo>
                <a:lnTo>
                  <a:pt x="985151" y="1397736"/>
                </a:lnTo>
                <a:cubicBezTo>
                  <a:pt x="980941" y="1400543"/>
                  <a:pt x="977082" y="1402297"/>
                  <a:pt x="973574" y="1402999"/>
                </a:cubicBezTo>
                <a:cubicBezTo>
                  <a:pt x="970065" y="1403700"/>
                  <a:pt x="964101" y="1404051"/>
                  <a:pt x="955681" y="1404051"/>
                </a:cubicBezTo>
                <a:cubicBezTo>
                  <a:pt x="954278" y="1401245"/>
                  <a:pt x="952874" y="1399841"/>
                  <a:pt x="951471" y="1399841"/>
                </a:cubicBezTo>
                <a:cubicBezTo>
                  <a:pt x="950068" y="1399841"/>
                  <a:pt x="948664" y="1399140"/>
                  <a:pt x="947261" y="1397736"/>
                </a:cubicBezTo>
                <a:lnTo>
                  <a:pt x="945156" y="1378791"/>
                </a:lnTo>
                <a:lnTo>
                  <a:pt x="940946" y="1378791"/>
                </a:lnTo>
                <a:cubicBezTo>
                  <a:pt x="933929" y="1370371"/>
                  <a:pt x="928316" y="1365108"/>
                  <a:pt x="924106" y="1363003"/>
                </a:cubicBezTo>
                <a:cubicBezTo>
                  <a:pt x="919896" y="1360898"/>
                  <a:pt x="912879" y="1359846"/>
                  <a:pt x="903055" y="1359846"/>
                </a:cubicBezTo>
                <a:cubicBezTo>
                  <a:pt x="897442" y="1372476"/>
                  <a:pt x="891127" y="1382650"/>
                  <a:pt x="884110" y="1390369"/>
                </a:cubicBezTo>
                <a:cubicBezTo>
                  <a:pt x="877093" y="1398087"/>
                  <a:pt x="864463" y="1401946"/>
                  <a:pt x="846220" y="1401946"/>
                </a:cubicBezTo>
                <a:cubicBezTo>
                  <a:pt x="843413" y="1399140"/>
                  <a:pt x="839554" y="1395280"/>
                  <a:pt x="834642" y="1390369"/>
                </a:cubicBezTo>
                <a:cubicBezTo>
                  <a:pt x="829730" y="1385457"/>
                  <a:pt x="823766" y="1383001"/>
                  <a:pt x="816749" y="1383001"/>
                </a:cubicBezTo>
                <a:cubicBezTo>
                  <a:pt x="808329" y="1383001"/>
                  <a:pt x="804119" y="1386510"/>
                  <a:pt x="804119" y="1393526"/>
                </a:cubicBezTo>
                <a:lnTo>
                  <a:pt x="795699" y="1393526"/>
                </a:lnTo>
                <a:cubicBezTo>
                  <a:pt x="791489" y="1404753"/>
                  <a:pt x="789033" y="1412822"/>
                  <a:pt x="788331" y="1417734"/>
                </a:cubicBezTo>
                <a:cubicBezTo>
                  <a:pt x="787630" y="1422646"/>
                  <a:pt x="778859" y="1427207"/>
                  <a:pt x="762019" y="1431417"/>
                </a:cubicBezTo>
                <a:lnTo>
                  <a:pt x="762019" y="1427207"/>
                </a:lnTo>
                <a:lnTo>
                  <a:pt x="751494" y="1427207"/>
                </a:lnTo>
                <a:lnTo>
                  <a:pt x="747284" y="1420892"/>
                </a:lnTo>
                <a:cubicBezTo>
                  <a:pt x="741670" y="1416682"/>
                  <a:pt x="737460" y="1413173"/>
                  <a:pt x="734653" y="1410366"/>
                </a:cubicBezTo>
                <a:cubicBezTo>
                  <a:pt x="731847" y="1407560"/>
                  <a:pt x="725532" y="1405455"/>
                  <a:pt x="715708" y="1404051"/>
                </a:cubicBezTo>
                <a:lnTo>
                  <a:pt x="715708" y="1408261"/>
                </a:lnTo>
                <a:lnTo>
                  <a:pt x="709393" y="1408261"/>
                </a:lnTo>
                <a:lnTo>
                  <a:pt x="709393" y="1412471"/>
                </a:lnTo>
                <a:cubicBezTo>
                  <a:pt x="707990" y="1413875"/>
                  <a:pt x="706586" y="1414577"/>
                  <a:pt x="705183" y="1414577"/>
                </a:cubicBezTo>
                <a:cubicBezTo>
                  <a:pt x="703780" y="1414577"/>
                  <a:pt x="702376" y="1415278"/>
                  <a:pt x="700973" y="1416682"/>
                </a:cubicBezTo>
                <a:lnTo>
                  <a:pt x="700973" y="1454572"/>
                </a:lnTo>
                <a:lnTo>
                  <a:pt x="705183" y="1454572"/>
                </a:lnTo>
                <a:cubicBezTo>
                  <a:pt x="705183" y="1460185"/>
                  <a:pt x="703780" y="1465799"/>
                  <a:pt x="700973" y="1471412"/>
                </a:cubicBezTo>
                <a:cubicBezTo>
                  <a:pt x="698166" y="1477025"/>
                  <a:pt x="696061" y="1481236"/>
                  <a:pt x="694658" y="1484042"/>
                </a:cubicBezTo>
                <a:cubicBezTo>
                  <a:pt x="684834" y="1482639"/>
                  <a:pt x="678519" y="1479131"/>
                  <a:pt x="675713" y="1473517"/>
                </a:cubicBezTo>
                <a:lnTo>
                  <a:pt x="671503" y="1473517"/>
                </a:lnTo>
                <a:cubicBezTo>
                  <a:pt x="670099" y="1470710"/>
                  <a:pt x="669398" y="1465448"/>
                  <a:pt x="669398" y="1457729"/>
                </a:cubicBezTo>
                <a:cubicBezTo>
                  <a:pt x="669398" y="1450011"/>
                  <a:pt x="669047" y="1442293"/>
                  <a:pt x="668345" y="1434574"/>
                </a:cubicBezTo>
                <a:cubicBezTo>
                  <a:pt x="667643" y="1426856"/>
                  <a:pt x="665538" y="1420190"/>
                  <a:pt x="662030" y="1414577"/>
                </a:cubicBezTo>
                <a:cubicBezTo>
                  <a:pt x="658522" y="1408963"/>
                  <a:pt x="652557" y="1406156"/>
                  <a:pt x="644137" y="1406156"/>
                </a:cubicBezTo>
                <a:cubicBezTo>
                  <a:pt x="625894" y="1406156"/>
                  <a:pt x="614667" y="1414577"/>
                  <a:pt x="610457" y="1431417"/>
                </a:cubicBezTo>
                <a:lnTo>
                  <a:pt x="602037" y="1431417"/>
                </a:lnTo>
                <a:lnTo>
                  <a:pt x="602037" y="1435627"/>
                </a:lnTo>
                <a:lnTo>
                  <a:pt x="599932" y="1431417"/>
                </a:lnTo>
                <a:lnTo>
                  <a:pt x="580987" y="1431417"/>
                </a:lnTo>
                <a:cubicBezTo>
                  <a:pt x="578180" y="1427207"/>
                  <a:pt x="575373" y="1423347"/>
                  <a:pt x="572566" y="1419839"/>
                </a:cubicBezTo>
                <a:cubicBezTo>
                  <a:pt x="569760" y="1416331"/>
                  <a:pt x="566953" y="1412471"/>
                  <a:pt x="564146" y="1408261"/>
                </a:cubicBezTo>
                <a:lnTo>
                  <a:pt x="564146" y="1401946"/>
                </a:lnTo>
                <a:lnTo>
                  <a:pt x="557831" y="1393526"/>
                </a:lnTo>
                <a:lnTo>
                  <a:pt x="549411" y="1393526"/>
                </a:lnTo>
                <a:lnTo>
                  <a:pt x="549411" y="1389316"/>
                </a:lnTo>
                <a:cubicBezTo>
                  <a:pt x="540991" y="1389316"/>
                  <a:pt x="532220" y="1388965"/>
                  <a:pt x="523098" y="1388264"/>
                </a:cubicBezTo>
                <a:cubicBezTo>
                  <a:pt x="513977" y="1387562"/>
                  <a:pt x="505206" y="1386510"/>
                  <a:pt x="496786" y="1385106"/>
                </a:cubicBezTo>
                <a:cubicBezTo>
                  <a:pt x="495382" y="1392123"/>
                  <a:pt x="491172" y="1400894"/>
                  <a:pt x="484155" y="1411419"/>
                </a:cubicBezTo>
                <a:cubicBezTo>
                  <a:pt x="477139" y="1421944"/>
                  <a:pt x="470122" y="1428610"/>
                  <a:pt x="463105" y="1431417"/>
                </a:cubicBezTo>
                <a:cubicBezTo>
                  <a:pt x="461702" y="1442643"/>
                  <a:pt x="457492" y="1452467"/>
                  <a:pt x="450475" y="1460887"/>
                </a:cubicBezTo>
                <a:lnTo>
                  <a:pt x="448370" y="1469307"/>
                </a:lnTo>
                <a:lnTo>
                  <a:pt x="444160" y="1469307"/>
                </a:lnTo>
                <a:lnTo>
                  <a:pt x="444160" y="1479832"/>
                </a:lnTo>
                <a:lnTo>
                  <a:pt x="439950" y="1479832"/>
                </a:lnTo>
                <a:lnTo>
                  <a:pt x="439950" y="1488252"/>
                </a:lnTo>
                <a:lnTo>
                  <a:pt x="435740" y="1488252"/>
                </a:lnTo>
                <a:cubicBezTo>
                  <a:pt x="435740" y="1492462"/>
                  <a:pt x="434336" y="1495971"/>
                  <a:pt x="431530" y="1498778"/>
                </a:cubicBezTo>
                <a:lnTo>
                  <a:pt x="425215" y="1498778"/>
                </a:lnTo>
                <a:cubicBezTo>
                  <a:pt x="426618" y="1486147"/>
                  <a:pt x="430126" y="1476675"/>
                  <a:pt x="435740" y="1470360"/>
                </a:cubicBezTo>
                <a:cubicBezTo>
                  <a:pt x="441353" y="1464045"/>
                  <a:pt x="445563" y="1453870"/>
                  <a:pt x="448370" y="1439837"/>
                </a:cubicBezTo>
                <a:lnTo>
                  <a:pt x="454685" y="1439837"/>
                </a:lnTo>
                <a:lnTo>
                  <a:pt x="454685" y="1422997"/>
                </a:lnTo>
                <a:lnTo>
                  <a:pt x="450475" y="1422997"/>
                </a:lnTo>
                <a:lnTo>
                  <a:pt x="454685" y="1420892"/>
                </a:lnTo>
                <a:cubicBezTo>
                  <a:pt x="456088" y="1415278"/>
                  <a:pt x="456790" y="1406858"/>
                  <a:pt x="456790" y="1395631"/>
                </a:cubicBezTo>
                <a:cubicBezTo>
                  <a:pt x="456790" y="1381598"/>
                  <a:pt x="455387" y="1371424"/>
                  <a:pt x="452580" y="1365108"/>
                </a:cubicBezTo>
                <a:cubicBezTo>
                  <a:pt x="449773" y="1358793"/>
                  <a:pt x="442757" y="1354232"/>
                  <a:pt x="431530" y="1351426"/>
                </a:cubicBezTo>
                <a:cubicBezTo>
                  <a:pt x="428723" y="1355636"/>
                  <a:pt x="423461" y="1359846"/>
                  <a:pt x="415742" y="1364056"/>
                </a:cubicBezTo>
                <a:cubicBezTo>
                  <a:pt x="408024" y="1368266"/>
                  <a:pt x="400656" y="1370371"/>
                  <a:pt x="393639" y="1370371"/>
                </a:cubicBezTo>
                <a:cubicBezTo>
                  <a:pt x="383816" y="1361951"/>
                  <a:pt x="378904" y="1356688"/>
                  <a:pt x="378904" y="1354583"/>
                </a:cubicBezTo>
                <a:cubicBezTo>
                  <a:pt x="378904" y="1352478"/>
                  <a:pt x="377501" y="1346514"/>
                  <a:pt x="374694" y="1336691"/>
                </a:cubicBezTo>
                <a:lnTo>
                  <a:pt x="378904" y="1336691"/>
                </a:lnTo>
                <a:cubicBezTo>
                  <a:pt x="380307" y="1335287"/>
                  <a:pt x="381360" y="1331428"/>
                  <a:pt x="382062" y="1325113"/>
                </a:cubicBezTo>
                <a:cubicBezTo>
                  <a:pt x="382763" y="1318798"/>
                  <a:pt x="383114" y="1313535"/>
                  <a:pt x="383114" y="1309325"/>
                </a:cubicBezTo>
                <a:lnTo>
                  <a:pt x="378904" y="1309325"/>
                </a:lnTo>
                <a:cubicBezTo>
                  <a:pt x="376097" y="1305115"/>
                  <a:pt x="373291" y="1300204"/>
                  <a:pt x="370484" y="1294590"/>
                </a:cubicBezTo>
                <a:lnTo>
                  <a:pt x="364169" y="1294590"/>
                </a:lnTo>
                <a:lnTo>
                  <a:pt x="364169" y="1288275"/>
                </a:lnTo>
                <a:lnTo>
                  <a:pt x="355749" y="1288275"/>
                </a:lnTo>
                <a:lnTo>
                  <a:pt x="355749" y="1279855"/>
                </a:lnTo>
                <a:cubicBezTo>
                  <a:pt x="351539" y="1277048"/>
                  <a:pt x="346978" y="1273891"/>
                  <a:pt x="342066" y="1270382"/>
                </a:cubicBezTo>
                <a:cubicBezTo>
                  <a:pt x="337154" y="1266874"/>
                  <a:pt x="333295" y="1265120"/>
                  <a:pt x="330489" y="1265120"/>
                </a:cubicBezTo>
                <a:cubicBezTo>
                  <a:pt x="324875" y="1265120"/>
                  <a:pt x="320665" y="1266172"/>
                  <a:pt x="317858" y="1268277"/>
                </a:cubicBezTo>
                <a:cubicBezTo>
                  <a:pt x="315052" y="1270382"/>
                  <a:pt x="311543" y="1271435"/>
                  <a:pt x="307333" y="1271435"/>
                </a:cubicBezTo>
                <a:cubicBezTo>
                  <a:pt x="287686" y="1271435"/>
                  <a:pt x="277161" y="1260208"/>
                  <a:pt x="275758" y="1237754"/>
                </a:cubicBezTo>
                <a:lnTo>
                  <a:pt x="279968" y="1237754"/>
                </a:lnTo>
                <a:cubicBezTo>
                  <a:pt x="279968" y="1236351"/>
                  <a:pt x="280319" y="1235649"/>
                  <a:pt x="281020" y="1235649"/>
                </a:cubicBezTo>
                <a:cubicBezTo>
                  <a:pt x="281722" y="1235649"/>
                  <a:pt x="282073" y="1234948"/>
                  <a:pt x="282073" y="1233544"/>
                </a:cubicBezTo>
                <a:cubicBezTo>
                  <a:pt x="282073" y="1234948"/>
                  <a:pt x="279968" y="1233544"/>
                  <a:pt x="275758" y="1229334"/>
                </a:cubicBezTo>
                <a:lnTo>
                  <a:pt x="279968" y="1227229"/>
                </a:lnTo>
                <a:cubicBezTo>
                  <a:pt x="279968" y="1207582"/>
                  <a:pt x="268741" y="1195654"/>
                  <a:pt x="246288" y="1191444"/>
                </a:cubicBezTo>
                <a:lnTo>
                  <a:pt x="246288" y="1195654"/>
                </a:lnTo>
                <a:lnTo>
                  <a:pt x="231552" y="1195654"/>
                </a:lnTo>
                <a:lnTo>
                  <a:pt x="231552" y="1199864"/>
                </a:lnTo>
                <a:lnTo>
                  <a:pt x="223132" y="1199864"/>
                </a:lnTo>
                <a:lnTo>
                  <a:pt x="223132" y="1204074"/>
                </a:lnTo>
                <a:lnTo>
                  <a:pt x="212607" y="1204074"/>
                </a:lnTo>
                <a:lnTo>
                  <a:pt x="212607" y="1208284"/>
                </a:lnTo>
                <a:lnTo>
                  <a:pt x="174717" y="1195654"/>
                </a:lnTo>
                <a:lnTo>
                  <a:pt x="174717" y="1189339"/>
                </a:lnTo>
                <a:lnTo>
                  <a:pt x="155771" y="1189339"/>
                </a:lnTo>
                <a:lnTo>
                  <a:pt x="155771" y="1185129"/>
                </a:lnTo>
                <a:lnTo>
                  <a:pt x="159982" y="1185129"/>
                </a:lnTo>
                <a:cubicBezTo>
                  <a:pt x="162788" y="1180919"/>
                  <a:pt x="166998" y="1177410"/>
                  <a:pt x="172612" y="1174604"/>
                </a:cubicBezTo>
                <a:cubicBezTo>
                  <a:pt x="178225" y="1171797"/>
                  <a:pt x="181032" y="1167587"/>
                  <a:pt x="181032" y="1161973"/>
                </a:cubicBezTo>
                <a:lnTo>
                  <a:pt x="189452" y="1161973"/>
                </a:lnTo>
                <a:cubicBezTo>
                  <a:pt x="192259" y="1156360"/>
                  <a:pt x="195065" y="1152852"/>
                  <a:pt x="197872" y="1151448"/>
                </a:cubicBezTo>
                <a:lnTo>
                  <a:pt x="204187" y="1151448"/>
                </a:lnTo>
                <a:lnTo>
                  <a:pt x="204187" y="1147238"/>
                </a:lnTo>
                <a:cubicBezTo>
                  <a:pt x="206994" y="1144432"/>
                  <a:pt x="208748" y="1143028"/>
                  <a:pt x="209450" y="1143028"/>
                </a:cubicBezTo>
                <a:cubicBezTo>
                  <a:pt x="210151" y="1143028"/>
                  <a:pt x="211204" y="1140222"/>
                  <a:pt x="212607" y="1134608"/>
                </a:cubicBezTo>
                <a:lnTo>
                  <a:pt x="208397" y="1134608"/>
                </a:lnTo>
                <a:cubicBezTo>
                  <a:pt x="206994" y="1131801"/>
                  <a:pt x="206643" y="1130749"/>
                  <a:pt x="207345" y="1131451"/>
                </a:cubicBezTo>
                <a:cubicBezTo>
                  <a:pt x="208046" y="1132152"/>
                  <a:pt x="206994" y="1131100"/>
                  <a:pt x="204187" y="1128293"/>
                </a:cubicBezTo>
                <a:cubicBezTo>
                  <a:pt x="201380" y="1132503"/>
                  <a:pt x="197170" y="1135310"/>
                  <a:pt x="191557" y="1136713"/>
                </a:cubicBezTo>
                <a:cubicBezTo>
                  <a:pt x="185943" y="1138117"/>
                  <a:pt x="180330" y="1140222"/>
                  <a:pt x="174717" y="1143028"/>
                </a:cubicBezTo>
                <a:cubicBezTo>
                  <a:pt x="173313" y="1144432"/>
                  <a:pt x="172261" y="1146186"/>
                  <a:pt x="171559" y="1148291"/>
                </a:cubicBezTo>
                <a:cubicBezTo>
                  <a:pt x="170857" y="1150396"/>
                  <a:pt x="169805" y="1151448"/>
                  <a:pt x="168402" y="1151448"/>
                </a:cubicBezTo>
                <a:lnTo>
                  <a:pt x="164192" y="1147238"/>
                </a:lnTo>
                <a:cubicBezTo>
                  <a:pt x="161385" y="1144432"/>
                  <a:pt x="159982" y="1141625"/>
                  <a:pt x="159982" y="1138818"/>
                </a:cubicBezTo>
                <a:cubicBezTo>
                  <a:pt x="165595" y="1138818"/>
                  <a:pt x="174015" y="1137415"/>
                  <a:pt x="185242" y="1134608"/>
                </a:cubicBezTo>
                <a:lnTo>
                  <a:pt x="189452" y="1128293"/>
                </a:lnTo>
                <a:lnTo>
                  <a:pt x="199977" y="1128293"/>
                </a:lnTo>
                <a:cubicBezTo>
                  <a:pt x="201380" y="1128293"/>
                  <a:pt x="202433" y="1127241"/>
                  <a:pt x="203135" y="1125136"/>
                </a:cubicBezTo>
                <a:cubicBezTo>
                  <a:pt x="203836" y="1123031"/>
                  <a:pt x="205590" y="1121276"/>
                  <a:pt x="208397" y="1119873"/>
                </a:cubicBezTo>
                <a:cubicBezTo>
                  <a:pt x="205590" y="1108646"/>
                  <a:pt x="203836" y="1099875"/>
                  <a:pt x="203135" y="1093560"/>
                </a:cubicBezTo>
                <a:cubicBezTo>
                  <a:pt x="202433" y="1087245"/>
                  <a:pt x="196469" y="1078474"/>
                  <a:pt x="185242" y="1067247"/>
                </a:cubicBezTo>
                <a:lnTo>
                  <a:pt x="174717" y="1067247"/>
                </a:lnTo>
                <a:cubicBezTo>
                  <a:pt x="174717" y="1067247"/>
                  <a:pt x="173313" y="1064441"/>
                  <a:pt x="170507" y="1058827"/>
                </a:cubicBezTo>
                <a:lnTo>
                  <a:pt x="159982" y="1056722"/>
                </a:lnTo>
                <a:cubicBezTo>
                  <a:pt x="157175" y="1042689"/>
                  <a:pt x="155771" y="1032164"/>
                  <a:pt x="155771" y="1025147"/>
                </a:cubicBezTo>
                <a:cubicBezTo>
                  <a:pt x="164192" y="1020937"/>
                  <a:pt x="170156" y="1015674"/>
                  <a:pt x="173664" y="1009359"/>
                </a:cubicBezTo>
                <a:cubicBezTo>
                  <a:pt x="177173" y="1003044"/>
                  <a:pt x="178927" y="992168"/>
                  <a:pt x="178927" y="976731"/>
                </a:cubicBezTo>
                <a:cubicBezTo>
                  <a:pt x="173313" y="971118"/>
                  <a:pt x="169103" y="967960"/>
                  <a:pt x="166297" y="967259"/>
                </a:cubicBezTo>
                <a:cubicBezTo>
                  <a:pt x="163490" y="966557"/>
                  <a:pt x="158578" y="966206"/>
                  <a:pt x="151561" y="966206"/>
                </a:cubicBezTo>
                <a:cubicBezTo>
                  <a:pt x="138931" y="966206"/>
                  <a:pt x="126301" y="967259"/>
                  <a:pt x="113671" y="969364"/>
                </a:cubicBezTo>
                <a:cubicBezTo>
                  <a:pt x="101041" y="971469"/>
                  <a:pt x="87007" y="972521"/>
                  <a:pt x="71570" y="972521"/>
                </a:cubicBezTo>
                <a:cubicBezTo>
                  <a:pt x="71570" y="972521"/>
                  <a:pt x="70167" y="969714"/>
                  <a:pt x="67360" y="964101"/>
                </a:cubicBezTo>
                <a:lnTo>
                  <a:pt x="75781" y="961996"/>
                </a:lnTo>
                <a:cubicBezTo>
                  <a:pt x="75781" y="963399"/>
                  <a:pt x="77886" y="964101"/>
                  <a:pt x="82096" y="964101"/>
                </a:cubicBezTo>
                <a:cubicBezTo>
                  <a:pt x="89112" y="964101"/>
                  <a:pt x="100339" y="960242"/>
                  <a:pt x="115776" y="952523"/>
                </a:cubicBezTo>
                <a:cubicBezTo>
                  <a:pt x="131213" y="944805"/>
                  <a:pt x="141738" y="929017"/>
                  <a:pt x="147351" y="905161"/>
                </a:cubicBezTo>
                <a:lnTo>
                  <a:pt x="151561" y="905161"/>
                </a:lnTo>
                <a:cubicBezTo>
                  <a:pt x="150158" y="902354"/>
                  <a:pt x="149456" y="900249"/>
                  <a:pt x="149456" y="898845"/>
                </a:cubicBezTo>
                <a:cubicBezTo>
                  <a:pt x="149456" y="897442"/>
                  <a:pt x="148755" y="895337"/>
                  <a:pt x="147351" y="892530"/>
                </a:cubicBezTo>
                <a:lnTo>
                  <a:pt x="143141" y="892530"/>
                </a:lnTo>
                <a:lnTo>
                  <a:pt x="143141" y="882005"/>
                </a:lnTo>
                <a:lnTo>
                  <a:pt x="117881" y="886215"/>
                </a:lnTo>
                <a:lnTo>
                  <a:pt x="117881" y="877795"/>
                </a:lnTo>
                <a:cubicBezTo>
                  <a:pt x="120688" y="876392"/>
                  <a:pt x="122442" y="875690"/>
                  <a:pt x="123144" y="875690"/>
                </a:cubicBezTo>
                <a:cubicBezTo>
                  <a:pt x="123845" y="875690"/>
                  <a:pt x="125599" y="874988"/>
                  <a:pt x="128406" y="873585"/>
                </a:cubicBezTo>
                <a:cubicBezTo>
                  <a:pt x="128406" y="876392"/>
                  <a:pt x="132616" y="877795"/>
                  <a:pt x="141036" y="877795"/>
                </a:cubicBezTo>
                <a:lnTo>
                  <a:pt x="141036" y="873585"/>
                </a:lnTo>
                <a:cubicBezTo>
                  <a:pt x="157877" y="873585"/>
                  <a:pt x="166297" y="858850"/>
                  <a:pt x="166297" y="829380"/>
                </a:cubicBezTo>
                <a:cubicBezTo>
                  <a:pt x="162087" y="825169"/>
                  <a:pt x="159982" y="821661"/>
                  <a:pt x="159982" y="818854"/>
                </a:cubicBezTo>
                <a:cubicBezTo>
                  <a:pt x="159982" y="816048"/>
                  <a:pt x="160683" y="813241"/>
                  <a:pt x="162087" y="810434"/>
                </a:cubicBezTo>
                <a:cubicBezTo>
                  <a:pt x="163490" y="807628"/>
                  <a:pt x="164192" y="804821"/>
                  <a:pt x="164192" y="802014"/>
                </a:cubicBezTo>
                <a:cubicBezTo>
                  <a:pt x="164192" y="800611"/>
                  <a:pt x="163841" y="799558"/>
                  <a:pt x="163139" y="798857"/>
                </a:cubicBezTo>
                <a:cubicBezTo>
                  <a:pt x="162437" y="798155"/>
                  <a:pt x="162087" y="796401"/>
                  <a:pt x="162087" y="793594"/>
                </a:cubicBezTo>
                <a:lnTo>
                  <a:pt x="159982" y="774649"/>
                </a:lnTo>
                <a:lnTo>
                  <a:pt x="155771" y="774649"/>
                </a:lnTo>
                <a:cubicBezTo>
                  <a:pt x="155771" y="773246"/>
                  <a:pt x="155421" y="772193"/>
                  <a:pt x="154719" y="771491"/>
                </a:cubicBezTo>
                <a:cubicBezTo>
                  <a:pt x="154017" y="770790"/>
                  <a:pt x="153666" y="769036"/>
                  <a:pt x="153666" y="766229"/>
                </a:cubicBezTo>
                <a:cubicBezTo>
                  <a:pt x="153666" y="756405"/>
                  <a:pt x="157526" y="748687"/>
                  <a:pt x="165244" y="743074"/>
                </a:cubicBezTo>
                <a:cubicBezTo>
                  <a:pt x="172963" y="737460"/>
                  <a:pt x="178225" y="731847"/>
                  <a:pt x="181032" y="726233"/>
                </a:cubicBezTo>
                <a:cubicBezTo>
                  <a:pt x="171208" y="716410"/>
                  <a:pt x="164192" y="709744"/>
                  <a:pt x="159982" y="706235"/>
                </a:cubicBezTo>
                <a:cubicBezTo>
                  <a:pt x="155771" y="702727"/>
                  <a:pt x="148053" y="698166"/>
                  <a:pt x="136826" y="692553"/>
                </a:cubicBezTo>
                <a:lnTo>
                  <a:pt x="136826" y="684133"/>
                </a:lnTo>
                <a:cubicBezTo>
                  <a:pt x="129810" y="682729"/>
                  <a:pt x="122442" y="679221"/>
                  <a:pt x="114723" y="673608"/>
                </a:cubicBezTo>
                <a:cubicBezTo>
                  <a:pt x="107005" y="667994"/>
                  <a:pt x="101743" y="662381"/>
                  <a:pt x="98936" y="656767"/>
                </a:cubicBezTo>
                <a:lnTo>
                  <a:pt x="98936" y="646242"/>
                </a:lnTo>
                <a:lnTo>
                  <a:pt x="94726" y="646242"/>
                </a:lnTo>
                <a:cubicBezTo>
                  <a:pt x="93322" y="643436"/>
                  <a:pt x="92621" y="640980"/>
                  <a:pt x="92621" y="638875"/>
                </a:cubicBezTo>
                <a:cubicBezTo>
                  <a:pt x="92621" y="636770"/>
                  <a:pt x="91919" y="634314"/>
                  <a:pt x="90516" y="631507"/>
                </a:cubicBezTo>
                <a:lnTo>
                  <a:pt x="94726" y="631507"/>
                </a:lnTo>
                <a:lnTo>
                  <a:pt x="94726" y="623087"/>
                </a:lnTo>
                <a:lnTo>
                  <a:pt x="98936" y="623087"/>
                </a:lnTo>
                <a:cubicBezTo>
                  <a:pt x="100339" y="620280"/>
                  <a:pt x="101041" y="617474"/>
                  <a:pt x="101041" y="614667"/>
                </a:cubicBezTo>
                <a:cubicBezTo>
                  <a:pt x="101041" y="607650"/>
                  <a:pt x="97532" y="598528"/>
                  <a:pt x="90516" y="587302"/>
                </a:cubicBezTo>
                <a:cubicBezTo>
                  <a:pt x="83499" y="576075"/>
                  <a:pt x="72272" y="570461"/>
                  <a:pt x="56835" y="570461"/>
                </a:cubicBezTo>
                <a:lnTo>
                  <a:pt x="56835" y="574672"/>
                </a:lnTo>
                <a:lnTo>
                  <a:pt x="46310" y="574672"/>
                </a:lnTo>
                <a:lnTo>
                  <a:pt x="46310" y="578882"/>
                </a:lnTo>
                <a:cubicBezTo>
                  <a:pt x="39293" y="580285"/>
                  <a:pt x="33329" y="581337"/>
                  <a:pt x="28417" y="582039"/>
                </a:cubicBezTo>
                <a:cubicBezTo>
                  <a:pt x="23506" y="582741"/>
                  <a:pt x="17542" y="583793"/>
                  <a:pt x="10525" y="585197"/>
                </a:cubicBezTo>
                <a:lnTo>
                  <a:pt x="10525" y="589407"/>
                </a:lnTo>
                <a:cubicBezTo>
                  <a:pt x="3508" y="589407"/>
                  <a:pt x="0" y="586600"/>
                  <a:pt x="0" y="580986"/>
                </a:cubicBezTo>
                <a:cubicBezTo>
                  <a:pt x="7016" y="578180"/>
                  <a:pt x="12981" y="576776"/>
                  <a:pt x="17892" y="576776"/>
                </a:cubicBezTo>
                <a:cubicBezTo>
                  <a:pt x="22804" y="576776"/>
                  <a:pt x="27014" y="575724"/>
                  <a:pt x="30522" y="573619"/>
                </a:cubicBezTo>
                <a:cubicBezTo>
                  <a:pt x="34031" y="571514"/>
                  <a:pt x="36838" y="567304"/>
                  <a:pt x="38943" y="560989"/>
                </a:cubicBezTo>
                <a:cubicBezTo>
                  <a:pt x="41048" y="554674"/>
                  <a:pt x="43503" y="543798"/>
                  <a:pt x="46310" y="528361"/>
                </a:cubicBezTo>
                <a:lnTo>
                  <a:pt x="48415" y="528361"/>
                </a:lnTo>
                <a:cubicBezTo>
                  <a:pt x="48415" y="522747"/>
                  <a:pt x="48064" y="517836"/>
                  <a:pt x="47363" y="513626"/>
                </a:cubicBezTo>
                <a:cubicBezTo>
                  <a:pt x="46661" y="509416"/>
                  <a:pt x="46310" y="504504"/>
                  <a:pt x="46310" y="498891"/>
                </a:cubicBezTo>
                <a:lnTo>
                  <a:pt x="52625" y="484155"/>
                </a:lnTo>
                <a:lnTo>
                  <a:pt x="56835" y="484155"/>
                </a:lnTo>
                <a:lnTo>
                  <a:pt x="56835" y="452580"/>
                </a:lnTo>
                <a:cubicBezTo>
                  <a:pt x="51222" y="449773"/>
                  <a:pt x="47012" y="446265"/>
                  <a:pt x="44205" y="442055"/>
                </a:cubicBezTo>
                <a:cubicBezTo>
                  <a:pt x="41398" y="437845"/>
                  <a:pt x="37890" y="433635"/>
                  <a:pt x="33680" y="429425"/>
                </a:cubicBezTo>
                <a:cubicBezTo>
                  <a:pt x="36487" y="423811"/>
                  <a:pt x="39995" y="419952"/>
                  <a:pt x="44205" y="417847"/>
                </a:cubicBezTo>
                <a:cubicBezTo>
                  <a:pt x="48415" y="415742"/>
                  <a:pt x="52274" y="413988"/>
                  <a:pt x="55783" y="412585"/>
                </a:cubicBezTo>
                <a:cubicBezTo>
                  <a:pt x="59291" y="411181"/>
                  <a:pt x="62098" y="408725"/>
                  <a:pt x="64203" y="405217"/>
                </a:cubicBezTo>
                <a:cubicBezTo>
                  <a:pt x="66308" y="401708"/>
                  <a:pt x="67360" y="395043"/>
                  <a:pt x="67360" y="385219"/>
                </a:cubicBezTo>
                <a:cubicBezTo>
                  <a:pt x="58940" y="379606"/>
                  <a:pt x="54029" y="370484"/>
                  <a:pt x="52625" y="357854"/>
                </a:cubicBezTo>
                <a:cubicBezTo>
                  <a:pt x="55432" y="356450"/>
                  <a:pt x="62098" y="352942"/>
                  <a:pt x="72623" y="347329"/>
                </a:cubicBezTo>
                <a:cubicBezTo>
                  <a:pt x="83148" y="341715"/>
                  <a:pt x="88411" y="331190"/>
                  <a:pt x="88411" y="315753"/>
                </a:cubicBezTo>
                <a:cubicBezTo>
                  <a:pt x="88411" y="311543"/>
                  <a:pt x="87709" y="306632"/>
                  <a:pt x="86306" y="301018"/>
                </a:cubicBezTo>
                <a:cubicBezTo>
                  <a:pt x="84902" y="295405"/>
                  <a:pt x="84201" y="290493"/>
                  <a:pt x="84201" y="286283"/>
                </a:cubicBezTo>
                <a:lnTo>
                  <a:pt x="88411" y="282073"/>
                </a:lnTo>
                <a:cubicBezTo>
                  <a:pt x="89814" y="280670"/>
                  <a:pt x="90516" y="279266"/>
                  <a:pt x="90516" y="277863"/>
                </a:cubicBezTo>
                <a:lnTo>
                  <a:pt x="113671" y="277863"/>
                </a:lnTo>
                <a:cubicBezTo>
                  <a:pt x="119284" y="272249"/>
                  <a:pt x="123144" y="269794"/>
                  <a:pt x="125249" y="270495"/>
                </a:cubicBezTo>
                <a:cubicBezTo>
                  <a:pt x="127354" y="271197"/>
                  <a:pt x="131213" y="270144"/>
                  <a:pt x="136826" y="267338"/>
                </a:cubicBezTo>
                <a:lnTo>
                  <a:pt x="136826" y="263128"/>
                </a:lnTo>
                <a:cubicBezTo>
                  <a:pt x="141036" y="260321"/>
                  <a:pt x="145948" y="258216"/>
                  <a:pt x="151561" y="256813"/>
                </a:cubicBezTo>
                <a:lnTo>
                  <a:pt x="151561" y="248393"/>
                </a:lnTo>
                <a:lnTo>
                  <a:pt x="155771" y="248393"/>
                </a:lnTo>
                <a:cubicBezTo>
                  <a:pt x="154368" y="244182"/>
                  <a:pt x="151912" y="238218"/>
                  <a:pt x="148404" y="230500"/>
                </a:cubicBezTo>
                <a:cubicBezTo>
                  <a:pt x="144896" y="222781"/>
                  <a:pt x="141036" y="218922"/>
                  <a:pt x="136826" y="218922"/>
                </a:cubicBezTo>
                <a:lnTo>
                  <a:pt x="136826" y="210502"/>
                </a:lnTo>
                <a:cubicBezTo>
                  <a:pt x="139633" y="209099"/>
                  <a:pt x="142440" y="207695"/>
                  <a:pt x="145246" y="206292"/>
                </a:cubicBezTo>
                <a:cubicBezTo>
                  <a:pt x="148053" y="204889"/>
                  <a:pt x="150860" y="204187"/>
                  <a:pt x="153666" y="204187"/>
                </a:cubicBezTo>
                <a:cubicBezTo>
                  <a:pt x="155070" y="204187"/>
                  <a:pt x="156473" y="204538"/>
                  <a:pt x="157877" y="205239"/>
                </a:cubicBezTo>
                <a:cubicBezTo>
                  <a:pt x="159280" y="205941"/>
                  <a:pt x="160683" y="206292"/>
                  <a:pt x="162087" y="206292"/>
                </a:cubicBezTo>
                <a:lnTo>
                  <a:pt x="162087" y="210502"/>
                </a:lnTo>
                <a:lnTo>
                  <a:pt x="170507" y="210502"/>
                </a:lnTo>
                <a:lnTo>
                  <a:pt x="170507" y="214712"/>
                </a:lnTo>
                <a:cubicBezTo>
                  <a:pt x="173313" y="216116"/>
                  <a:pt x="175769" y="216817"/>
                  <a:pt x="177874" y="216817"/>
                </a:cubicBezTo>
                <a:cubicBezTo>
                  <a:pt x="179979" y="216817"/>
                  <a:pt x="183838" y="217519"/>
                  <a:pt x="189452" y="218922"/>
                </a:cubicBezTo>
                <a:lnTo>
                  <a:pt x="189452" y="214712"/>
                </a:lnTo>
                <a:lnTo>
                  <a:pt x="197872" y="214712"/>
                </a:lnTo>
                <a:lnTo>
                  <a:pt x="204187" y="206292"/>
                </a:lnTo>
                <a:cubicBezTo>
                  <a:pt x="205590" y="203485"/>
                  <a:pt x="206292" y="201029"/>
                  <a:pt x="206292" y="198924"/>
                </a:cubicBezTo>
                <a:cubicBezTo>
                  <a:pt x="206292" y="196819"/>
                  <a:pt x="206994" y="194364"/>
                  <a:pt x="208397" y="191557"/>
                </a:cubicBezTo>
                <a:lnTo>
                  <a:pt x="218922" y="187347"/>
                </a:lnTo>
                <a:cubicBezTo>
                  <a:pt x="221729" y="184540"/>
                  <a:pt x="223483" y="182435"/>
                  <a:pt x="224185" y="181032"/>
                </a:cubicBezTo>
                <a:cubicBezTo>
                  <a:pt x="224886" y="179628"/>
                  <a:pt x="225939" y="178225"/>
                  <a:pt x="227342" y="176822"/>
                </a:cubicBezTo>
                <a:lnTo>
                  <a:pt x="235762" y="176822"/>
                </a:lnTo>
                <a:cubicBezTo>
                  <a:pt x="235762" y="174015"/>
                  <a:pt x="236113" y="172261"/>
                  <a:pt x="236815" y="171559"/>
                </a:cubicBezTo>
                <a:cubicBezTo>
                  <a:pt x="237517" y="170858"/>
                  <a:pt x="237867" y="169805"/>
                  <a:pt x="237867" y="168402"/>
                </a:cubicBezTo>
                <a:lnTo>
                  <a:pt x="246288" y="168402"/>
                </a:lnTo>
                <a:lnTo>
                  <a:pt x="246288" y="164192"/>
                </a:lnTo>
                <a:lnTo>
                  <a:pt x="269443" y="164192"/>
                </a:lnTo>
                <a:cubicBezTo>
                  <a:pt x="272249" y="157175"/>
                  <a:pt x="275407" y="153666"/>
                  <a:pt x="278915" y="153666"/>
                </a:cubicBezTo>
                <a:cubicBezTo>
                  <a:pt x="282424" y="153666"/>
                  <a:pt x="286985" y="152263"/>
                  <a:pt x="292598" y="149456"/>
                </a:cubicBezTo>
                <a:lnTo>
                  <a:pt x="292598" y="145246"/>
                </a:lnTo>
                <a:cubicBezTo>
                  <a:pt x="296808" y="146650"/>
                  <a:pt x="301369" y="147351"/>
                  <a:pt x="306281" y="147351"/>
                </a:cubicBezTo>
                <a:cubicBezTo>
                  <a:pt x="311192" y="147351"/>
                  <a:pt x="316455" y="148053"/>
                  <a:pt x="322068" y="149456"/>
                </a:cubicBezTo>
                <a:cubicBezTo>
                  <a:pt x="326279" y="139633"/>
                  <a:pt x="332243" y="133669"/>
                  <a:pt x="339961" y="131564"/>
                </a:cubicBezTo>
                <a:cubicBezTo>
                  <a:pt x="347680" y="129459"/>
                  <a:pt x="355749" y="124196"/>
                  <a:pt x="364169" y="115776"/>
                </a:cubicBezTo>
                <a:cubicBezTo>
                  <a:pt x="365572" y="115776"/>
                  <a:pt x="367677" y="117179"/>
                  <a:pt x="370484" y="119986"/>
                </a:cubicBezTo>
                <a:cubicBezTo>
                  <a:pt x="373291" y="114373"/>
                  <a:pt x="374694" y="110163"/>
                  <a:pt x="374694" y="107356"/>
                </a:cubicBezTo>
                <a:lnTo>
                  <a:pt x="387324" y="103146"/>
                </a:lnTo>
                <a:lnTo>
                  <a:pt x="393639" y="96831"/>
                </a:lnTo>
                <a:lnTo>
                  <a:pt x="393639" y="88411"/>
                </a:lnTo>
                <a:cubicBezTo>
                  <a:pt x="396446" y="85604"/>
                  <a:pt x="399253" y="83850"/>
                  <a:pt x="402059" y="83148"/>
                </a:cubicBezTo>
                <a:cubicBezTo>
                  <a:pt x="404866" y="82446"/>
                  <a:pt x="407673" y="80692"/>
                  <a:pt x="410480" y="77885"/>
                </a:cubicBezTo>
                <a:lnTo>
                  <a:pt x="410480" y="65255"/>
                </a:lnTo>
                <a:lnTo>
                  <a:pt x="416795" y="65255"/>
                </a:lnTo>
                <a:lnTo>
                  <a:pt x="429425" y="46310"/>
                </a:lnTo>
                <a:lnTo>
                  <a:pt x="439950" y="44205"/>
                </a:lnTo>
                <a:lnTo>
                  <a:pt x="439950" y="35785"/>
                </a:lnTo>
                <a:cubicBezTo>
                  <a:pt x="439950" y="35785"/>
                  <a:pt x="442757" y="34382"/>
                  <a:pt x="448370" y="31575"/>
                </a:cubicBezTo>
                <a:lnTo>
                  <a:pt x="448370" y="27365"/>
                </a:lnTo>
                <a:cubicBezTo>
                  <a:pt x="452580" y="25961"/>
                  <a:pt x="457843" y="24558"/>
                  <a:pt x="464158" y="23155"/>
                </a:cubicBezTo>
                <a:cubicBezTo>
                  <a:pt x="470473" y="21751"/>
                  <a:pt x="473630" y="18243"/>
                  <a:pt x="473630" y="12630"/>
                </a:cubicBezTo>
                <a:lnTo>
                  <a:pt x="486260" y="12630"/>
                </a:lnTo>
                <a:lnTo>
                  <a:pt x="486260" y="8420"/>
                </a:lnTo>
                <a:lnTo>
                  <a:pt x="507311" y="6315"/>
                </a:lnTo>
                <a:cubicBezTo>
                  <a:pt x="510117" y="4911"/>
                  <a:pt x="515731" y="3508"/>
                  <a:pt x="524151" y="2105"/>
                </a:cubicBezTo>
                <a:cubicBezTo>
                  <a:pt x="532571" y="701"/>
                  <a:pt x="540289" y="0"/>
                  <a:pt x="54730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7C2FBAC-32D5-4FB7-9902-DB0C92DAE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5075" y="-254398"/>
            <a:ext cx="7771691" cy="7112399"/>
          </a:xfrm>
          <a:custGeom>
            <a:avLst/>
            <a:gdLst>
              <a:gd name="connsiteX0" fmla="*/ 4365330 w 7771691"/>
              <a:gd name="connsiteY0" fmla="*/ 1628264 h 7112399"/>
              <a:gd name="connsiteX1" fmla="*/ 4430257 w 7771691"/>
              <a:gd name="connsiteY1" fmla="*/ 1638253 h 7112399"/>
              <a:gd name="connsiteX2" fmla="*/ 4485200 w 7771691"/>
              <a:gd name="connsiteY2" fmla="*/ 1668221 h 7112399"/>
              <a:gd name="connsiteX3" fmla="*/ 4485200 w 7771691"/>
              <a:gd name="connsiteY3" fmla="*/ 1718167 h 7112399"/>
              <a:gd name="connsiteX4" fmla="*/ 4410278 w 7771691"/>
              <a:gd name="connsiteY4" fmla="*/ 1728156 h 7112399"/>
              <a:gd name="connsiteX5" fmla="*/ 4335358 w 7771691"/>
              <a:gd name="connsiteY5" fmla="*/ 1738145 h 7112399"/>
              <a:gd name="connsiteX6" fmla="*/ 4245454 w 7771691"/>
              <a:gd name="connsiteY6" fmla="*/ 1678210 h 7112399"/>
              <a:gd name="connsiteX7" fmla="*/ 4275422 w 7771691"/>
              <a:gd name="connsiteY7" fmla="*/ 1658232 h 7112399"/>
              <a:gd name="connsiteX8" fmla="*/ 4365330 w 7771691"/>
              <a:gd name="connsiteY8" fmla="*/ 1628264 h 7112399"/>
              <a:gd name="connsiteX9" fmla="*/ 3795936 w 7771691"/>
              <a:gd name="connsiteY9" fmla="*/ 1578313 h 7112399"/>
              <a:gd name="connsiteX10" fmla="*/ 3825903 w 7771691"/>
              <a:gd name="connsiteY10" fmla="*/ 1583310 h 7112399"/>
              <a:gd name="connsiteX11" fmla="*/ 3845882 w 7771691"/>
              <a:gd name="connsiteY11" fmla="*/ 1588307 h 7112399"/>
              <a:gd name="connsiteX12" fmla="*/ 3845882 w 7771691"/>
              <a:gd name="connsiteY12" fmla="*/ 1648243 h 7112399"/>
              <a:gd name="connsiteX13" fmla="*/ 3795936 w 7771691"/>
              <a:gd name="connsiteY13" fmla="*/ 1658232 h 7112399"/>
              <a:gd name="connsiteX14" fmla="*/ 3745990 w 7771691"/>
              <a:gd name="connsiteY14" fmla="*/ 1648243 h 7112399"/>
              <a:gd name="connsiteX15" fmla="*/ 3745990 w 7771691"/>
              <a:gd name="connsiteY15" fmla="*/ 1608286 h 7112399"/>
              <a:gd name="connsiteX16" fmla="*/ 3795936 w 7771691"/>
              <a:gd name="connsiteY16" fmla="*/ 1588307 h 7112399"/>
              <a:gd name="connsiteX17" fmla="*/ 3306464 w 7771691"/>
              <a:gd name="connsiteY17" fmla="*/ 1468432 h 7112399"/>
              <a:gd name="connsiteX18" fmla="*/ 3301468 w 7771691"/>
              <a:gd name="connsiteY18" fmla="*/ 1493403 h 7112399"/>
              <a:gd name="connsiteX19" fmla="*/ 3296475 w 7771691"/>
              <a:gd name="connsiteY19" fmla="*/ 1518374 h 7112399"/>
              <a:gd name="connsiteX20" fmla="*/ 3226551 w 7771691"/>
              <a:gd name="connsiteY20" fmla="*/ 1513381 h 7112399"/>
              <a:gd name="connsiteX21" fmla="*/ 3176605 w 7771691"/>
              <a:gd name="connsiteY21" fmla="*/ 1508384 h 7112399"/>
              <a:gd name="connsiteX22" fmla="*/ 3146637 w 7771691"/>
              <a:gd name="connsiteY22" fmla="*/ 1518374 h 7112399"/>
              <a:gd name="connsiteX23" fmla="*/ 3126654 w 7771691"/>
              <a:gd name="connsiteY23" fmla="*/ 1518374 h 7112399"/>
              <a:gd name="connsiteX24" fmla="*/ 3121662 w 7771691"/>
              <a:gd name="connsiteY24" fmla="*/ 1553338 h 7112399"/>
              <a:gd name="connsiteX25" fmla="*/ 3116665 w 7771691"/>
              <a:gd name="connsiteY25" fmla="*/ 1588303 h 7112399"/>
              <a:gd name="connsiteX26" fmla="*/ 3121662 w 7771691"/>
              <a:gd name="connsiteY26" fmla="*/ 1553343 h 7112399"/>
              <a:gd name="connsiteX27" fmla="*/ 3126654 w 7771691"/>
              <a:gd name="connsiteY27" fmla="*/ 1518378 h 7112399"/>
              <a:gd name="connsiteX28" fmla="*/ 3146637 w 7771691"/>
              <a:gd name="connsiteY28" fmla="*/ 1518378 h 7112399"/>
              <a:gd name="connsiteX29" fmla="*/ 3176605 w 7771691"/>
              <a:gd name="connsiteY29" fmla="*/ 1508389 h 7112399"/>
              <a:gd name="connsiteX30" fmla="*/ 3226551 w 7771691"/>
              <a:gd name="connsiteY30" fmla="*/ 1513386 h 7112399"/>
              <a:gd name="connsiteX31" fmla="*/ 3296475 w 7771691"/>
              <a:gd name="connsiteY31" fmla="*/ 1518378 h 7112399"/>
              <a:gd name="connsiteX32" fmla="*/ 3301468 w 7771691"/>
              <a:gd name="connsiteY32" fmla="*/ 1493408 h 7112399"/>
              <a:gd name="connsiteX33" fmla="*/ 3306464 w 7771691"/>
              <a:gd name="connsiteY33" fmla="*/ 1468432 h 7112399"/>
              <a:gd name="connsiteX34" fmla="*/ 3296475 w 7771691"/>
              <a:gd name="connsiteY34" fmla="*/ 1448449 h 7112399"/>
              <a:gd name="connsiteX35" fmla="*/ 3296480 w 7771691"/>
              <a:gd name="connsiteY35" fmla="*/ 1448459 h 7112399"/>
              <a:gd name="connsiteX36" fmla="*/ 3336432 w 7771691"/>
              <a:gd name="connsiteY36" fmla="*/ 1493408 h 7112399"/>
              <a:gd name="connsiteX37" fmla="*/ 3336443 w 7771691"/>
              <a:gd name="connsiteY37" fmla="*/ 1493416 h 7112399"/>
              <a:gd name="connsiteX38" fmla="*/ 3356409 w 7771691"/>
              <a:gd name="connsiteY38" fmla="*/ 1517127 h 7112399"/>
              <a:gd name="connsiteX39" fmla="*/ 3396346 w 7771691"/>
              <a:gd name="connsiteY39" fmla="*/ 1538345 h 7112399"/>
              <a:gd name="connsiteX40" fmla="*/ 3396368 w 7771691"/>
              <a:gd name="connsiteY40" fmla="*/ 1538361 h 7112399"/>
              <a:gd name="connsiteX41" fmla="*/ 3396368 w 7771691"/>
              <a:gd name="connsiteY41" fmla="*/ 1538357 h 7112399"/>
              <a:gd name="connsiteX42" fmla="*/ 3396346 w 7771691"/>
              <a:gd name="connsiteY42" fmla="*/ 1538345 h 7112399"/>
              <a:gd name="connsiteX43" fmla="*/ 3336443 w 7771691"/>
              <a:gd name="connsiteY43" fmla="*/ 1493416 h 7112399"/>
              <a:gd name="connsiteX44" fmla="*/ 3336432 w 7771691"/>
              <a:gd name="connsiteY44" fmla="*/ 1493403 h 7112399"/>
              <a:gd name="connsiteX45" fmla="*/ 3296475 w 7771691"/>
              <a:gd name="connsiteY45" fmla="*/ 1448449 h 7112399"/>
              <a:gd name="connsiteX46" fmla="*/ 3256514 w 7771691"/>
              <a:gd name="connsiteY46" fmla="*/ 1248665 h 7112399"/>
              <a:gd name="connsiteX47" fmla="*/ 3256514 w 7771691"/>
              <a:gd name="connsiteY47" fmla="*/ 1288622 h 7112399"/>
              <a:gd name="connsiteX48" fmla="*/ 3256518 w 7771691"/>
              <a:gd name="connsiteY48" fmla="*/ 1288622 h 7112399"/>
              <a:gd name="connsiteX49" fmla="*/ 3256518 w 7771691"/>
              <a:gd name="connsiteY49" fmla="*/ 1248665 h 7112399"/>
              <a:gd name="connsiteX50" fmla="*/ 2597222 w 7771691"/>
              <a:gd name="connsiteY50" fmla="*/ 0 h 7112399"/>
              <a:gd name="connsiteX51" fmla="*/ 2752057 w 7771691"/>
              <a:gd name="connsiteY51" fmla="*/ 39957 h 7112399"/>
              <a:gd name="connsiteX52" fmla="*/ 2856946 w 7771691"/>
              <a:gd name="connsiteY52" fmla="*/ 129860 h 7112399"/>
              <a:gd name="connsiteX53" fmla="*/ 2876924 w 7771691"/>
              <a:gd name="connsiteY53" fmla="*/ 129860 h 7112399"/>
              <a:gd name="connsiteX54" fmla="*/ 2876924 w 7771691"/>
              <a:gd name="connsiteY54" fmla="*/ 189795 h 7112399"/>
              <a:gd name="connsiteX55" fmla="*/ 2911884 w 7771691"/>
              <a:gd name="connsiteY55" fmla="*/ 214770 h 7112399"/>
              <a:gd name="connsiteX56" fmla="*/ 2946849 w 7771691"/>
              <a:gd name="connsiteY56" fmla="*/ 239741 h 7112399"/>
              <a:gd name="connsiteX57" fmla="*/ 2946849 w 7771691"/>
              <a:gd name="connsiteY57" fmla="*/ 279698 h 7112399"/>
              <a:gd name="connsiteX58" fmla="*/ 2966827 w 7771691"/>
              <a:gd name="connsiteY58" fmla="*/ 279698 h 7112399"/>
              <a:gd name="connsiteX59" fmla="*/ 2966827 w 7771691"/>
              <a:gd name="connsiteY59" fmla="*/ 309666 h 7112399"/>
              <a:gd name="connsiteX60" fmla="*/ 2986805 w 7771691"/>
              <a:gd name="connsiteY60" fmla="*/ 309666 h 7112399"/>
              <a:gd name="connsiteX61" fmla="*/ 2986805 w 7771691"/>
              <a:gd name="connsiteY61" fmla="*/ 369601 h 7112399"/>
              <a:gd name="connsiteX62" fmla="*/ 3006784 w 7771691"/>
              <a:gd name="connsiteY62" fmla="*/ 369601 h 7112399"/>
              <a:gd name="connsiteX63" fmla="*/ 3006784 w 7771691"/>
              <a:gd name="connsiteY63" fmla="*/ 399573 h 7112399"/>
              <a:gd name="connsiteX64" fmla="*/ 3026762 w 7771691"/>
              <a:gd name="connsiteY64" fmla="*/ 399573 h 7112399"/>
              <a:gd name="connsiteX65" fmla="*/ 3031759 w 7771691"/>
              <a:gd name="connsiteY65" fmla="*/ 514447 h 7112399"/>
              <a:gd name="connsiteX66" fmla="*/ 3036751 w 7771691"/>
              <a:gd name="connsiteY66" fmla="*/ 619336 h 7112399"/>
              <a:gd name="connsiteX67" fmla="*/ 3026762 w 7771691"/>
              <a:gd name="connsiteY67" fmla="*/ 629325 h 7112399"/>
              <a:gd name="connsiteX68" fmla="*/ 3016773 w 7771691"/>
              <a:gd name="connsiteY68" fmla="*/ 649303 h 7112399"/>
              <a:gd name="connsiteX69" fmla="*/ 3026762 w 7771691"/>
              <a:gd name="connsiteY69" fmla="*/ 669282 h 7112399"/>
              <a:gd name="connsiteX70" fmla="*/ 3036751 w 7771691"/>
              <a:gd name="connsiteY70" fmla="*/ 709238 h 7112399"/>
              <a:gd name="connsiteX71" fmla="*/ 3061727 w 7771691"/>
              <a:gd name="connsiteY71" fmla="*/ 724225 h 7112399"/>
              <a:gd name="connsiteX72" fmla="*/ 3076708 w 7771691"/>
              <a:gd name="connsiteY72" fmla="*/ 749200 h 7112399"/>
              <a:gd name="connsiteX73" fmla="*/ 3056730 w 7771691"/>
              <a:gd name="connsiteY73" fmla="*/ 749200 h 7112399"/>
              <a:gd name="connsiteX74" fmla="*/ 2936859 w 7771691"/>
              <a:gd name="connsiteY74" fmla="*/ 1018909 h 7112399"/>
              <a:gd name="connsiteX75" fmla="*/ 2971825 w 7771691"/>
              <a:gd name="connsiteY75" fmla="*/ 1098822 h 7112399"/>
              <a:gd name="connsiteX76" fmla="*/ 3026762 w 7771691"/>
              <a:gd name="connsiteY76" fmla="*/ 1158757 h 7112399"/>
              <a:gd name="connsiteX77" fmla="*/ 3061727 w 7771691"/>
              <a:gd name="connsiteY77" fmla="*/ 1153765 h 7112399"/>
              <a:gd name="connsiteX78" fmla="*/ 3096687 w 7771691"/>
              <a:gd name="connsiteY78" fmla="*/ 1148773 h 7112399"/>
              <a:gd name="connsiteX79" fmla="*/ 3136643 w 7771691"/>
              <a:gd name="connsiteY79" fmla="*/ 1153765 h 7112399"/>
              <a:gd name="connsiteX80" fmla="*/ 3186594 w 7771691"/>
              <a:gd name="connsiteY80" fmla="*/ 1158757 h 7112399"/>
              <a:gd name="connsiteX81" fmla="*/ 3186594 w 7771691"/>
              <a:gd name="connsiteY81" fmla="*/ 1198719 h 7112399"/>
              <a:gd name="connsiteX82" fmla="*/ 3266508 w 7771691"/>
              <a:gd name="connsiteY82" fmla="*/ 1213700 h 7112399"/>
              <a:gd name="connsiteX83" fmla="*/ 3346421 w 7771691"/>
              <a:gd name="connsiteY83" fmla="*/ 1228686 h 7112399"/>
              <a:gd name="connsiteX84" fmla="*/ 3346421 w 7771691"/>
              <a:gd name="connsiteY84" fmla="*/ 1268643 h 7112399"/>
              <a:gd name="connsiteX85" fmla="*/ 3366400 w 7771691"/>
              <a:gd name="connsiteY85" fmla="*/ 1268643 h 7112399"/>
              <a:gd name="connsiteX86" fmla="*/ 3386378 w 7771691"/>
              <a:gd name="connsiteY86" fmla="*/ 1318589 h 7112399"/>
              <a:gd name="connsiteX87" fmla="*/ 3346421 w 7771691"/>
              <a:gd name="connsiteY87" fmla="*/ 1318589 h 7112399"/>
              <a:gd name="connsiteX88" fmla="*/ 3346421 w 7771691"/>
              <a:gd name="connsiteY88" fmla="*/ 1358546 h 7112399"/>
              <a:gd name="connsiteX89" fmla="*/ 3416346 w 7771691"/>
              <a:gd name="connsiteY89" fmla="*/ 1358546 h 7112399"/>
              <a:gd name="connsiteX90" fmla="*/ 3396368 w 7771691"/>
              <a:gd name="connsiteY90" fmla="*/ 1268643 h 7112399"/>
              <a:gd name="connsiteX91" fmla="*/ 3436324 w 7771691"/>
              <a:gd name="connsiteY91" fmla="*/ 1248665 h 7112399"/>
              <a:gd name="connsiteX92" fmla="*/ 3416346 w 7771691"/>
              <a:gd name="connsiteY92" fmla="*/ 1158757 h 7112399"/>
              <a:gd name="connsiteX93" fmla="*/ 3436324 w 7771691"/>
              <a:gd name="connsiteY93" fmla="*/ 1158757 h 7112399"/>
              <a:gd name="connsiteX94" fmla="*/ 3436324 w 7771691"/>
              <a:gd name="connsiteY94" fmla="*/ 1048876 h 7112399"/>
              <a:gd name="connsiteX95" fmla="*/ 3416346 w 7771691"/>
              <a:gd name="connsiteY95" fmla="*/ 1048876 h 7112399"/>
              <a:gd name="connsiteX96" fmla="*/ 3426335 w 7771691"/>
              <a:gd name="connsiteY96" fmla="*/ 1028898 h 7112399"/>
              <a:gd name="connsiteX97" fmla="*/ 3436324 w 7771691"/>
              <a:gd name="connsiteY97" fmla="*/ 998930 h 7112399"/>
              <a:gd name="connsiteX98" fmla="*/ 3466292 w 7771691"/>
              <a:gd name="connsiteY98" fmla="*/ 1008919 h 7112399"/>
              <a:gd name="connsiteX99" fmla="*/ 3486270 w 7771691"/>
              <a:gd name="connsiteY99" fmla="*/ 1018909 h 7112399"/>
              <a:gd name="connsiteX100" fmla="*/ 3481278 w 7771691"/>
              <a:gd name="connsiteY100" fmla="*/ 1033895 h 7112399"/>
              <a:gd name="connsiteX101" fmla="*/ 3476281 w 7771691"/>
              <a:gd name="connsiteY101" fmla="*/ 1048876 h 7112399"/>
              <a:gd name="connsiteX102" fmla="*/ 3476281 w 7771691"/>
              <a:gd name="connsiteY102" fmla="*/ 1308600 h 7112399"/>
              <a:gd name="connsiteX103" fmla="*/ 3456302 w 7771691"/>
              <a:gd name="connsiteY103" fmla="*/ 1308600 h 7112399"/>
              <a:gd name="connsiteX104" fmla="*/ 3456302 w 7771691"/>
              <a:gd name="connsiteY104" fmla="*/ 1498395 h 7112399"/>
              <a:gd name="connsiteX105" fmla="*/ 3446314 w 7771691"/>
              <a:gd name="connsiteY105" fmla="*/ 1508384 h 7112399"/>
              <a:gd name="connsiteX106" fmla="*/ 3436324 w 7771691"/>
              <a:gd name="connsiteY106" fmla="*/ 1528363 h 7112399"/>
              <a:gd name="connsiteX107" fmla="*/ 3436324 w 7771691"/>
              <a:gd name="connsiteY107" fmla="*/ 1538357 h 7112399"/>
              <a:gd name="connsiteX108" fmla="*/ 3456302 w 7771691"/>
              <a:gd name="connsiteY108" fmla="*/ 1538357 h 7112399"/>
              <a:gd name="connsiteX109" fmla="*/ 3491267 w 7771691"/>
              <a:gd name="connsiteY109" fmla="*/ 1583306 h 7112399"/>
              <a:gd name="connsiteX110" fmla="*/ 3526227 w 7771691"/>
              <a:gd name="connsiteY110" fmla="*/ 1648238 h 7112399"/>
              <a:gd name="connsiteX111" fmla="*/ 3576178 w 7771691"/>
              <a:gd name="connsiteY111" fmla="*/ 1648238 h 7112399"/>
              <a:gd name="connsiteX112" fmla="*/ 3576178 w 7771691"/>
              <a:gd name="connsiteY112" fmla="*/ 1668216 h 7112399"/>
              <a:gd name="connsiteX113" fmla="*/ 3656092 w 7771691"/>
              <a:gd name="connsiteY113" fmla="*/ 1648238 h 7112399"/>
              <a:gd name="connsiteX114" fmla="*/ 3666081 w 7771691"/>
              <a:gd name="connsiteY114" fmla="*/ 1668216 h 7112399"/>
              <a:gd name="connsiteX115" fmla="*/ 3621127 w 7771691"/>
              <a:gd name="connsiteY115" fmla="*/ 1723155 h 7112399"/>
              <a:gd name="connsiteX116" fmla="*/ 3576178 w 7771691"/>
              <a:gd name="connsiteY116" fmla="*/ 1808065 h 7112399"/>
              <a:gd name="connsiteX117" fmla="*/ 3636113 w 7771691"/>
              <a:gd name="connsiteY117" fmla="*/ 1843030 h 7112399"/>
              <a:gd name="connsiteX118" fmla="*/ 3696048 w 7771691"/>
              <a:gd name="connsiteY118" fmla="*/ 1858011 h 7112399"/>
              <a:gd name="connsiteX119" fmla="*/ 3780959 w 7771691"/>
              <a:gd name="connsiteY119" fmla="*/ 1838033 h 7112399"/>
              <a:gd name="connsiteX120" fmla="*/ 3845886 w 7771691"/>
              <a:gd name="connsiteY120" fmla="*/ 1788087 h 7112399"/>
              <a:gd name="connsiteX121" fmla="*/ 3915811 w 7771691"/>
              <a:gd name="connsiteY121" fmla="*/ 1738141 h 7112399"/>
              <a:gd name="connsiteX122" fmla="*/ 4025697 w 7771691"/>
              <a:gd name="connsiteY122" fmla="*/ 1718162 h 7112399"/>
              <a:gd name="connsiteX123" fmla="*/ 4065654 w 7771691"/>
              <a:gd name="connsiteY123" fmla="*/ 1758119 h 7112399"/>
              <a:gd name="connsiteX124" fmla="*/ 4065654 w 7771691"/>
              <a:gd name="connsiteY124" fmla="*/ 1788087 h 7112399"/>
              <a:gd name="connsiteX125" fmla="*/ 4085632 w 7771691"/>
              <a:gd name="connsiteY125" fmla="*/ 1788087 h 7112399"/>
              <a:gd name="connsiteX126" fmla="*/ 4095621 w 7771691"/>
              <a:gd name="connsiteY126" fmla="*/ 1868000 h 7112399"/>
              <a:gd name="connsiteX127" fmla="*/ 4135578 w 7771691"/>
              <a:gd name="connsiteY127" fmla="*/ 1937925 h 7112399"/>
              <a:gd name="connsiteX128" fmla="*/ 4135578 w 7771691"/>
              <a:gd name="connsiteY128" fmla="*/ 1947914 h 7112399"/>
              <a:gd name="connsiteX129" fmla="*/ 4215492 w 7771691"/>
              <a:gd name="connsiteY129" fmla="*/ 1967893 h 7112399"/>
              <a:gd name="connsiteX130" fmla="*/ 4285416 w 7771691"/>
              <a:gd name="connsiteY130" fmla="*/ 2007854 h 7112399"/>
              <a:gd name="connsiteX131" fmla="*/ 4515172 w 7771691"/>
              <a:gd name="connsiteY131" fmla="*/ 2007854 h 7112399"/>
              <a:gd name="connsiteX132" fmla="*/ 4570116 w 7771691"/>
              <a:gd name="connsiteY132" fmla="*/ 2037822 h 7112399"/>
              <a:gd name="connsiteX133" fmla="*/ 4625054 w 7771691"/>
              <a:gd name="connsiteY133" fmla="*/ 2077778 h 7112399"/>
              <a:gd name="connsiteX134" fmla="*/ 4625054 w 7771691"/>
              <a:gd name="connsiteY134" fmla="*/ 2117735 h 7112399"/>
              <a:gd name="connsiteX135" fmla="*/ 4645032 w 7771691"/>
              <a:gd name="connsiteY135" fmla="*/ 2117735 h 7112399"/>
              <a:gd name="connsiteX136" fmla="*/ 4645032 w 7771691"/>
              <a:gd name="connsiteY136" fmla="*/ 2147703 h 7112399"/>
              <a:gd name="connsiteX137" fmla="*/ 4670008 w 7771691"/>
              <a:gd name="connsiteY137" fmla="*/ 2167681 h 7112399"/>
              <a:gd name="connsiteX138" fmla="*/ 4694978 w 7771691"/>
              <a:gd name="connsiteY138" fmla="*/ 2187660 h 7112399"/>
              <a:gd name="connsiteX139" fmla="*/ 4694978 w 7771691"/>
              <a:gd name="connsiteY139" fmla="*/ 2207638 h 7112399"/>
              <a:gd name="connsiteX140" fmla="*/ 4894767 w 7771691"/>
              <a:gd name="connsiteY140" fmla="*/ 2217627 h 7112399"/>
              <a:gd name="connsiteX141" fmla="*/ 4944713 w 7771691"/>
              <a:gd name="connsiteY141" fmla="*/ 2302538 h 7112399"/>
              <a:gd name="connsiteX142" fmla="*/ 4964692 w 7771691"/>
              <a:gd name="connsiteY142" fmla="*/ 2357481 h 7112399"/>
              <a:gd name="connsiteX143" fmla="*/ 4994659 w 7771691"/>
              <a:gd name="connsiteY143" fmla="*/ 2387449 h 7112399"/>
              <a:gd name="connsiteX144" fmla="*/ 5074572 w 7771691"/>
              <a:gd name="connsiteY144" fmla="*/ 2397438 h 7112399"/>
              <a:gd name="connsiteX145" fmla="*/ 5139505 w 7771691"/>
              <a:gd name="connsiteY145" fmla="*/ 2387449 h 7112399"/>
              <a:gd name="connsiteX146" fmla="*/ 5204437 w 7771691"/>
              <a:gd name="connsiteY146" fmla="*/ 2377459 h 7112399"/>
              <a:gd name="connsiteX147" fmla="*/ 5279354 w 7771691"/>
              <a:gd name="connsiteY147" fmla="*/ 2392441 h 7112399"/>
              <a:gd name="connsiteX148" fmla="*/ 5304329 w 7771691"/>
              <a:gd name="connsiteY148" fmla="*/ 2477351 h 7112399"/>
              <a:gd name="connsiteX149" fmla="*/ 5294340 w 7771691"/>
              <a:gd name="connsiteY149" fmla="*/ 2477351 h 7112399"/>
              <a:gd name="connsiteX150" fmla="*/ 5274362 w 7771691"/>
              <a:gd name="connsiteY150" fmla="*/ 2507319 h 7112399"/>
              <a:gd name="connsiteX151" fmla="*/ 5254383 w 7771691"/>
              <a:gd name="connsiteY151" fmla="*/ 2527298 h 7112399"/>
              <a:gd name="connsiteX152" fmla="*/ 5254383 w 7771691"/>
              <a:gd name="connsiteY152" fmla="*/ 2547276 h 7112399"/>
              <a:gd name="connsiteX153" fmla="*/ 5214426 w 7771691"/>
              <a:gd name="connsiteY153" fmla="*/ 2547276 h 7112399"/>
              <a:gd name="connsiteX154" fmla="*/ 5144502 w 7771691"/>
              <a:gd name="connsiteY154" fmla="*/ 2597222 h 7112399"/>
              <a:gd name="connsiteX155" fmla="*/ 5144502 w 7771691"/>
              <a:gd name="connsiteY155" fmla="*/ 2657157 h 7112399"/>
              <a:gd name="connsiteX156" fmla="*/ 5164480 w 7771691"/>
              <a:gd name="connsiteY156" fmla="*/ 2657157 h 7112399"/>
              <a:gd name="connsiteX157" fmla="*/ 5174470 w 7771691"/>
              <a:gd name="connsiteY157" fmla="*/ 2702111 h 7112399"/>
              <a:gd name="connsiteX158" fmla="*/ 5184458 w 7771691"/>
              <a:gd name="connsiteY158" fmla="*/ 2747065 h 7112399"/>
              <a:gd name="connsiteX159" fmla="*/ 5234404 w 7771691"/>
              <a:gd name="connsiteY159" fmla="*/ 2777032 h 7112399"/>
              <a:gd name="connsiteX160" fmla="*/ 5234404 w 7771691"/>
              <a:gd name="connsiteY160" fmla="*/ 2816989 h 7112399"/>
              <a:gd name="connsiteX161" fmla="*/ 5294340 w 7771691"/>
              <a:gd name="connsiteY161" fmla="*/ 2866935 h 7112399"/>
              <a:gd name="connsiteX162" fmla="*/ 5309322 w 7771691"/>
              <a:gd name="connsiteY162" fmla="*/ 2906892 h 7112399"/>
              <a:gd name="connsiteX163" fmla="*/ 5324308 w 7771691"/>
              <a:gd name="connsiteY163" fmla="*/ 2936859 h 7112399"/>
              <a:gd name="connsiteX164" fmla="*/ 5384242 w 7771691"/>
              <a:gd name="connsiteY164" fmla="*/ 2956838 h 7112399"/>
              <a:gd name="connsiteX165" fmla="*/ 5384242 w 7771691"/>
              <a:gd name="connsiteY165" fmla="*/ 2976817 h 7112399"/>
              <a:gd name="connsiteX166" fmla="*/ 5524092 w 7771691"/>
              <a:gd name="connsiteY166" fmla="*/ 2976817 h 7112399"/>
              <a:gd name="connsiteX167" fmla="*/ 5613999 w 7771691"/>
              <a:gd name="connsiteY167" fmla="*/ 3016773 h 7112399"/>
              <a:gd name="connsiteX168" fmla="*/ 5663945 w 7771691"/>
              <a:gd name="connsiteY168" fmla="*/ 3086698 h 7112399"/>
              <a:gd name="connsiteX169" fmla="*/ 5703902 w 7771691"/>
              <a:gd name="connsiteY169" fmla="*/ 3086698 h 7112399"/>
              <a:gd name="connsiteX170" fmla="*/ 5653956 w 7771691"/>
              <a:gd name="connsiteY170" fmla="*/ 3116665 h 7112399"/>
              <a:gd name="connsiteX171" fmla="*/ 5653956 w 7771691"/>
              <a:gd name="connsiteY171" fmla="*/ 3176605 h 7112399"/>
              <a:gd name="connsiteX172" fmla="*/ 5633978 w 7771691"/>
              <a:gd name="connsiteY172" fmla="*/ 3176605 h 7112399"/>
              <a:gd name="connsiteX173" fmla="*/ 5544070 w 7771691"/>
              <a:gd name="connsiteY173" fmla="*/ 3406357 h 7112399"/>
              <a:gd name="connsiteX174" fmla="*/ 5584032 w 7771691"/>
              <a:gd name="connsiteY174" fmla="*/ 3466292 h 7112399"/>
              <a:gd name="connsiteX175" fmla="*/ 5683924 w 7771691"/>
              <a:gd name="connsiteY175" fmla="*/ 3496260 h 7112399"/>
              <a:gd name="connsiteX176" fmla="*/ 5758845 w 7771691"/>
              <a:gd name="connsiteY176" fmla="*/ 3491268 h 7112399"/>
              <a:gd name="connsiteX177" fmla="*/ 5843751 w 7771691"/>
              <a:gd name="connsiteY177" fmla="*/ 3486271 h 7112399"/>
              <a:gd name="connsiteX178" fmla="*/ 5878716 w 7771691"/>
              <a:gd name="connsiteY178" fmla="*/ 3526232 h 7112399"/>
              <a:gd name="connsiteX179" fmla="*/ 5903686 w 7771691"/>
              <a:gd name="connsiteY179" fmla="*/ 3586167 h 7112399"/>
              <a:gd name="connsiteX180" fmla="*/ 5778824 w 7771691"/>
              <a:gd name="connsiteY180" fmla="*/ 3671073 h 7112399"/>
              <a:gd name="connsiteX181" fmla="*/ 5653956 w 7771691"/>
              <a:gd name="connsiteY181" fmla="*/ 3736005 h 7112399"/>
              <a:gd name="connsiteX182" fmla="*/ 5658948 w 7771691"/>
              <a:gd name="connsiteY182" fmla="*/ 3770970 h 7112399"/>
              <a:gd name="connsiteX183" fmla="*/ 5663945 w 7771691"/>
              <a:gd name="connsiteY183" fmla="*/ 3805930 h 7112399"/>
              <a:gd name="connsiteX184" fmla="*/ 5683924 w 7771691"/>
              <a:gd name="connsiteY184" fmla="*/ 3805930 h 7112399"/>
              <a:gd name="connsiteX185" fmla="*/ 5683924 w 7771691"/>
              <a:gd name="connsiteY185" fmla="*/ 3965762 h 7112399"/>
              <a:gd name="connsiteX186" fmla="*/ 5728878 w 7771691"/>
              <a:gd name="connsiteY186" fmla="*/ 4030689 h 7112399"/>
              <a:gd name="connsiteX187" fmla="*/ 5793805 w 7771691"/>
              <a:gd name="connsiteY187" fmla="*/ 4075643 h 7112399"/>
              <a:gd name="connsiteX188" fmla="*/ 5793805 w 7771691"/>
              <a:gd name="connsiteY188" fmla="*/ 4095621 h 7112399"/>
              <a:gd name="connsiteX189" fmla="*/ 5833762 w 7771691"/>
              <a:gd name="connsiteY189" fmla="*/ 4085632 h 7112399"/>
              <a:gd name="connsiteX190" fmla="*/ 5843751 w 7771691"/>
              <a:gd name="connsiteY190" fmla="*/ 4075643 h 7112399"/>
              <a:gd name="connsiteX191" fmla="*/ 5953637 w 7771691"/>
              <a:gd name="connsiteY191" fmla="*/ 4075643 h 7112399"/>
              <a:gd name="connsiteX192" fmla="*/ 5953637 w 7771691"/>
              <a:gd name="connsiteY192" fmla="*/ 4095621 h 7112399"/>
              <a:gd name="connsiteX193" fmla="*/ 6033550 w 7771691"/>
              <a:gd name="connsiteY193" fmla="*/ 4110603 h 7112399"/>
              <a:gd name="connsiteX194" fmla="*/ 6063518 w 7771691"/>
              <a:gd name="connsiteY194" fmla="*/ 4185524 h 7112399"/>
              <a:gd name="connsiteX195" fmla="*/ 5908683 w 7771691"/>
              <a:gd name="connsiteY195" fmla="*/ 4285416 h 7112399"/>
              <a:gd name="connsiteX196" fmla="*/ 5798802 w 7771691"/>
              <a:gd name="connsiteY196" fmla="*/ 4295410 h 7112399"/>
              <a:gd name="connsiteX197" fmla="*/ 5728878 w 7771691"/>
              <a:gd name="connsiteY197" fmla="*/ 4320381 h 7112399"/>
              <a:gd name="connsiteX198" fmla="*/ 5703902 w 7771691"/>
              <a:gd name="connsiteY198" fmla="*/ 4455238 h 7112399"/>
              <a:gd name="connsiteX199" fmla="*/ 5763837 w 7771691"/>
              <a:gd name="connsiteY199" fmla="*/ 4495194 h 7112399"/>
              <a:gd name="connsiteX200" fmla="*/ 5843751 w 7771691"/>
              <a:gd name="connsiteY200" fmla="*/ 4525162 h 7112399"/>
              <a:gd name="connsiteX201" fmla="*/ 5863730 w 7771691"/>
              <a:gd name="connsiteY201" fmla="*/ 4425270 h 7112399"/>
              <a:gd name="connsiteX202" fmla="*/ 5933654 w 7771691"/>
              <a:gd name="connsiteY202" fmla="*/ 4365335 h 7112399"/>
              <a:gd name="connsiteX203" fmla="*/ 5933654 w 7771691"/>
              <a:gd name="connsiteY203" fmla="*/ 4345356 h 7112399"/>
              <a:gd name="connsiteX204" fmla="*/ 6008575 w 7771691"/>
              <a:gd name="connsiteY204" fmla="*/ 4300403 h 7112399"/>
              <a:gd name="connsiteX205" fmla="*/ 6063518 w 7771691"/>
              <a:gd name="connsiteY205" fmla="*/ 4275427 h 7112399"/>
              <a:gd name="connsiteX206" fmla="*/ 6103475 w 7771691"/>
              <a:gd name="connsiteY206" fmla="*/ 4285416 h 7112399"/>
              <a:gd name="connsiteX207" fmla="*/ 6133442 w 7771691"/>
              <a:gd name="connsiteY207" fmla="*/ 4295410 h 7112399"/>
              <a:gd name="connsiteX208" fmla="*/ 6213356 w 7771691"/>
              <a:gd name="connsiteY208" fmla="*/ 4280424 h 7112399"/>
              <a:gd name="connsiteX209" fmla="*/ 6243324 w 7771691"/>
              <a:gd name="connsiteY209" fmla="*/ 4240467 h 7112399"/>
              <a:gd name="connsiteX210" fmla="*/ 6273292 w 7771691"/>
              <a:gd name="connsiteY210" fmla="*/ 4190521 h 7112399"/>
              <a:gd name="connsiteX211" fmla="*/ 6353210 w 7771691"/>
              <a:gd name="connsiteY211" fmla="*/ 4145567 h 7112399"/>
              <a:gd name="connsiteX212" fmla="*/ 6388170 w 7771691"/>
              <a:gd name="connsiteY212" fmla="*/ 4205503 h 7112399"/>
              <a:gd name="connsiteX213" fmla="*/ 6463091 w 7771691"/>
              <a:gd name="connsiteY213" fmla="*/ 4215492 h 7112399"/>
              <a:gd name="connsiteX214" fmla="*/ 6473080 w 7771691"/>
              <a:gd name="connsiteY214" fmla="*/ 4205503 h 7112399"/>
              <a:gd name="connsiteX215" fmla="*/ 6483070 w 7771691"/>
              <a:gd name="connsiteY215" fmla="*/ 4215492 h 7112399"/>
              <a:gd name="connsiteX216" fmla="*/ 6503048 w 7771691"/>
              <a:gd name="connsiteY216" fmla="*/ 4195514 h 7112399"/>
              <a:gd name="connsiteX217" fmla="*/ 6533016 w 7771691"/>
              <a:gd name="connsiteY217" fmla="*/ 4155557 h 7112399"/>
              <a:gd name="connsiteX218" fmla="*/ 6582962 w 7771691"/>
              <a:gd name="connsiteY218" fmla="*/ 4095621 h 7112399"/>
              <a:gd name="connsiteX219" fmla="*/ 6637904 w 7771691"/>
              <a:gd name="connsiteY219" fmla="*/ 4120597 h 7112399"/>
              <a:gd name="connsiteX220" fmla="*/ 6667872 w 7771691"/>
              <a:gd name="connsiteY220" fmla="*/ 4150564 h 7112399"/>
              <a:gd name="connsiteX221" fmla="*/ 6712826 w 7771691"/>
              <a:gd name="connsiteY221" fmla="*/ 4175535 h 7112399"/>
              <a:gd name="connsiteX222" fmla="*/ 6802728 w 7771691"/>
              <a:gd name="connsiteY222" fmla="*/ 4185524 h 7112399"/>
              <a:gd name="connsiteX223" fmla="*/ 6802728 w 7771691"/>
              <a:gd name="connsiteY223" fmla="*/ 4205503 h 7112399"/>
              <a:gd name="connsiteX224" fmla="*/ 6847678 w 7771691"/>
              <a:gd name="connsiteY224" fmla="*/ 4180532 h 7112399"/>
              <a:gd name="connsiteX225" fmla="*/ 6872653 w 7771691"/>
              <a:gd name="connsiteY225" fmla="*/ 4145567 h 7112399"/>
              <a:gd name="connsiteX226" fmla="*/ 6912610 w 7771691"/>
              <a:gd name="connsiteY226" fmla="*/ 4145567 h 7112399"/>
              <a:gd name="connsiteX227" fmla="*/ 6912610 w 7771691"/>
              <a:gd name="connsiteY227" fmla="*/ 4125589 h 7112399"/>
              <a:gd name="connsiteX228" fmla="*/ 6982534 w 7771691"/>
              <a:gd name="connsiteY228" fmla="*/ 4125589 h 7112399"/>
              <a:gd name="connsiteX229" fmla="*/ 7037478 w 7771691"/>
              <a:gd name="connsiteY229" fmla="*/ 4260446 h 7112399"/>
              <a:gd name="connsiteX230" fmla="*/ 7212291 w 7771691"/>
              <a:gd name="connsiteY230" fmla="*/ 4275427 h 7112399"/>
              <a:gd name="connsiteX231" fmla="*/ 7212291 w 7771691"/>
              <a:gd name="connsiteY231" fmla="*/ 4305395 h 7112399"/>
              <a:gd name="connsiteX232" fmla="*/ 7267229 w 7771691"/>
              <a:gd name="connsiteY232" fmla="*/ 4350349 h 7112399"/>
              <a:gd name="connsiteX233" fmla="*/ 7302194 w 7771691"/>
              <a:gd name="connsiteY233" fmla="*/ 4395302 h 7112399"/>
              <a:gd name="connsiteX234" fmla="*/ 7302194 w 7771691"/>
              <a:gd name="connsiteY234" fmla="*/ 4415281 h 7112399"/>
              <a:gd name="connsiteX235" fmla="*/ 7382108 w 7771691"/>
              <a:gd name="connsiteY235" fmla="*/ 4415281 h 7112399"/>
              <a:gd name="connsiteX236" fmla="*/ 7432054 w 7771691"/>
              <a:gd name="connsiteY236" fmla="*/ 4480208 h 7112399"/>
              <a:gd name="connsiteX237" fmla="*/ 7501978 w 7771691"/>
              <a:gd name="connsiteY237" fmla="*/ 4545140 h 7112399"/>
              <a:gd name="connsiteX238" fmla="*/ 7521961 w 7771691"/>
              <a:gd name="connsiteY238" fmla="*/ 4545140 h 7112399"/>
              <a:gd name="connsiteX239" fmla="*/ 7521961 w 7771691"/>
              <a:gd name="connsiteY239" fmla="*/ 4595087 h 7112399"/>
              <a:gd name="connsiteX240" fmla="*/ 7526953 w 7771691"/>
              <a:gd name="connsiteY240" fmla="*/ 4625054 h 7112399"/>
              <a:gd name="connsiteX241" fmla="*/ 7531950 w 7771691"/>
              <a:gd name="connsiteY241" fmla="*/ 4645033 h 7112399"/>
              <a:gd name="connsiteX242" fmla="*/ 7526953 w 7771691"/>
              <a:gd name="connsiteY242" fmla="*/ 4670008 h 7112399"/>
              <a:gd name="connsiteX243" fmla="*/ 7521961 w 7771691"/>
              <a:gd name="connsiteY243" fmla="*/ 4694979 h 7112399"/>
              <a:gd name="connsiteX244" fmla="*/ 7546932 w 7771691"/>
              <a:gd name="connsiteY244" fmla="*/ 4754919 h 7112399"/>
              <a:gd name="connsiteX245" fmla="*/ 7601874 w 7771691"/>
              <a:gd name="connsiteY245" fmla="*/ 4769900 h 7112399"/>
              <a:gd name="connsiteX246" fmla="*/ 7656813 w 7771691"/>
              <a:gd name="connsiteY246" fmla="*/ 4789878 h 7112399"/>
              <a:gd name="connsiteX247" fmla="*/ 7681788 w 7771691"/>
              <a:gd name="connsiteY247" fmla="*/ 4864800 h 7112399"/>
              <a:gd name="connsiteX248" fmla="*/ 7661810 w 7771691"/>
              <a:gd name="connsiteY248" fmla="*/ 4864800 h 7112399"/>
              <a:gd name="connsiteX249" fmla="*/ 7636834 w 7771691"/>
              <a:gd name="connsiteY249" fmla="*/ 4899760 h 7112399"/>
              <a:gd name="connsiteX250" fmla="*/ 7621853 w 7771691"/>
              <a:gd name="connsiteY250" fmla="*/ 4944713 h 7112399"/>
              <a:gd name="connsiteX251" fmla="*/ 7631842 w 7771691"/>
              <a:gd name="connsiteY251" fmla="*/ 4974681 h 7112399"/>
              <a:gd name="connsiteX252" fmla="*/ 7651820 w 7771691"/>
              <a:gd name="connsiteY252" fmla="*/ 4974681 h 7112399"/>
              <a:gd name="connsiteX253" fmla="*/ 7661810 w 7771691"/>
              <a:gd name="connsiteY253" fmla="*/ 5024627 h 7112399"/>
              <a:gd name="connsiteX254" fmla="*/ 7721745 w 7771691"/>
              <a:gd name="connsiteY254" fmla="*/ 5079570 h 7112399"/>
              <a:gd name="connsiteX255" fmla="*/ 7751712 w 7771691"/>
              <a:gd name="connsiteY255" fmla="*/ 5154491 h 7112399"/>
              <a:gd name="connsiteX256" fmla="*/ 7696770 w 7771691"/>
              <a:gd name="connsiteY256" fmla="*/ 5204437 h 7112399"/>
              <a:gd name="connsiteX257" fmla="*/ 7661810 w 7771691"/>
              <a:gd name="connsiteY257" fmla="*/ 5284351 h 7112399"/>
              <a:gd name="connsiteX258" fmla="*/ 7681788 w 7771691"/>
              <a:gd name="connsiteY258" fmla="*/ 5284351 h 7112399"/>
              <a:gd name="connsiteX259" fmla="*/ 7726742 w 7771691"/>
              <a:gd name="connsiteY259" fmla="*/ 5319311 h 7112399"/>
              <a:gd name="connsiteX260" fmla="*/ 7771691 w 7771691"/>
              <a:gd name="connsiteY260" fmla="*/ 5354276 h 7112399"/>
              <a:gd name="connsiteX261" fmla="*/ 7701766 w 7771691"/>
              <a:gd name="connsiteY261" fmla="*/ 5414211 h 7112399"/>
              <a:gd name="connsiteX262" fmla="*/ 7611864 w 7771691"/>
              <a:gd name="connsiteY262" fmla="*/ 5653956 h 7112399"/>
              <a:gd name="connsiteX263" fmla="*/ 7631842 w 7771691"/>
              <a:gd name="connsiteY263" fmla="*/ 5653956 h 7112399"/>
              <a:gd name="connsiteX264" fmla="*/ 7631842 w 7771691"/>
              <a:gd name="connsiteY264" fmla="*/ 5743859 h 7112399"/>
              <a:gd name="connsiteX265" fmla="*/ 7616856 w 7771691"/>
              <a:gd name="connsiteY265" fmla="*/ 5753848 h 7112399"/>
              <a:gd name="connsiteX266" fmla="*/ 7601874 w 7771691"/>
              <a:gd name="connsiteY266" fmla="*/ 5763838 h 7112399"/>
              <a:gd name="connsiteX267" fmla="*/ 7591886 w 7771691"/>
              <a:gd name="connsiteY267" fmla="*/ 5783816 h 7112399"/>
              <a:gd name="connsiteX268" fmla="*/ 7501978 w 7771691"/>
              <a:gd name="connsiteY268" fmla="*/ 5783816 h 7112399"/>
              <a:gd name="connsiteX269" fmla="*/ 7501978 w 7771691"/>
              <a:gd name="connsiteY269" fmla="*/ 5803794 h 7112399"/>
              <a:gd name="connsiteX270" fmla="*/ 7467018 w 7771691"/>
              <a:gd name="connsiteY270" fmla="*/ 5828770 h 7112399"/>
              <a:gd name="connsiteX271" fmla="*/ 7432054 w 7771691"/>
              <a:gd name="connsiteY271" fmla="*/ 5853741 h 7112399"/>
              <a:gd name="connsiteX272" fmla="*/ 7432054 w 7771691"/>
              <a:gd name="connsiteY272" fmla="*/ 5893697 h 7112399"/>
              <a:gd name="connsiteX273" fmla="*/ 7392096 w 7771691"/>
              <a:gd name="connsiteY273" fmla="*/ 5933659 h 7112399"/>
              <a:gd name="connsiteX274" fmla="*/ 7362129 w 7771691"/>
              <a:gd name="connsiteY274" fmla="*/ 6023562 h 7112399"/>
              <a:gd name="connsiteX275" fmla="*/ 7322172 w 7771691"/>
              <a:gd name="connsiteY275" fmla="*/ 6113465 h 7112399"/>
              <a:gd name="connsiteX276" fmla="*/ 7292204 w 7771691"/>
              <a:gd name="connsiteY276" fmla="*/ 6113465 h 7112399"/>
              <a:gd name="connsiteX277" fmla="*/ 7262237 w 7771691"/>
              <a:gd name="connsiteY277" fmla="*/ 6123454 h 7112399"/>
              <a:gd name="connsiteX278" fmla="*/ 7212291 w 7771691"/>
              <a:gd name="connsiteY278" fmla="*/ 6113465 h 7112399"/>
              <a:gd name="connsiteX279" fmla="*/ 7162345 w 7771691"/>
              <a:gd name="connsiteY279" fmla="*/ 6103475 h 7112399"/>
              <a:gd name="connsiteX280" fmla="*/ 7117391 w 7771691"/>
              <a:gd name="connsiteY280" fmla="*/ 6113465 h 7112399"/>
              <a:gd name="connsiteX281" fmla="*/ 7092416 w 7771691"/>
              <a:gd name="connsiteY281" fmla="*/ 6143432 h 7112399"/>
              <a:gd name="connsiteX282" fmla="*/ 7032480 w 7771691"/>
              <a:gd name="connsiteY282" fmla="*/ 6143432 h 7112399"/>
              <a:gd name="connsiteX283" fmla="*/ 7027488 w 7771691"/>
              <a:gd name="connsiteY283" fmla="*/ 6163411 h 7112399"/>
              <a:gd name="connsiteX284" fmla="*/ 7022491 w 7771691"/>
              <a:gd name="connsiteY284" fmla="*/ 6183389 h 7112399"/>
              <a:gd name="connsiteX285" fmla="*/ 7002513 w 7771691"/>
              <a:gd name="connsiteY285" fmla="*/ 6183389 h 7112399"/>
              <a:gd name="connsiteX286" fmla="*/ 7002513 w 7771691"/>
              <a:gd name="connsiteY286" fmla="*/ 6213357 h 7112399"/>
              <a:gd name="connsiteX287" fmla="*/ 6942578 w 7771691"/>
              <a:gd name="connsiteY287" fmla="*/ 6253313 h 7112399"/>
              <a:gd name="connsiteX288" fmla="*/ 6942578 w 7771691"/>
              <a:gd name="connsiteY288" fmla="*/ 6273292 h 7112399"/>
              <a:gd name="connsiteX289" fmla="*/ 6752782 w 7771691"/>
              <a:gd name="connsiteY289" fmla="*/ 6273292 h 7112399"/>
              <a:gd name="connsiteX290" fmla="*/ 6752782 w 7771691"/>
              <a:gd name="connsiteY290" fmla="*/ 6293270 h 7112399"/>
              <a:gd name="connsiteX291" fmla="*/ 6622918 w 7771691"/>
              <a:gd name="connsiteY291" fmla="*/ 6273292 h 7112399"/>
              <a:gd name="connsiteX292" fmla="*/ 6582962 w 7771691"/>
              <a:gd name="connsiteY292" fmla="*/ 6233335 h 7112399"/>
              <a:gd name="connsiteX293" fmla="*/ 6552994 w 7771691"/>
              <a:gd name="connsiteY293" fmla="*/ 6233335 h 7112399"/>
              <a:gd name="connsiteX294" fmla="*/ 6552994 w 7771691"/>
              <a:gd name="connsiteY294" fmla="*/ 6213357 h 7112399"/>
              <a:gd name="connsiteX295" fmla="*/ 6473080 w 7771691"/>
              <a:gd name="connsiteY295" fmla="*/ 6213357 h 7112399"/>
              <a:gd name="connsiteX296" fmla="*/ 6443112 w 7771691"/>
              <a:gd name="connsiteY296" fmla="*/ 6278289 h 7112399"/>
              <a:gd name="connsiteX297" fmla="*/ 6353210 w 7771691"/>
              <a:gd name="connsiteY297" fmla="*/ 6303259 h 7112399"/>
              <a:gd name="connsiteX298" fmla="*/ 6353210 w 7771691"/>
              <a:gd name="connsiteY298" fmla="*/ 6293270 h 7112399"/>
              <a:gd name="connsiteX299" fmla="*/ 6308256 w 7771691"/>
              <a:gd name="connsiteY299" fmla="*/ 6263303 h 7112399"/>
              <a:gd name="connsiteX300" fmla="*/ 6283280 w 7771691"/>
              <a:gd name="connsiteY300" fmla="*/ 6233335 h 7112399"/>
              <a:gd name="connsiteX301" fmla="*/ 6288278 w 7771691"/>
              <a:gd name="connsiteY301" fmla="*/ 6223346 h 7112399"/>
              <a:gd name="connsiteX302" fmla="*/ 6293270 w 7771691"/>
              <a:gd name="connsiteY302" fmla="*/ 6213357 h 7112399"/>
              <a:gd name="connsiteX303" fmla="*/ 6263302 w 7771691"/>
              <a:gd name="connsiteY303" fmla="*/ 6183389 h 7112399"/>
              <a:gd name="connsiteX304" fmla="*/ 6263302 w 7771691"/>
              <a:gd name="connsiteY304" fmla="*/ 6163411 h 7112399"/>
              <a:gd name="connsiteX305" fmla="*/ 6083496 w 7771691"/>
              <a:gd name="connsiteY305" fmla="*/ 6163411 h 7112399"/>
              <a:gd name="connsiteX306" fmla="*/ 6073508 w 7771691"/>
              <a:gd name="connsiteY306" fmla="*/ 6153421 h 7112399"/>
              <a:gd name="connsiteX307" fmla="*/ 6043540 w 7771691"/>
              <a:gd name="connsiteY307" fmla="*/ 6143432 h 7112399"/>
              <a:gd name="connsiteX308" fmla="*/ 6043540 w 7771691"/>
              <a:gd name="connsiteY308" fmla="*/ 5983605 h 7112399"/>
              <a:gd name="connsiteX309" fmla="*/ 6018564 w 7771691"/>
              <a:gd name="connsiteY309" fmla="*/ 5973616 h 7112399"/>
              <a:gd name="connsiteX310" fmla="*/ 5993594 w 7771691"/>
              <a:gd name="connsiteY310" fmla="*/ 5963626 h 7112399"/>
              <a:gd name="connsiteX311" fmla="*/ 5993594 w 7771691"/>
              <a:gd name="connsiteY311" fmla="*/ 5943648 h 7112399"/>
              <a:gd name="connsiteX312" fmla="*/ 5903686 w 7771691"/>
              <a:gd name="connsiteY312" fmla="*/ 5963626 h 7112399"/>
              <a:gd name="connsiteX313" fmla="*/ 5728878 w 7771691"/>
              <a:gd name="connsiteY313" fmla="*/ 5918673 h 7112399"/>
              <a:gd name="connsiteX314" fmla="*/ 5633978 w 7771691"/>
              <a:gd name="connsiteY314" fmla="*/ 5833762 h 7112399"/>
              <a:gd name="connsiteX315" fmla="*/ 5613999 w 7771691"/>
              <a:gd name="connsiteY315" fmla="*/ 5833762 h 7112399"/>
              <a:gd name="connsiteX316" fmla="*/ 5613999 w 7771691"/>
              <a:gd name="connsiteY316" fmla="*/ 5803794 h 7112399"/>
              <a:gd name="connsiteX317" fmla="*/ 5594021 w 7771691"/>
              <a:gd name="connsiteY317" fmla="*/ 5803794 h 7112399"/>
              <a:gd name="connsiteX318" fmla="*/ 5594021 w 7771691"/>
              <a:gd name="connsiteY318" fmla="*/ 5713892 h 7112399"/>
              <a:gd name="connsiteX319" fmla="*/ 5613999 w 7771691"/>
              <a:gd name="connsiteY319" fmla="*/ 5713892 h 7112399"/>
              <a:gd name="connsiteX320" fmla="*/ 5604010 w 7771691"/>
              <a:gd name="connsiteY320" fmla="*/ 5648959 h 7112399"/>
              <a:gd name="connsiteX321" fmla="*/ 5594021 w 7771691"/>
              <a:gd name="connsiteY321" fmla="*/ 5584032 h 7112399"/>
              <a:gd name="connsiteX322" fmla="*/ 5633978 w 7771691"/>
              <a:gd name="connsiteY322" fmla="*/ 5564054 h 7112399"/>
              <a:gd name="connsiteX323" fmla="*/ 5633978 w 7771691"/>
              <a:gd name="connsiteY323" fmla="*/ 5534086 h 7112399"/>
              <a:gd name="connsiteX324" fmla="*/ 5653956 w 7771691"/>
              <a:gd name="connsiteY324" fmla="*/ 5534086 h 7112399"/>
              <a:gd name="connsiteX325" fmla="*/ 5633978 w 7771691"/>
              <a:gd name="connsiteY325" fmla="*/ 5424200 h 7112399"/>
              <a:gd name="connsiteX326" fmla="*/ 5594021 w 7771691"/>
              <a:gd name="connsiteY326" fmla="*/ 5354276 h 7112399"/>
              <a:gd name="connsiteX327" fmla="*/ 5499121 w 7771691"/>
              <a:gd name="connsiteY327" fmla="*/ 5384243 h 7112399"/>
              <a:gd name="connsiteX328" fmla="*/ 5434189 w 7771691"/>
              <a:gd name="connsiteY328" fmla="*/ 5444178 h 7112399"/>
              <a:gd name="connsiteX329" fmla="*/ 5434189 w 7771691"/>
              <a:gd name="connsiteY329" fmla="*/ 5494124 h 7112399"/>
              <a:gd name="connsiteX330" fmla="*/ 5414210 w 7771691"/>
              <a:gd name="connsiteY330" fmla="*/ 5494124 h 7112399"/>
              <a:gd name="connsiteX331" fmla="*/ 5414210 w 7771691"/>
              <a:gd name="connsiteY331" fmla="*/ 5534086 h 7112399"/>
              <a:gd name="connsiteX332" fmla="*/ 5394232 w 7771691"/>
              <a:gd name="connsiteY332" fmla="*/ 5534086 h 7112399"/>
              <a:gd name="connsiteX333" fmla="*/ 5394232 w 7771691"/>
              <a:gd name="connsiteY333" fmla="*/ 5564054 h 7112399"/>
              <a:gd name="connsiteX334" fmla="*/ 5344286 w 7771691"/>
              <a:gd name="connsiteY334" fmla="*/ 5638970 h 7112399"/>
              <a:gd name="connsiteX335" fmla="*/ 5294340 w 7771691"/>
              <a:gd name="connsiteY335" fmla="*/ 5713892 h 7112399"/>
              <a:gd name="connsiteX336" fmla="*/ 5294340 w 7771691"/>
              <a:gd name="connsiteY336" fmla="*/ 5743859 h 7112399"/>
              <a:gd name="connsiteX337" fmla="*/ 5204437 w 7771691"/>
              <a:gd name="connsiteY337" fmla="*/ 5818781 h 7112399"/>
              <a:gd name="connsiteX338" fmla="*/ 5164480 w 7771691"/>
              <a:gd name="connsiteY338" fmla="*/ 5853741 h 7112399"/>
              <a:gd name="connsiteX339" fmla="*/ 5164480 w 7771691"/>
              <a:gd name="connsiteY339" fmla="*/ 6003583 h 7112399"/>
              <a:gd name="connsiteX340" fmla="*/ 5184458 w 7771691"/>
              <a:gd name="connsiteY340" fmla="*/ 6003583 h 7112399"/>
              <a:gd name="connsiteX341" fmla="*/ 5184458 w 7771691"/>
              <a:gd name="connsiteY341" fmla="*/ 6073508 h 7112399"/>
              <a:gd name="connsiteX342" fmla="*/ 5154491 w 7771691"/>
              <a:gd name="connsiteY342" fmla="*/ 6093486 h 7112399"/>
              <a:gd name="connsiteX343" fmla="*/ 5124518 w 7771691"/>
              <a:gd name="connsiteY343" fmla="*/ 6143432 h 7112399"/>
              <a:gd name="connsiteX344" fmla="*/ 4964692 w 7771691"/>
              <a:gd name="connsiteY344" fmla="*/ 6143432 h 7112399"/>
              <a:gd name="connsiteX345" fmla="*/ 4854810 w 7771691"/>
              <a:gd name="connsiteY345" fmla="*/ 6113465 h 7112399"/>
              <a:gd name="connsiteX346" fmla="*/ 4839824 w 7771691"/>
              <a:gd name="connsiteY346" fmla="*/ 6138440 h 7112399"/>
              <a:gd name="connsiteX347" fmla="*/ 4824842 w 7771691"/>
              <a:gd name="connsiteY347" fmla="*/ 6183389 h 7112399"/>
              <a:gd name="connsiteX348" fmla="*/ 4764908 w 7771691"/>
              <a:gd name="connsiteY348" fmla="*/ 6183389 h 7112399"/>
              <a:gd name="connsiteX349" fmla="*/ 4665010 w 7771691"/>
              <a:gd name="connsiteY349" fmla="*/ 6258310 h 7112399"/>
              <a:gd name="connsiteX350" fmla="*/ 4585097 w 7771691"/>
              <a:gd name="connsiteY350" fmla="*/ 6363199 h 7112399"/>
              <a:gd name="connsiteX351" fmla="*/ 4605076 w 7771691"/>
              <a:gd name="connsiteY351" fmla="*/ 6363199 h 7112399"/>
              <a:gd name="connsiteX352" fmla="*/ 4605076 w 7771691"/>
              <a:gd name="connsiteY352" fmla="*/ 6433124 h 7112399"/>
              <a:gd name="connsiteX353" fmla="*/ 4625054 w 7771691"/>
              <a:gd name="connsiteY353" fmla="*/ 6443113 h 7112399"/>
              <a:gd name="connsiteX354" fmla="*/ 4645032 w 7771691"/>
              <a:gd name="connsiteY354" fmla="*/ 6453102 h 7112399"/>
              <a:gd name="connsiteX355" fmla="*/ 4645032 w 7771691"/>
              <a:gd name="connsiteY355" fmla="*/ 6503048 h 7112399"/>
              <a:gd name="connsiteX356" fmla="*/ 4660018 w 7771691"/>
              <a:gd name="connsiteY356" fmla="*/ 6513037 h 7112399"/>
              <a:gd name="connsiteX357" fmla="*/ 4675000 w 7771691"/>
              <a:gd name="connsiteY357" fmla="*/ 6523027 h 7112399"/>
              <a:gd name="connsiteX358" fmla="*/ 4675000 w 7771691"/>
              <a:gd name="connsiteY358" fmla="*/ 6632908 h 7112399"/>
              <a:gd name="connsiteX359" fmla="*/ 4620062 w 7771691"/>
              <a:gd name="connsiteY359" fmla="*/ 6657883 h 7112399"/>
              <a:gd name="connsiteX360" fmla="*/ 4535151 w 7771691"/>
              <a:gd name="connsiteY360" fmla="*/ 6662876 h 7112399"/>
              <a:gd name="connsiteX361" fmla="*/ 4515172 w 7771691"/>
              <a:gd name="connsiteY361" fmla="*/ 6642897 h 7112399"/>
              <a:gd name="connsiteX362" fmla="*/ 4495194 w 7771691"/>
              <a:gd name="connsiteY362" fmla="*/ 6632908 h 7112399"/>
              <a:gd name="connsiteX363" fmla="*/ 4485205 w 7771691"/>
              <a:gd name="connsiteY363" fmla="*/ 6543005 h 7112399"/>
              <a:gd name="connsiteX364" fmla="*/ 4465226 w 7771691"/>
              <a:gd name="connsiteY364" fmla="*/ 6543005 h 7112399"/>
              <a:gd name="connsiteX365" fmla="*/ 4385313 w 7771691"/>
              <a:gd name="connsiteY365" fmla="*/ 6468084 h 7112399"/>
              <a:gd name="connsiteX366" fmla="*/ 4285416 w 7771691"/>
              <a:gd name="connsiteY366" fmla="*/ 6453102 h 7112399"/>
              <a:gd name="connsiteX367" fmla="*/ 4195513 w 7771691"/>
              <a:gd name="connsiteY367" fmla="*/ 6597948 h 7112399"/>
              <a:gd name="connsiteX368" fmla="*/ 4015708 w 7771691"/>
              <a:gd name="connsiteY368" fmla="*/ 6652886 h 7112399"/>
              <a:gd name="connsiteX369" fmla="*/ 3960764 w 7771691"/>
              <a:gd name="connsiteY369" fmla="*/ 6597948 h 7112399"/>
              <a:gd name="connsiteX370" fmla="*/ 3875854 w 7771691"/>
              <a:gd name="connsiteY370" fmla="*/ 6562984 h 7112399"/>
              <a:gd name="connsiteX371" fmla="*/ 3815919 w 7771691"/>
              <a:gd name="connsiteY371" fmla="*/ 6612930 h 7112399"/>
              <a:gd name="connsiteX372" fmla="*/ 3775962 w 7771691"/>
              <a:gd name="connsiteY372" fmla="*/ 6612930 h 7112399"/>
              <a:gd name="connsiteX373" fmla="*/ 3740997 w 7771691"/>
              <a:gd name="connsiteY373" fmla="*/ 6727808 h 7112399"/>
              <a:gd name="connsiteX374" fmla="*/ 3616134 w 7771691"/>
              <a:gd name="connsiteY374" fmla="*/ 6792740 h 7112399"/>
              <a:gd name="connsiteX375" fmla="*/ 3616134 w 7771691"/>
              <a:gd name="connsiteY375" fmla="*/ 6772762 h 7112399"/>
              <a:gd name="connsiteX376" fmla="*/ 3566188 w 7771691"/>
              <a:gd name="connsiteY376" fmla="*/ 6772762 h 7112399"/>
              <a:gd name="connsiteX377" fmla="*/ 3546210 w 7771691"/>
              <a:gd name="connsiteY377" fmla="*/ 6742794 h 7112399"/>
              <a:gd name="connsiteX378" fmla="*/ 3486270 w 7771691"/>
              <a:gd name="connsiteY378" fmla="*/ 6692843 h 7112399"/>
              <a:gd name="connsiteX379" fmla="*/ 3396368 w 7771691"/>
              <a:gd name="connsiteY379" fmla="*/ 6662876 h 7112399"/>
              <a:gd name="connsiteX380" fmla="*/ 3396368 w 7771691"/>
              <a:gd name="connsiteY380" fmla="*/ 6682854 h 7112399"/>
              <a:gd name="connsiteX381" fmla="*/ 3366400 w 7771691"/>
              <a:gd name="connsiteY381" fmla="*/ 6682854 h 7112399"/>
              <a:gd name="connsiteX382" fmla="*/ 3366400 w 7771691"/>
              <a:gd name="connsiteY382" fmla="*/ 6702832 h 7112399"/>
              <a:gd name="connsiteX383" fmla="*/ 3346421 w 7771691"/>
              <a:gd name="connsiteY383" fmla="*/ 6712826 h 7112399"/>
              <a:gd name="connsiteX384" fmla="*/ 3326443 w 7771691"/>
              <a:gd name="connsiteY384" fmla="*/ 6722816 h 7112399"/>
              <a:gd name="connsiteX385" fmla="*/ 3326443 w 7771691"/>
              <a:gd name="connsiteY385" fmla="*/ 6902621 h 7112399"/>
              <a:gd name="connsiteX386" fmla="*/ 3346421 w 7771691"/>
              <a:gd name="connsiteY386" fmla="*/ 6902621 h 7112399"/>
              <a:gd name="connsiteX387" fmla="*/ 3326443 w 7771691"/>
              <a:gd name="connsiteY387" fmla="*/ 6982535 h 7112399"/>
              <a:gd name="connsiteX388" fmla="*/ 3296475 w 7771691"/>
              <a:gd name="connsiteY388" fmla="*/ 7042470 h 7112399"/>
              <a:gd name="connsiteX389" fmla="*/ 3206572 w 7771691"/>
              <a:gd name="connsiteY389" fmla="*/ 6992524 h 7112399"/>
              <a:gd name="connsiteX390" fmla="*/ 3186594 w 7771691"/>
              <a:gd name="connsiteY390" fmla="*/ 6992524 h 7112399"/>
              <a:gd name="connsiteX391" fmla="*/ 3176605 w 7771691"/>
              <a:gd name="connsiteY391" fmla="*/ 6917603 h 7112399"/>
              <a:gd name="connsiteX392" fmla="*/ 3171608 w 7771691"/>
              <a:gd name="connsiteY392" fmla="*/ 6807721 h 7112399"/>
              <a:gd name="connsiteX393" fmla="*/ 3141640 w 7771691"/>
              <a:gd name="connsiteY393" fmla="*/ 6712826 h 7112399"/>
              <a:gd name="connsiteX394" fmla="*/ 3056730 w 7771691"/>
              <a:gd name="connsiteY394" fmla="*/ 6672865 h 7112399"/>
              <a:gd name="connsiteX395" fmla="*/ 2896903 w 7771691"/>
              <a:gd name="connsiteY395" fmla="*/ 6792740 h 7112399"/>
              <a:gd name="connsiteX396" fmla="*/ 2856946 w 7771691"/>
              <a:gd name="connsiteY396" fmla="*/ 6792740 h 7112399"/>
              <a:gd name="connsiteX397" fmla="*/ 2856946 w 7771691"/>
              <a:gd name="connsiteY397" fmla="*/ 6812718 h 7112399"/>
              <a:gd name="connsiteX398" fmla="*/ 2846957 w 7771691"/>
              <a:gd name="connsiteY398" fmla="*/ 6792740 h 7112399"/>
              <a:gd name="connsiteX399" fmla="*/ 2757054 w 7771691"/>
              <a:gd name="connsiteY399" fmla="*/ 6792740 h 7112399"/>
              <a:gd name="connsiteX400" fmla="*/ 2717092 w 7771691"/>
              <a:gd name="connsiteY400" fmla="*/ 6737797 h 7112399"/>
              <a:gd name="connsiteX401" fmla="*/ 2677135 w 7771691"/>
              <a:gd name="connsiteY401" fmla="*/ 6682854 h 7112399"/>
              <a:gd name="connsiteX402" fmla="*/ 2677135 w 7771691"/>
              <a:gd name="connsiteY402" fmla="*/ 6652886 h 7112399"/>
              <a:gd name="connsiteX403" fmla="*/ 2647168 w 7771691"/>
              <a:gd name="connsiteY403" fmla="*/ 6612930 h 7112399"/>
              <a:gd name="connsiteX404" fmla="*/ 2607211 w 7771691"/>
              <a:gd name="connsiteY404" fmla="*/ 6612930 h 7112399"/>
              <a:gd name="connsiteX405" fmla="*/ 2607211 w 7771691"/>
              <a:gd name="connsiteY405" fmla="*/ 6592951 h 7112399"/>
              <a:gd name="connsiteX406" fmla="*/ 2482343 w 7771691"/>
              <a:gd name="connsiteY406" fmla="*/ 6587959 h 7112399"/>
              <a:gd name="connsiteX407" fmla="*/ 2357481 w 7771691"/>
              <a:gd name="connsiteY407" fmla="*/ 6572973 h 7112399"/>
              <a:gd name="connsiteX408" fmla="*/ 2297541 w 7771691"/>
              <a:gd name="connsiteY408" fmla="*/ 6697840 h 7112399"/>
              <a:gd name="connsiteX409" fmla="*/ 2197649 w 7771691"/>
              <a:gd name="connsiteY409" fmla="*/ 6792740 h 7112399"/>
              <a:gd name="connsiteX410" fmla="*/ 2137714 w 7771691"/>
              <a:gd name="connsiteY410" fmla="*/ 6932589 h 7112399"/>
              <a:gd name="connsiteX411" fmla="*/ 2127724 w 7771691"/>
              <a:gd name="connsiteY411" fmla="*/ 6972546 h 7112399"/>
              <a:gd name="connsiteX412" fmla="*/ 2107747 w 7771691"/>
              <a:gd name="connsiteY412" fmla="*/ 6972546 h 7112399"/>
              <a:gd name="connsiteX413" fmla="*/ 2107747 w 7771691"/>
              <a:gd name="connsiteY413" fmla="*/ 7022492 h 7112399"/>
              <a:gd name="connsiteX414" fmla="*/ 2087768 w 7771691"/>
              <a:gd name="connsiteY414" fmla="*/ 7022492 h 7112399"/>
              <a:gd name="connsiteX415" fmla="*/ 2087768 w 7771691"/>
              <a:gd name="connsiteY415" fmla="*/ 7062448 h 7112399"/>
              <a:gd name="connsiteX416" fmla="*/ 2067789 w 7771691"/>
              <a:gd name="connsiteY416" fmla="*/ 7062448 h 7112399"/>
              <a:gd name="connsiteX417" fmla="*/ 2047811 w 7771691"/>
              <a:gd name="connsiteY417" fmla="*/ 7112399 h 7112399"/>
              <a:gd name="connsiteX418" fmla="*/ 2017843 w 7771691"/>
              <a:gd name="connsiteY418" fmla="*/ 7112399 h 7112399"/>
              <a:gd name="connsiteX419" fmla="*/ 2067789 w 7771691"/>
              <a:gd name="connsiteY419" fmla="*/ 6977543 h 7112399"/>
              <a:gd name="connsiteX420" fmla="*/ 2127724 w 7771691"/>
              <a:gd name="connsiteY420" fmla="*/ 6832697 h 7112399"/>
              <a:gd name="connsiteX421" fmla="*/ 2157692 w 7771691"/>
              <a:gd name="connsiteY421" fmla="*/ 6832697 h 7112399"/>
              <a:gd name="connsiteX422" fmla="*/ 2157692 w 7771691"/>
              <a:gd name="connsiteY422" fmla="*/ 6752783 h 7112399"/>
              <a:gd name="connsiteX423" fmla="*/ 2137714 w 7771691"/>
              <a:gd name="connsiteY423" fmla="*/ 6752783 h 7112399"/>
              <a:gd name="connsiteX424" fmla="*/ 2157692 w 7771691"/>
              <a:gd name="connsiteY424" fmla="*/ 6742794 h 7112399"/>
              <a:gd name="connsiteX425" fmla="*/ 2167681 w 7771691"/>
              <a:gd name="connsiteY425" fmla="*/ 6622919 h 7112399"/>
              <a:gd name="connsiteX426" fmla="*/ 2147703 w 7771691"/>
              <a:gd name="connsiteY426" fmla="*/ 6478073 h 7112399"/>
              <a:gd name="connsiteX427" fmla="*/ 2047811 w 7771691"/>
              <a:gd name="connsiteY427" fmla="*/ 6413145 h 7112399"/>
              <a:gd name="connsiteX428" fmla="*/ 1972889 w 7771691"/>
              <a:gd name="connsiteY428" fmla="*/ 6473081 h 7112399"/>
              <a:gd name="connsiteX429" fmla="*/ 1868000 w 7771691"/>
              <a:gd name="connsiteY429" fmla="*/ 6503048 h 7112399"/>
              <a:gd name="connsiteX430" fmla="*/ 1798076 w 7771691"/>
              <a:gd name="connsiteY430" fmla="*/ 6428127 h 7112399"/>
              <a:gd name="connsiteX431" fmla="*/ 1778098 w 7771691"/>
              <a:gd name="connsiteY431" fmla="*/ 6343221 h 7112399"/>
              <a:gd name="connsiteX432" fmla="*/ 1798076 w 7771691"/>
              <a:gd name="connsiteY432" fmla="*/ 6343221 h 7112399"/>
              <a:gd name="connsiteX433" fmla="*/ 1813062 w 7771691"/>
              <a:gd name="connsiteY433" fmla="*/ 6288278 h 7112399"/>
              <a:gd name="connsiteX434" fmla="*/ 1818054 w 7771691"/>
              <a:gd name="connsiteY434" fmla="*/ 6213357 h 7112399"/>
              <a:gd name="connsiteX435" fmla="*/ 1798076 w 7771691"/>
              <a:gd name="connsiteY435" fmla="*/ 6213357 h 7112399"/>
              <a:gd name="connsiteX436" fmla="*/ 1758120 w 7771691"/>
              <a:gd name="connsiteY436" fmla="*/ 6143432 h 7112399"/>
              <a:gd name="connsiteX437" fmla="*/ 1728151 w 7771691"/>
              <a:gd name="connsiteY437" fmla="*/ 6143432 h 7112399"/>
              <a:gd name="connsiteX438" fmla="*/ 1728151 w 7771691"/>
              <a:gd name="connsiteY438" fmla="*/ 6113465 h 7112399"/>
              <a:gd name="connsiteX439" fmla="*/ 1688195 w 7771691"/>
              <a:gd name="connsiteY439" fmla="*/ 6113465 h 7112399"/>
              <a:gd name="connsiteX440" fmla="*/ 1688195 w 7771691"/>
              <a:gd name="connsiteY440" fmla="*/ 6073508 h 7112399"/>
              <a:gd name="connsiteX441" fmla="*/ 1623262 w 7771691"/>
              <a:gd name="connsiteY441" fmla="*/ 6028554 h 7112399"/>
              <a:gd name="connsiteX442" fmla="*/ 1568324 w 7771691"/>
              <a:gd name="connsiteY442" fmla="*/ 6003583 h 7112399"/>
              <a:gd name="connsiteX443" fmla="*/ 1508384 w 7771691"/>
              <a:gd name="connsiteY443" fmla="*/ 6018565 h 7112399"/>
              <a:gd name="connsiteX444" fmla="*/ 1458438 w 7771691"/>
              <a:gd name="connsiteY444" fmla="*/ 6033551 h 7112399"/>
              <a:gd name="connsiteX445" fmla="*/ 1308600 w 7771691"/>
              <a:gd name="connsiteY445" fmla="*/ 5873719 h 7112399"/>
              <a:gd name="connsiteX446" fmla="*/ 1328579 w 7771691"/>
              <a:gd name="connsiteY446" fmla="*/ 5873719 h 7112399"/>
              <a:gd name="connsiteX447" fmla="*/ 1333571 w 7771691"/>
              <a:gd name="connsiteY447" fmla="*/ 5863730 h 7112399"/>
              <a:gd name="connsiteX448" fmla="*/ 1338568 w 7771691"/>
              <a:gd name="connsiteY448" fmla="*/ 5853741 h 7112399"/>
              <a:gd name="connsiteX449" fmla="*/ 1308600 w 7771691"/>
              <a:gd name="connsiteY449" fmla="*/ 5833762 h 7112399"/>
              <a:gd name="connsiteX450" fmla="*/ 1328579 w 7771691"/>
              <a:gd name="connsiteY450" fmla="*/ 5823773 h 7112399"/>
              <a:gd name="connsiteX451" fmla="*/ 1168751 w 7771691"/>
              <a:gd name="connsiteY451" fmla="*/ 5653956 h 7112399"/>
              <a:gd name="connsiteX452" fmla="*/ 1168751 w 7771691"/>
              <a:gd name="connsiteY452" fmla="*/ 5673935 h 7112399"/>
              <a:gd name="connsiteX453" fmla="*/ 1098822 w 7771691"/>
              <a:gd name="connsiteY453" fmla="*/ 5673935 h 7112399"/>
              <a:gd name="connsiteX454" fmla="*/ 1098822 w 7771691"/>
              <a:gd name="connsiteY454" fmla="*/ 5693913 h 7112399"/>
              <a:gd name="connsiteX455" fmla="*/ 1058865 w 7771691"/>
              <a:gd name="connsiteY455" fmla="*/ 5693913 h 7112399"/>
              <a:gd name="connsiteX456" fmla="*/ 1058865 w 7771691"/>
              <a:gd name="connsiteY456" fmla="*/ 5713892 h 7112399"/>
              <a:gd name="connsiteX457" fmla="*/ 1008919 w 7771691"/>
              <a:gd name="connsiteY457" fmla="*/ 5713892 h 7112399"/>
              <a:gd name="connsiteX458" fmla="*/ 1008919 w 7771691"/>
              <a:gd name="connsiteY458" fmla="*/ 5733870 h 7112399"/>
              <a:gd name="connsiteX459" fmla="*/ 829114 w 7771691"/>
              <a:gd name="connsiteY459" fmla="*/ 5673935 h 7112399"/>
              <a:gd name="connsiteX460" fmla="*/ 829114 w 7771691"/>
              <a:gd name="connsiteY460" fmla="*/ 5643967 h 7112399"/>
              <a:gd name="connsiteX461" fmla="*/ 739206 w 7771691"/>
              <a:gd name="connsiteY461" fmla="*/ 5643967 h 7112399"/>
              <a:gd name="connsiteX462" fmla="*/ 739206 w 7771691"/>
              <a:gd name="connsiteY462" fmla="*/ 5623989 h 7112399"/>
              <a:gd name="connsiteX463" fmla="*/ 759189 w 7771691"/>
              <a:gd name="connsiteY463" fmla="*/ 5623989 h 7112399"/>
              <a:gd name="connsiteX464" fmla="*/ 819124 w 7771691"/>
              <a:gd name="connsiteY464" fmla="*/ 5574043 h 7112399"/>
              <a:gd name="connsiteX465" fmla="*/ 859081 w 7771691"/>
              <a:gd name="connsiteY465" fmla="*/ 5514103 h 7112399"/>
              <a:gd name="connsiteX466" fmla="*/ 899038 w 7771691"/>
              <a:gd name="connsiteY466" fmla="*/ 5514103 h 7112399"/>
              <a:gd name="connsiteX467" fmla="*/ 938995 w 7771691"/>
              <a:gd name="connsiteY467" fmla="*/ 5464157 h 7112399"/>
              <a:gd name="connsiteX468" fmla="*/ 968963 w 7771691"/>
              <a:gd name="connsiteY468" fmla="*/ 5464157 h 7112399"/>
              <a:gd name="connsiteX469" fmla="*/ 968963 w 7771691"/>
              <a:gd name="connsiteY469" fmla="*/ 5444178 h 7112399"/>
              <a:gd name="connsiteX470" fmla="*/ 993938 w 7771691"/>
              <a:gd name="connsiteY470" fmla="*/ 5424200 h 7112399"/>
              <a:gd name="connsiteX471" fmla="*/ 1008919 w 7771691"/>
              <a:gd name="connsiteY471" fmla="*/ 5384243 h 7112399"/>
              <a:gd name="connsiteX472" fmla="*/ 988941 w 7771691"/>
              <a:gd name="connsiteY472" fmla="*/ 5384243 h 7112399"/>
              <a:gd name="connsiteX473" fmla="*/ 983949 w 7771691"/>
              <a:gd name="connsiteY473" fmla="*/ 5369262 h 7112399"/>
              <a:gd name="connsiteX474" fmla="*/ 968963 w 7771691"/>
              <a:gd name="connsiteY474" fmla="*/ 5354276 h 7112399"/>
              <a:gd name="connsiteX475" fmla="*/ 909027 w 7771691"/>
              <a:gd name="connsiteY475" fmla="*/ 5394232 h 7112399"/>
              <a:gd name="connsiteX476" fmla="*/ 829114 w 7771691"/>
              <a:gd name="connsiteY476" fmla="*/ 5424200 h 7112399"/>
              <a:gd name="connsiteX477" fmla="*/ 814127 w 7771691"/>
              <a:gd name="connsiteY477" fmla="*/ 5449175 h 7112399"/>
              <a:gd name="connsiteX478" fmla="*/ 799147 w 7771691"/>
              <a:gd name="connsiteY478" fmla="*/ 5464157 h 7112399"/>
              <a:gd name="connsiteX479" fmla="*/ 779168 w 7771691"/>
              <a:gd name="connsiteY479" fmla="*/ 5444178 h 7112399"/>
              <a:gd name="connsiteX480" fmla="*/ 759189 w 7771691"/>
              <a:gd name="connsiteY480" fmla="*/ 5404222 h 7112399"/>
              <a:gd name="connsiteX481" fmla="*/ 879060 w 7771691"/>
              <a:gd name="connsiteY481" fmla="*/ 5384243 h 7112399"/>
              <a:gd name="connsiteX482" fmla="*/ 899038 w 7771691"/>
              <a:gd name="connsiteY482" fmla="*/ 5354276 h 7112399"/>
              <a:gd name="connsiteX483" fmla="*/ 948984 w 7771691"/>
              <a:gd name="connsiteY483" fmla="*/ 5354276 h 7112399"/>
              <a:gd name="connsiteX484" fmla="*/ 963970 w 7771691"/>
              <a:gd name="connsiteY484" fmla="*/ 5339294 h 7112399"/>
              <a:gd name="connsiteX485" fmla="*/ 988941 w 7771691"/>
              <a:gd name="connsiteY485" fmla="*/ 5314319 h 7112399"/>
              <a:gd name="connsiteX486" fmla="*/ 963970 w 7771691"/>
              <a:gd name="connsiteY486" fmla="*/ 5189451 h 7112399"/>
              <a:gd name="connsiteX487" fmla="*/ 879060 w 7771691"/>
              <a:gd name="connsiteY487" fmla="*/ 5064584 h 7112399"/>
              <a:gd name="connsiteX488" fmla="*/ 829114 w 7771691"/>
              <a:gd name="connsiteY488" fmla="*/ 5064584 h 7112399"/>
              <a:gd name="connsiteX489" fmla="*/ 809135 w 7771691"/>
              <a:gd name="connsiteY489" fmla="*/ 5024627 h 7112399"/>
              <a:gd name="connsiteX490" fmla="*/ 759189 w 7771691"/>
              <a:gd name="connsiteY490" fmla="*/ 5014638 h 7112399"/>
              <a:gd name="connsiteX491" fmla="*/ 739206 w 7771691"/>
              <a:gd name="connsiteY491" fmla="*/ 4864800 h 7112399"/>
              <a:gd name="connsiteX492" fmla="*/ 824117 w 7771691"/>
              <a:gd name="connsiteY492" fmla="*/ 4789878 h 7112399"/>
              <a:gd name="connsiteX493" fmla="*/ 849092 w 7771691"/>
              <a:gd name="connsiteY493" fmla="*/ 4635043 h 7112399"/>
              <a:gd name="connsiteX494" fmla="*/ 789157 w 7771691"/>
              <a:gd name="connsiteY494" fmla="*/ 4590094 h 7112399"/>
              <a:gd name="connsiteX495" fmla="*/ 719228 w 7771691"/>
              <a:gd name="connsiteY495" fmla="*/ 4585097 h 7112399"/>
              <a:gd name="connsiteX496" fmla="*/ 539422 w 7771691"/>
              <a:gd name="connsiteY496" fmla="*/ 4600083 h 7112399"/>
              <a:gd name="connsiteX497" fmla="*/ 339633 w 7771691"/>
              <a:gd name="connsiteY497" fmla="*/ 4615065 h 7112399"/>
              <a:gd name="connsiteX498" fmla="*/ 319655 w 7771691"/>
              <a:gd name="connsiteY498" fmla="*/ 4575108 h 7112399"/>
              <a:gd name="connsiteX499" fmla="*/ 359616 w 7771691"/>
              <a:gd name="connsiteY499" fmla="*/ 4565119 h 7112399"/>
              <a:gd name="connsiteX500" fmla="*/ 389584 w 7771691"/>
              <a:gd name="connsiteY500" fmla="*/ 4575108 h 7112399"/>
              <a:gd name="connsiteX501" fmla="*/ 549411 w 7771691"/>
              <a:gd name="connsiteY501" fmla="*/ 4520165 h 7112399"/>
              <a:gd name="connsiteX502" fmla="*/ 699249 w 7771691"/>
              <a:gd name="connsiteY502" fmla="*/ 4295410 h 7112399"/>
              <a:gd name="connsiteX503" fmla="*/ 719228 w 7771691"/>
              <a:gd name="connsiteY503" fmla="*/ 4295410 h 7112399"/>
              <a:gd name="connsiteX504" fmla="*/ 709238 w 7771691"/>
              <a:gd name="connsiteY504" fmla="*/ 4265438 h 7112399"/>
              <a:gd name="connsiteX505" fmla="*/ 699249 w 7771691"/>
              <a:gd name="connsiteY505" fmla="*/ 4235470 h 7112399"/>
              <a:gd name="connsiteX506" fmla="*/ 679271 w 7771691"/>
              <a:gd name="connsiteY506" fmla="*/ 4235470 h 7112399"/>
              <a:gd name="connsiteX507" fmla="*/ 679271 w 7771691"/>
              <a:gd name="connsiteY507" fmla="*/ 4185524 h 7112399"/>
              <a:gd name="connsiteX508" fmla="*/ 559400 w 7771691"/>
              <a:gd name="connsiteY508" fmla="*/ 4205503 h 7112399"/>
              <a:gd name="connsiteX509" fmla="*/ 559400 w 7771691"/>
              <a:gd name="connsiteY509" fmla="*/ 4165546 h 7112399"/>
              <a:gd name="connsiteX510" fmla="*/ 584376 w 7771691"/>
              <a:gd name="connsiteY510" fmla="*/ 4155557 h 7112399"/>
              <a:gd name="connsiteX511" fmla="*/ 609347 w 7771691"/>
              <a:gd name="connsiteY511" fmla="*/ 4145567 h 7112399"/>
              <a:gd name="connsiteX512" fmla="*/ 669282 w 7771691"/>
              <a:gd name="connsiteY512" fmla="*/ 4165546 h 7112399"/>
              <a:gd name="connsiteX513" fmla="*/ 669282 w 7771691"/>
              <a:gd name="connsiteY513" fmla="*/ 4145567 h 7112399"/>
              <a:gd name="connsiteX514" fmla="*/ 789157 w 7771691"/>
              <a:gd name="connsiteY514" fmla="*/ 3935794 h 7112399"/>
              <a:gd name="connsiteX515" fmla="*/ 759189 w 7771691"/>
              <a:gd name="connsiteY515" fmla="*/ 3885843 h 7112399"/>
              <a:gd name="connsiteX516" fmla="*/ 769178 w 7771691"/>
              <a:gd name="connsiteY516" fmla="*/ 3845887 h 7112399"/>
              <a:gd name="connsiteX517" fmla="*/ 779168 w 7771691"/>
              <a:gd name="connsiteY517" fmla="*/ 3805930 h 7112399"/>
              <a:gd name="connsiteX518" fmla="*/ 774171 w 7771691"/>
              <a:gd name="connsiteY518" fmla="*/ 3790948 h 7112399"/>
              <a:gd name="connsiteX519" fmla="*/ 769178 w 7771691"/>
              <a:gd name="connsiteY519" fmla="*/ 3765973 h 7112399"/>
              <a:gd name="connsiteX520" fmla="*/ 759189 w 7771691"/>
              <a:gd name="connsiteY520" fmla="*/ 3676070 h 7112399"/>
              <a:gd name="connsiteX521" fmla="*/ 739206 w 7771691"/>
              <a:gd name="connsiteY521" fmla="*/ 3676070 h 7112399"/>
              <a:gd name="connsiteX522" fmla="*/ 734214 w 7771691"/>
              <a:gd name="connsiteY522" fmla="*/ 3661084 h 7112399"/>
              <a:gd name="connsiteX523" fmla="*/ 729217 w 7771691"/>
              <a:gd name="connsiteY523" fmla="*/ 3636114 h 7112399"/>
              <a:gd name="connsiteX524" fmla="*/ 784160 w 7771691"/>
              <a:gd name="connsiteY524" fmla="*/ 3526232 h 7112399"/>
              <a:gd name="connsiteX525" fmla="*/ 859081 w 7771691"/>
              <a:gd name="connsiteY525" fmla="*/ 3446314 h 7112399"/>
              <a:gd name="connsiteX526" fmla="*/ 759189 w 7771691"/>
              <a:gd name="connsiteY526" fmla="*/ 3351414 h 7112399"/>
              <a:gd name="connsiteX527" fmla="*/ 649303 w 7771691"/>
              <a:gd name="connsiteY527" fmla="*/ 3286486 h 7112399"/>
              <a:gd name="connsiteX528" fmla="*/ 649303 w 7771691"/>
              <a:gd name="connsiteY528" fmla="*/ 3246530 h 7112399"/>
              <a:gd name="connsiteX529" fmla="*/ 544414 w 7771691"/>
              <a:gd name="connsiteY529" fmla="*/ 3196584 h 7112399"/>
              <a:gd name="connsiteX530" fmla="*/ 469498 w 7771691"/>
              <a:gd name="connsiteY530" fmla="*/ 3116665 h 7112399"/>
              <a:gd name="connsiteX531" fmla="*/ 469498 w 7771691"/>
              <a:gd name="connsiteY531" fmla="*/ 3066719 h 7112399"/>
              <a:gd name="connsiteX532" fmla="*/ 449520 w 7771691"/>
              <a:gd name="connsiteY532" fmla="*/ 3066719 h 7112399"/>
              <a:gd name="connsiteX533" fmla="*/ 439530 w 7771691"/>
              <a:gd name="connsiteY533" fmla="*/ 3031759 h 7112399"/>
              <a:gd name="connsiteX534" fmla="*/ 429541 w 7771691"/>
              <a:gd name="connsiteY534" fmla="*/ 2996795 h 7112399"/>
              <a:gd name="connsiteX535" fmla="*/ 449520 w 7771691"/>
              <a:gd name="connsiteY535" fmla="*/ 2996795 h 7112399"/>
              <a:gd name="connsiteX536" fmla="*/ 449520 w 7771691"/>
              <a:gd name="connsiteY536" fmla="*/ 2956838 h 7112399"/>
              <a:gd name="connsiteX537" fmla="*/ 469498 w 7771691"/>
              <a:gd name="connsiteY537" fmla="*/ 2956838 h 7112399"/>
              <a:gd name="connsiteX538" fmla="*/ 479487 w 7771691"/>
              <a:gd name="connsiteY538" fmla="*/ 2916881 h 7112399"/>
              <a:gd name="connsiteX539" fmla="*/ 429541 w 7771691"/>
              <a:gd name="connsiteY539" fmla="*/ 2787022 h 7112399"/>
              <a:gd name="connsiteX540" fmla="*/ 269709 w 7771691"/>
              <a:gd name="connsiteY540" fmla="*/ 2707103 h 7112399"/>
              <a:gd name="connsiteX541" fmla="*/ 269709 w 7771691"/>
              <a:gd name="connsiteY541" fmla="*/ 2727086 h 7112399"/>
              <a:gd name="connsiteX542" fmla="*/ 219763 w 7771691"/>
              <a:gd name="connsiteY542" fmla="*/ 2727086 h 7112399"/>
              <a:gd name="connsiteX543" fmla="*/ 219763 w 7771691"/>
              <a:gd name="connsiteY543" fmla="*/ 2747065 h 7112399"/>
              <a:gd name="connsiteX544" fmla="*/ 134852 w 7771691"/>
              <a:gd name="connsiteY544" fmla="*/ 2762046 h 7112399"/>
              <a:gd name="connsiteX545" fmla="*/ 49947 w 7771691"/>
              <a:gd name="connsiteY545" fmla="*/ 2777032 h 7112399"/>
              <a:gd name="connsiteX546" fmla="*/ 49947 w 7771691"/>
              <a:gd name="connsiteY546" fmla="*/ 2797011 h 7112399"/>
              <a:gd name="connsiteX547" fmla="*/ 0 w 7771691"/>
              <a:gd name="connsiteY547" fmla="*/ 2757049 h 7112399"/>
              <a:gd name="connsiteX548" fmla="*/ 84906 w 7771691"/>
              <a:gd name="connsiteY548" fmla="*/ 2737071 h 7112399"/>
              <a:gd name="connsiteX549" fmla="*/ 144841 w 7771691"/>
              <a:gd name="connsiteY549" fmla="*/ 2722089 h 7112399"/>
              <a:gd name="connsiteX550" fmla="*/ 184803 w 7771691"/>
              <a:gd name="connsiteY550" fmla="*/ 2662154 h 7112399"/>
              <a:gd name="connsiteX551" fmla="*/ 219763 w 7771691"/>
              <a:gd name="connsiteY551" fmla="*/ 2507319 h 7112399"/>
              <a:gd name="connsiteX552" fmla="*/ 229752 w 7771691"/>
              <a:gd name="connsiteY552" fmla="*/ 2507319 h 7112399"/>
              <a:gd name="connsiteX553" fmla="*/ 224760 w 7771691"/>
              <a:gd name="connsiteY553" fmla="*/ 2437395 h 7112399"/>
              <a:gd name="connsiteX554" fmla="*/ 219763 w 7771691"/>
              <a:gd name="connsiteY554" fmla="*/ 2367470 h 7112399"/>
              <a:gd name="connsiteX555" fmla="*/ 249730 w 7771691"/>
              <a:gd name="connsiteY555" fmla="*/ 2297541 h 7112399"/>
              <a:gd name="connsiteX556" fmla="*/ 269709 w 7771691"/>
              <a:gd name="connsiteY556" fmla="*/ 2297541 h 7112399"/>
              <a:gd name="connsiteX557" fmla="*/ 269709 w 7771691"/>
              <a:gd name="connsiteY557" fmla="*/ 2147703 h 7112399"/>
              <a:gd name="connsiteX558" fmla="*/ 209774 w 7771691"/>
              <a:gd name="connsiteY558" fmla="*/ 2097757 h 7112399"/>
              <a:gd name="connsiteX559" fmla="*/ 159828 w 7771691"/>
              <a:gd name="connsiteY559" fmla="*/ 2037822 h 7112399"/>
              <a:gd name="connsiteX560" fmla="*/ 209774 w 7771691"/>
              <a:gd name="connsiteY560" fmla="*/ 1982879 h 7112399"/>
              <a:gd name="connsiteX561" fmla="*/ 264717 w 7771691"/>
              <a:gd name="connsiteY561" fmla="*/ 1957908 h 7112399"/>
              <a:gd name="connsiteX562" fmla="*/ 304673 w 7771691"/>
              <a:gd name="connsiteY562" fmla="*/ 1922943 h 7112399"/>
              <a:gd name="connsiteX563" fmla="*/ 319655 w 7771691"/>
              <a:gd name="connsiteY563" fmla="*/ 1828044 h 7112399"/>
              <a:gd name="connsiteX564" fmla="*/ 249730 w 7771691"/>
              <a:gd name="connsiteY564" fmla="*/ 1698184 h 7112399"/>
              <a:gd name="connsiteX565" fmla="*/ 344630 w 7771691"/>
              <a:gd name="connsiteY565" fmla="*/ 1648238 h 7112399"/>
              <a:gd name="connsiteX566" fmla="*/ 419552 w 7771691"/>
              <a:gd name="connsiteY566" fmla="*/ 1498395 h 7112399"/>
              <a:gd name="connsiteX567" fmla="*/ 409562 w 7771691"/>
              <a:gd name="connsiteY567" fmla="*/ 1428471 h 7112399"/>
              <a:gd name="connsiteX568" fmla="*/ 399573 w 7771691"/>
              <a:gd name="connsiteY568" fmla="*/ 1358546 h 7112399"/>
              <a:gd name="connsiteX569" fmla="*/ 419552 w 7771691"/>
              <a:gd name="connsiteY569" fmla="*/ 1338568 h 7112399"/>
              <a:gd name="connsiteX570" fmla="*/ 429541 w 7771691"/>
              <a:gd name="connsiteY570" fmla="*/ 1318589 h 7112399"/>
              <a:gd name="connsiteX571" fmla="*/ 539422 w 7771691"/>
              <a:gd name="connsiteY571" fmla="*/ 1318589 h 7112399"/>
              <a:gd name="connsiteX572" fmla="*/ 594365 w 7771691"/>
              <a:gd name="connsiteY572" fmla="*/ 1283625 h 7112399"/>
              <a:gd name="connsiteX573" fmla="*/ 649303 w 7771691"/>
              <a:gd name="connsiteY573" fmla="*/ 1268643 h 7112399"/>
              <a:gd name="connsiteX574" fmla="*/ 649303 w 7771691"/>
              <a:gd name="connsiteY574" fmla="*/ 1248665 h 7112399"/>
              <a:gd name="connsiteX575" fmla="*/ 719228 w 7771691"/>
              <a:gd name="connsiteY575" fmla="*/ 1218697 h 7112399"/>
              <a:gd name="connsiteX576" fmla="*/ 719228 w 7771691"/>
              <a:gd name="connsiteY576" fmla="*/ 1178741 h 7112399"/>
              <a:gd name="connsiteX577" fmla="*/ 739206 w 7771691"/>
              <a:gd name="connsiteY577" fmla="*/ 1178741 h 7112399"/>
              <a:gd name="connsiteX578" fmla="*/ 704246 w 7771691"/>
              <a:gd name="connsiteY578" fmla="*/ 1093830 h 7112399"/>
              <a:gd name="connsiteX579" fmla="*/ 649303 w 7771691"/>
              <a:gd name="connsiteY579" fmla="*/ 1038887 h 7112399"/>
              <a:gd name="connsiteX580" fmla="*/ 649303 w 7771691"/>
              <a:gd name="connsiteY580" fmla="*/ 998930 h 7112399"/>
              <a:gd name="connsiteX581" fmla="*/ 689260 w 7771691"/>
              <a:gd name="connsiteY581" fmla="*/ 978952 h 7112399"/>
              <a:gd name="connsiteX582" fmla="*/ 729217 w 7771691"/>
              <a:gd name="connsiteY582" fmla="*/ 968963 h 7112399"/>
              <a:gd name="connsiteX583" fmla="*/ 749200 w 7771691"/>
              <a:gd name="connsiteY583" fmla="*/ 973955 h 7112399"/>
              <a:gd name="connsiteX584" fmla="*/ 769178 w 7771691"/>
              <a:gd name="connsiteY584" fmla="*/ 978952 h 7112399"/>
              <a:gd name="connsiteX585" fmla="*/ 769178 w 7771691"/>
              <a:gd name="connsiteY585" fmla="*/ 998930 h 7112399"/>
              <a:gd name="connsiteX586" fmla="*/ 809135 w 7771691"/>
              <a:gd name="connsiteY586" fmla="*/ 998930 h 7112399"/>
              <a:gd name="connsiteX587" fmla="*/ 809135 w 7771691"/>
              <a:gd name="connsiteY587" fmla="*/ 1018909 h 7112399"/>
              <a:gd name="connsiteX588" fmla="*/ 844095 w 7771691"/>
              <a:gd name="connsiteY588" fmla="*/ 1028898 h 7112399"/>
              <a:gd name="connsiteX589" fmla="*/ 899038 w 7771691"/>
              <a:gd name="connsiteY589" fmla="*/ 1038887 h 7112399"/>
              <a:gd name="connsiteX590" fmla="*/ 899038 w 7771691"/>
              <a:gd name="connsiteY590" fmla="*/ 1018909 h 7112399"/>
              <a:gd name="connsiteX591" fmla="*/ 938995 w 7771691"/>
              <a:gd name="connsiteY591" fmla="*/ 1018909 h 7112399"/>
              <a:gd name="connsiteX592" fmla="*/ 968963 w 7771691"/>
              <a:gd name="connsiteY592" fmla="*/ 978952 h 7112399"/>
              <a:gd name="connsiteX593" fmla="*/ 978952 w 7771691"/>
              <a:gd name="connsiteY593" fmla="*/ 943987 h 7112399"/>
              <a:gd name="connsiteX594" fmla="*/ 988941 w 7771691"/>
              <a:gd name="connsiteY594" fmla="*/ 909027 h 7112399"/>
              <a:gd name="connsiteX595" fmla="*/ 1038887 w 7771691"/>
              <a:gd name="connsiteY595" fmla="*/ 889049 h 7112399"/>
              <a:gd name="connsiteX596" fmla="*/ 1063862 w 7771691"/>
              <a:gd name="connsiteY596" fmla="*/ 859081 h 7112399"/>
              <a:gd name="connsiteX597" fmla="*/ 1078844 w 7771691"/>
              <a:gd name="connsiteY597" fmla="*/ 839103 h 7112399"/>
              <a:gd name="connsiteX598" fmla="*/ 1118801 w 7771691"/>
              <a:gd name="connsiteY598" fmla="*/ 839103 h 7112399"/>
              <a:gd name="connsiteX599" fmla="*/ 1123798 w 7771691"/>
              <a:gd name="connsiteY599" fmla="*/ 814127 h 7112399"/>
              <a:gd name="connsiteX600" fmla="*/ 1128790 w 7771691"/>
              <a:gd name="connsiteY600" fmla="*/ 799146 h 7112399"/>
              <a:gd name="connsiteX601" fmla="*/ 1168751 w 7771691"/>
              <a:gd name="connsiteY601" fmla="*/ 799146 h 7112399"/>
              <a:gd name="connsiteX602" fmla="*/ 1168751 w 7771691"/>
              <a:gd name="connsiteY602" fmla="*/ 779168 h 7112399"/>
              <a:gd name="connsiteX603" fmla="*/ 1278633 w 7771691"/>
              <a:gd name="connsiteY603" fmla="*/ 779168 h 7112399"/>
              <a:gd name="connsiteX604" fmla="*/ 1323582 w 7771691"/>
              <a:gd name="connsiteY604" fmla="*/ 729217 h 7112399"/>
              <a:gd name="connsiteX605" fmla="*/ 1388514 w 7771691"/>
              <a:gd name="connsiteY605" fmla="*/ 709238 h 7112399"/>
              <a:gd name="connsiteX606" fmla="*/ 1388514 w 7771691"/>
              <a:gd name="connsiteY606" fmla="*/ 689260 h 7112399"/>
              <a:gd name="connsiteX607" fmla="*/ 1453446 w 7771691"/>
              <a:gd name="connsiteY607" fmla="*/ 699249 h 7112399"/>
              <a:gd name="connsiteX608" fmla="*/ 1528363 w 7771691"/>
              <a:gd name="connsiteY608" fmla="*/ 709238 h 7112399"/>
              <a:gd name="connsiteX609" fmla="*/ 1613273 w 7771691"/>
              <a:gd name="connsiteY609" fmla="*/ 624333 h 7112399"/>
              <a:gd name="connsiteX610" fmla="*/ 1728151 w 7771691"/>
              <a:gd name="connsiteY610" fmla="*/ 549411 h 7112399"/>
              <a:gd name="connsiteX611" fmla="*/ 1758120 w 7771691"/>
              <a:gd name="connsiteY611" fmla="*/ 569390 h 7112399"/>
              <a:gd name="connsiteX612" fmla="*/ 1778098 w 7771691"/>
              <a:gd name="connsiteY612" fmla="*/ 509454 h 7112399"/>
              <a:gd name="connsiteX613" fmla="*/ 1838033 w 7771691"/>
              <a:gd name="connsiteY613" fmla="*/ 489476 h 7112399"/>
              <a:gd name="connsiteX614" fmla="*/ 1868000 w 7771691"/>
              <a:gd name="connsiteY614" fmla="*/ 459508 h 7112399"/>
              <a:gd name="connsiteX615" fmla="*/ 1868000 w 7771691"/>
              <a:gd name="connsiteY615" fmla="*/ 419551 h 7112399"/>
              <a:gd name="connsiteX616" fmla="*/ 1907957 w 7771691"/>
              <a:gd name="connsiteY616" fmla="*/ 394576 h 7112399"/>
              <a:gd name="connsiteX617" fmla="*/ 1947919 w 7771691"/>
              <a:gd name="connsiteY617" fmla="*/ 369601 h 7112399"/>
              <a:gd name="connsiteX618" fmla="*/ 1947919 w 7771691"/>
              <a:gd name="connsiteY618" fmla="*/ 309666 h 7112399"/>
              <a:gd name="connsiteX619" fmla="*/ 1977886 w 7771691"/>
              <a:gd name="connsiteY619" fmla="*/ 309666 h 7112399"/>
              <a:gd name="connsiteX620" fmla="*/ 2037822 w 7771691"/>
              <a:gd name="connsiteY620" fmla="*/ 219763 h 7112399"/>
              <a:gd name="connsiteX621" fmla="*/ 2087768 w 7771691"/>
              <a:gd name="connsiteY621" fmla="*/ 209773 h 7112399"/>
              <a:gd name="connsiteX622" fmla="*/ 2087768 w 7771691"/>
              <a:gd name="connsiteY622" fmla="*/ 169817 h 7112399"/>
              <a:gd name="connsiteX623" fmla="*/ 2127724 w 7771691"/>
              <a:gd name="connsiteY623" fmla="*/ 149838 h 7112399"/>
              <a:gd name="connsiteX624" fmla="*/ 2127724 w 7771691"/>
              <a:gd name="connsiteY624" fmla="*/ 129860 h 7112399"/>
              <a:gd name="connsiteX625" fmla="*/ 2202646 w 7771691"/>
              <a:gd name="connsiteY625" fmla="*/ 109881 h 7112399"/>
              <a:gd name="connsiteX626" fmla="*/ 2247595 w 7771691"/>
              <a:gd name="connsiteY626" fmla="*/ 59935 h 7112399"/>
              <a:gd name="connsiteX627" fmla="*/ 2307530 w 7771691"/>
              <a:gd name="connsiteY627" fmla="*/ 59935 h 7112399"/>
              <a:gd name="connsiteX628" fmla="*/ 2307530 w 7771691"/>
              <a:gd name="connsiteY628" fmla="*/ 39957 h 7112399"/>
              <a:gd name="connsiteX629" fmla="*/ 2407427 w 7771691"/>
              <a:gd name="connsiteY629" fmla="*/ 29968 h 7112399"/>
              <a:gd name="connsiteX630" fmla="*/ 2487340 w 7771691"/>
              <a:gd name="connsiteY630" fmla="*/ 9989 h 7112399"/>
              <a:gd name="connsiteX631" fmla="*/ 2597222 w 7771691"/>
              <a:gd name="connsiteY631" fmla="*/ 0 h 711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</a:cxnLst>
            <a:rect l="l" t="t" r="r" b="b"/>
            <a:pathLst>
              <a:path w="7771691" h="7112399">
                <a:moveTo>
                  <a:pt x="4365330" y="1628264"/>
                </a:moveTo>
                <a:cubicBezTo>
                  <a:pt x="4398624" y="1628264"/>
                  <a:pt x="4420268" y="1631591"/>
                  <a:pt x="4430257" y="1638253"/>
                </a:cubicBezTo>
                <a:cubicBezTo>
                  <a:pt x="4440246" y="1644911"/>
                  <a:pt x="4458559" y="1654901"/>
                  <a:pt x="4485200" y="1668221"/>
                </a:cubicBezTo>
                <a:lnTo>
                  <a:pt x="4485200" y="1718167"/>
                </a:lnTo>
                <a:cubicBezTo>
                  <a:pt x="4458559" y="1724825"/>
                  <a:pt x="4433588" y="1728156"/>
                  <a:pt x="4410278" y="1728156"/>
                </a:cubicBezTo>
                <a:cubicBezTo>
                  <a:pt x="4386969" y="1728156"/>
                  <a:pt x="4361998" y="1731488"/>
                  <a:pt x="4335358" y="1738145"/>
                </a:cubicBezTo>
                <a:cubicBezTo>
                  <a:pt x="4322042" y="1704847"/>
                  <a:pt x="4292074" y="1684868"/>
                  <a:pt x="4245454" y="1678210"/>
                </a:cubicBezTo>
                <a:cubicBezTo>
                  <a:pt x="4238796" y="1684868"/>
                  <a:pt x="4248786" y="1678210"/>
                  <a:pt x="4275422" y="1658232"/>
                </a:cubicBezTo>
                <a:cubicBezTo>
                  <a:pt x="4302063" y="1638253"/>
                  <a:pt x="4332030" y="1628264"/>
                  <a:pt x="4365330" y="1628264"/>
                </a:cubicBezTo>
                <a:close/>
                <a:moveTo>
                  <a:pt x="3795936" y="1578313"/>
                </a:moveTo>
                <a:cubicBezTo>
                  <a:pt x="3809256" y="1578313"/>
                  <a:pt x="3819245" y="1579979"/>
                  <a:pt x="3825903" y="1583310"/>
                </a:cubicBezTo>
                <a:cubicBezTo>
                  <a:pt x="3832566" y="1586642"/>
                  <a:pt x="3839224" y="1588307"/>
                  <a:pt x="3845882" y="1588307"/>
                </a:cubicBezTo>
                <a:lnTo>
                  <a:pt x="3845882" y="1648243"/>
                </a:lnTo>
                <a:cubicBezTo>
                  <a:pt x="3825903" y="1654901"/>
                  <a:pt x="3809256" y="1658232"/>
                  <a:pt x="3795936" y="1658232"/>
                </a:cubicBezTo>
                <a:cubicBezTo>
                  <a:pt x="3782615" y="1658232"/>
                  <a:pt x="3765968" y="1654901"/>
                  <a:pt x="3745990" y="1648243"/>
                </a:cubicBezTo>
                <a:lnTo>
                  <a:pt x="3745990" y="1608286"/>
                </a:lnTo>
                <a:cubicBezTo>
                  <a:pt x="3752648" y="1608286"/>
                  <a:pt x="3769299" y="1601623"/>
                  <a:pt x="3795936" y="1588307"/>
                </a:cubicBezTo>
                <a:close/>
                <a:moveTo>
                  <a:pt x="3306464" y="1468432"/>
                </a:moveTo>
                <a:lnTo>
                  <a:pt x="3301468" y="1493403"/>
                </a:lnTo>
                <a:cubicBezTo>
                  <a:pt x="3298141" y="1496734"/>
                  <a:pt x="3296475" y="1505058"/>
                  <a:pt x="3296475" y="1518374"/>
                </a:cubicBezTo>
                <a:cubicBezTo>
                  <a:pt x="3269839" y="1518374"/>
                  <a:pt x="3246529" y="1516708"/>
                  <a:pt x="3226551" y="1513381"/>
                </a:cubicBezTo>
                <a:cubicBezTo>
                  <a:pt x="3206572" y="1510050"/>
                  <a:pt x="3189921" y="1508384"/>
                  <a:pt x="3176605" y="1508384"/>
                </a:cubicBezTo>
                <a:cubicBezTo>
                  <a:pt x="3163284" y="1508384"/>
                  <a:pt x="3153295" y="1511716"/>
                  <a:pt x="3146637" y="1518374"/>
                </a:cubicBezTo>
                <a:lnTo>
                  <a:pt x="3126654" y="1518374"/>
                </a:lnTo>
                <a:cubicBezTo>
                  <a:pt x="3126654" y="1525036"/>
                  <a:pt x="3124993" y="1536691"/>
                  <a:pt x="3121662" y="1553338"/>
                </a:cubicBezTo>
                <a:cubicBezTo>
                  <a:pt x="3118330" y="1569985"/>
                  <a:pt x="3116665" y="1581640"/>
                  <a:pt x="3116665" y="1588303"/>
                </a:cubicBezTo>
                <a:lnTo>
                  <a:pt x="3121662" y="1553343"/>
                </a:lnTo>
                <a:cubicBezTo>
                  <a:pt x="3124993" y="1536696"/>
                  <a:pt x="3126654" y="1525041"/>
                  <a:pt x="3126654" y="1518378"/>
                </a:cubicBezTo>
                <a:lnTo>
                  <a:pt x="3146637" y="1518378"/>
                </a:lnTo>
                <a:cubicBezTo>
                  <a:pt x="3153295" y="1511720"/>
                  <a:pt x="3163284" y="1508389"/>
                  <a:pt x="3176605" y="1508389"/>
                </a:cubicBezTo>
                <a:cubicBezTo>
                  <a:pt x="3189921" y="1508389"/>
                  <a:pt x="3206572" y="1510055"/>
                  <a:pt x="3226551" y="1513386"/>
                </a:cubicBezTo>
                <a:cubicBezTo>
                  <a:pt x="3246529" y="1516713"/>
                  <a:pt x="3269839" y="1518378"/>
                  <a:pt x="3296475" y="1518378"/>
                </a:cubicBezTo>
                <a:cubicBezTo>
                  <a:pt x="3296475" y="1505062"/>
                  <a:pt x="3298141" y="1496739"/>
                  <a:pt x="3301468" y="1493408"/>
                </a:cubicBezTo>
                <a:cubicBezTo>
                  <a:pt x="3304799" y="1490076"/>
                  <a:pt x="3306464" y="1481753"/>
                  <a:pt x="3306464" y="1468432"/>
                </a:cubicBezTo>
                <a:close/>
                <a:moveTo>
                  <a:pt x="3296475" y="1448449"/>
                </a:moveTo>
                <a:lnTo>
                  <a:pt x="3296480" y="1448459"/>
                </a:lnTo>
                <a:lnTo>
                  <a:pt x="3336432" y="1493408"/>
                </a:lnTo>
                <a:lnTo>
                  <a:pt x="3336443" y="1493416"/>
                </a:lnTo>
                <a:lnTo>
                  <a:pt x="3356409" y="1517127"/>
                </a:lnTo>
                <a:lnTo>
                  <a:pt x="3396346" y="1538345"/>
                </a:lnTo>
                <a:lnTo>
                  <a:pt x="3396368" y="1538361"/>
                </a:lnTo>
                <a:lnTo>
                  <a:pt x="3396368" y="1538357"/>
                </a:lnTo>
                <a:lnTo>
                  <a:pt x="3396346" y="1538345"/>
                </a:lnTo>
                <a:lnTo>
                  <a:pt x="3336443" y="1493416"/>
                </a:lnTo>
                <a:lnTo>
                  <a:pt x="3336432" y="1493403"/>
                </a:lnTo>
                <a:cubicBezTo>
                  <a:pt x="3329774" y="1476751"/>
                  <a:pt x="3316454" y="1461770"/>
                  <a:pt x="3296475" y="1448449"/>
                </a:cubicBezTo>
                <a:close/>
                <a:moveTo>
                  <a:pt x="3256514" y="1248665"/>
                </a:moveTo>
                <a:lnTo>
                  <a:pt x="3256514" y="1288622"/>
                </a:lnTo>
                <a:lnTo>
                  <a:pt x="3256518" y="1288622"/>
                </a:lnTo>
                <a:lnTo>
                  <a:pt x="3256518" y="1248665"/>
                </a:lnTo>
                <a:close/>
                <a:moveTo>
                  <a:pt x="2597222" y="0"/>
                </a:moveTo>
                <a:cubicBezTo>
                  <a:pt x="2670477" y="0"/>
                  <a:pt x="2722089" y="13316"/>
                  <a:pt x="2752057" y="39957"/>
                </a:cubicBezTo>
                <a:cubicBezTo>
                  <a:pt x="2782025" y="66593"/>
                  <a:pt x="2816989" y="96561"/>
                  <a:pt x="2856946" y="129860"/>
                </a:cubicBezTo>
                <a:lnTo>
                  <a:pt x="2876924" y="129860"/>
                </a:lnTo>
                <a:lnTo>
                  <a:pt x="2876924" y="189795"/>
                </a:lnTo>
                <a:cubicBezTo>
                  <a:pt x="2890240" y="203116"/>
                  <a:pt x="2901895" y="211439"/>
                  <a:pt x="2911884" y="214770"/>
                </a:cubicBezTo>
                <a:cubicBezTo>
                  <a:pt x="2921873" y="218097"/>
                  <a:pt x="2933529" y="226421"/>
                  <a:pt x="2946849" y="239741"/>
                </a:cubicBezTo>
                <a:lnTo>
                  <a:pt x="2946849" y="279698"/>
                </a:lnTo>
                <a:lnTo>
                  <a:pt x="2966827" y="279698"/>
                </a:lnTo>
                <a:lnTo>
                  <a:pt x="2966827" y="309666"/>
                </a:lnTo>
                <a:lnTo>
                  <a:pt x="2986805" y="309666"/>
                </a:lnTo>
                <a:lnTo>
                  <a:pt x="2986805" y="369601"/>
                </a:lnTo>
                <a:lnTo>
                  <a:pt x="3006784" y="369601"/>
                </a:lnTo>
                <a:lnTo>
                  <a:pt x="3006784" y="399573"/>
                </a:lnTo>
                <a:lnTo>
                  <a:pt x="3026762" y="399573"/>
                </a:lnTo>
                <a:cubicBezTo>
                  <a:pt x="3026762" y="439530"/>
                  <a:pt x="3028428" y="477821"/>
                  <a:pt x="3031759" y="514447"/>
                </a:cubicBezTo>
                <a:cubicBezTo>
                  <a:pt x="3035086" y="551077"/>
                  <a:pt x="3036751" y="586037"/>
                  <a:pt x="3036751" y="619336"/>
                </a:cubicBezTo>
                <a:lnTo>
                  <a:pt x="3026762" y="629325"/>
                </a:lnTo>
                <a:cubicBezTo>
                  <a:pt x="3020104" y="635987"/>
                  <a:pt x="3016773" y="642645"/>
                  <a:pt x="3016773" y="649303"/>
                </a:cubicBezTo>
                <a:cubicBezTo>
                  <a:pt x="3016773" y="655966"/>
                  <a:pt x="3020104" y="662624"/>
                  <a:pt x="3026762" y="669282"/>
                </a:cubicBezTo>
                <a:lnTo>
                  <a:pt x="3036751" y="709238"/>
                </a:lnTo>
                <a:cubicBezTo>
                  <a:pt x="3043414" y="715901"/>
                  <a:pt x="3051738" y="720893"/>
                  <a:pt x="3061727" y="724225"/>
                </a:cubicBezTo>
                <a:cubicBezTo>
                  <a:pt x="3071716" y="727551"/>
                  <a:pt x="3076708" y="735879"/>
                  <a:pt x="3076708" y="749200"/>
                </a:cubicBezTo>
                <a:lnTo>
                  <a:pt x="3056730" y="749200"/>
                </a:lnTo>
                <a:lnTo>
                  <a:pt x="2936859" y="1018909"/>
                </a:lnTo>
                <a:cubicBezTo>
                  <a:pt x="2936859" y="1052207"/>
                  <a:pt x="2948514" y="1078844"/>
                  <a:pt x="2971825" y="1098822"/>
                </a:cubicBezTo>
                <a:cubicBezTo>
                  <a:pt x="2995129" y="1118800"/>
                  <a:pt x="3013442" y="1138779"/>
                  <a:pt x="3026762" y="1158757"/>
                </a:cubicBezTo>
                <a:cubicBezTo>
                  <a:pt x="3040083" y="1158757"/>
                  <a:pt x="3051738" y="1157096"/>
                  <a:pt x="3061727" y="1153765"/>
                </a:cubicBezTo>
                <a:cubicBezTo>
                  <a:pt x="3071716" y="1150434"/>
                  <a:pt x="3083371" y="1148773"/>
                  <a:pt x="3096687" y="1148773"/>
                </a:cubicBezTo>
                <a:cubicBezTo>
                  <a:pt x="3110007" y="1148773"/>
                  <a:pt x="3123328" y="1150434"/>
                  <a:pt x="3136643" y="1153765"/>
                </a:cubicBezTo>
                <a:cubicBezTo>
                  <a:pt x="3149964" y="1157096"/>
                  <a:pt x="3166616" y="1158757"/>
                  <a:pt x="3186594" y="1158757"/>
                </a:cubicBezTo>
                <a:lnTo>
                  <a:pt x="3186594" y="1198719"/>
                </a:lnTo>
                <a:cubicBezTo>
                  <a:pt x="3213230" y="1205377"/>
                  <a:pt x="3239867" y="1210374"/>
                  <a:pt x="3266508" y="1213700"/>
                </a:cubicBezTo>
                <a:cubicBezTo>
                  <a:pt x="3293144" y="1217032"/>
                  <a:pt x="3319785" y="1222024"/>
                  <a:pt x="3346421" y="1228686"/>
                </a:cubicBezTo>
                <a:lnTo>
                  <a:pt x="3346421" y="1268643"/>
                </a:lnTo>
                <a:lnTo>
                  <a:pt x="3366400" y="1268643"/>
                </a:lnTo>
                <a:cubicBezTo>
                  <a:pt x="3366400" y="1288622"/>
                  <a:pt x="3373058" y="1305269"/>
                  <a:pt x="3386378" y="1318589"/>
                </a:cubicBezTo>
                <a:lnTo>
                  <a:pt x="3346421" y="1318589"/>
                </a:lnTo>
                <a:lnTo>
                  <a:pt x="3346421" y="1358546"/>
                </a:lnTo>
                <a:lnTo>
                  <a:pt x="3416346" y="1358546"/>
                </a:lnTo>
                <a:cubicBezTo>
                  <a:pt x="3416346" y="1338568"/>
                  <a:pt x="3409688" y="1308600"/>
                  <a:pt x="3396368" y="1268643"/>
                </a:cubicBezTo>
                <a:cubicBezTo>
                  <a:pt x="3423004" y="1255323"/>
                  <a:pt x="3436324" y="1248665"/>
                  <a:pt x="3436324" y="1248665"/>
                </a:cubicBezTo>
                <a:lnTo>
                  <a:pt x="3416346" y="1158757"/>
                </a:lnTo>
                <a:lnTo>
                  <a:pt x="3436324" y="1158757"/>
                </a:lnTo>
                <a:lnTo>
                  <a:pt x="3436324" y="1048876"/>
                </a:lnTo>
                <a:lnTo>
                  <a:pt x="3416346" y="1048876"/>
                </a:lnTo>
                <a:cubicBezTo>
                  <a:pt x="3423004" y="1042218"/>
                  <a:pt x="3426335" y="1035560"/>
                  <a:pt x="3426335" y="1028898"/>
                </a:cubicBezTo>
                <a:cubicBezTo>
                  <a:pt x="3426335" y="1022240"/>
                  <a:pt x="3429666" y="1012251"/>
                  <a:pt x="3436324" y="998930"/>
                </a:cubicBezTo>
                <a:cubicBezTo>
                  <a:pt x="3449645" y="1005593"/>
                  <a:pt x="3459634" y="1008919"/>
                  <a:pt x="3466292" y="1008919"/>
                </a:cubicBezTo>
                <a:cubicBezTo>
                  <a:pt x="3472954" y="1008919"/>
                  <a:pt x="3479612" y="1012251"/>
                  <a:pt x="3486270" y="1018909"/>
                </a:cubicBezTo>
                <a:cubicBezTo>
                  <a:pt x="3486270" y="1025571"/>
                  <a:pt x="3484609" y="1030563"/>
                  <a:pt x="3481278" y="1033895"/>
                </a:cubicBezTo>
                <a:cubicBezTo>
                  <a:pt x="3477947" y="1037221"/>
                  <a:pt x="3476281" y="1042218"/>
                  <a:pt x="3476281" y="1048876"/>
                </a:cubicBezTo>
                <a:lnTo>
                  <a:pt x="3476281" y="1308600"/>
                </a:lnTo>
                <a:lnTo>
                  <a:pt x="3456302" y="1308600"/>
                </a:lnTo>
                <a:lnTo>
                  <a:pt x="3456302" y="1498395"/>
                </a:lnTo>
                <a:cubicBezTo>
                  <a:pt x="3456302" y="1505058"/>
                  <a:pt x="3452976" y="1508384"/>
                  <a:pt x="3446314" y="1508384"/>
                </a:cubicBezTo>
                <a:cubicBezTo>
                  <a:pt x="3439656" y="1508384"/>
                  <a:pt x="3436324" y="1515047"/>
                  <a:pt x="3436324" y="1528363"/>
                </a:cubicBezTo>
                <a:lnTo>
                  <a:pt x="3436324" y="1538357"/>
                </a:lnTo>
                <a:lnTo>
                  <a:pt x="3456302" y="1538357"/>
                </a:lnTo>
                <a:cubicBezTo>
                  <a:pt x="3469623" y="1558330"/>
                  <a:pt x="3481278" y="1573317"/>
                  <a:pt x="3491267" y="1583306"/>
                </a:cubicBezTo>
                <a:cubicBezTo>
                  <a:pt x="3501256" y="1593295"/>
                  <a:pt x="3512911" y="1614939"/>
                  <a:pt x="3526227" y="1648238"/>
                </a:cubicBezTo>
                <a:lnTo>
                  <a:pt x="3576178" y="1648238"/>
                </a:lnTo>
                <a:lnTo>
                  <a:pt x="3576178" y="1668216"/>
                </a:lnTo>
                <a:cubicBezTo>
                  <a:pt x="3616134" y="1654896"/>
                  <a:pt x="3642771" y="1648238"/>
                  <a:pt x="3656092" y="1648238"/>
                </a:cubicBezTo>
                <a:lnTo>
                  <a:pt x="3666081" y="1668216"/>
                </a:lnTo>
                <a:cubicBezTo>
                  <a:pt x="3652760" y="1694853"/>
                  <a:pt x="3637779" y="1713165"/>
                  <a:pt x="3621127" y="1723155"/>
                </a:cubicBezTo>
                <a:cubicBezTo>
                  <a:pt x="3604480" y="1733144"/>
                  <a:pt x="3589494" y="1761450"/>
                  <a:pt x="3576178" y="1808065"/>
                </a:cubicBezTo>
                <a:cubicBezTo>
                  <a:pt x="3589494" y="1821386"/>
                  <a:pt x="3609472" y="1833041"/>
                  <a:pt x="3636113" y="1843030"/>
                </a:cubicBezTo>
                <a:cubicBezTo>
                  <a:pt x="3662749" y="1853019"/>
                  <a:pt x="3682728" y="1858011"/>
                  <a:pt x="3696048" y="1858011"/>
                </a:cubicBezTo>
                <a:cubicBezTo>
                  <a:pt x="3729347" y="1858011"/>
                  <a:pt x="3757649" y="1851353"/>
                  <a:pt x="3780959" y="1838033"/>
                </a:cubicBezTo>
                <a:cubicBezTo>
                  <a:pt x="3804264" y="1824717"/>
                  <a:pt x="3825908" y="1808065"/>
                  <a:pt x="3845886" y="1788087"/>
                </a:cubicBezTo>
                <a:cubicBezTo>
                  <a:pt x="3865865" y="1768108"/>
                  <a:pt x="3889174" y="1751461"/>
                  <a:pt x="3915811" y="1738141"/>
                </a:cubicBezTo>
                <a:cubicBezTo>
                  <a:pt x="3942452" y="1724820"/>
                  <a:pt x="3979077" y="1718162"/>
                  <a:pt x="4025697" y="1718162"/>
                </a:cubicBezTo>
                <a:cubicBezTo>
                  <a:pt x="4052333" y="1744799"/>
                  <a:pt x="4065654" y="1758119"/>
                  <a:pt x="4065654" y="1758119"/>
                </a:cubicBezTo>
                <a:lnTo>
                  <a:pt x="4065654" y="1788087"/>
                </a:lnTo>
                <a:lnTo>
                  <a:pt x="4085632" y="1788087"/>
                </a:lnTo>
                <a:cubicBezTo>
                  <a:pt x="4098952" y="1821386"/>
                  <a:pt x="4102279" y="1848022"/>
                  <a:pt x="4095621" y="1868000"/>
                </a:cubicBezTo>
                <a:cubicBezTo>
                  <a:pt x="4088963" y="1887979"/>
                  <a:pt x="4102279" y="1911289"/>
                  <a:pt x="4135578" y="1937925"/>
                </a:cubicBezTo>
                <a:lnTo>
                  <a:pt x="4135578" y="1947914"/>
                </a:lnTo>
                <a:cubicBezTo>
                  <a:pt x="4168877" y="1961235"/>
                  <a:pt x="4195513" y="1967893"/>
                  <a:pt x="4215492" y="1967893"/>
                </a:cubicBezTo>
                <a:cubicBezTo>
                  <a:pt x="4235470" y="1967893"/>
                  <a:pt x="4258780" y="1981213"/>
                  <a:pt x="4285416" y="2007854"/>
                </a:cubicBezTo>
                <a:lnTo>
                  <a:pt x="4515172" y="2007854"/>
                </a:lnTo>
                <a:cubicBezTo>
                  <a:pt x="4521830" y="2007854"/>
                  <a:pt x="4540143" y="2017843"/>
                  <a:pt x="4570116" y="2037822"/>
                </a:cubicBezTo>
                <a:cubicBezTo>
                  <a:pt x="4600083" y="2057800"/>
                  <a:pt x="4618396" y="2071116"/>
                  <a:pt x="4625054" y="2077778"/>
                </a:cubicBezTo>
                <a:lnTo>
                  <a:pt x="4625054" y="2117735"/>
                </a:lnTo>
                <a:lnTo>
                  <a:pt x="4645032" y="2117735"/>
                </a:lnTo>
                <a:lnTo>
                  <a:pt x="4645032" y="2147703"/>
                </a:lnTo>
                <a:cubicBezTo>
                  <a:pt x="4658352" y="2154361"/>
                  <a:pt x="4666676" y="2161023"/>
                  <a:pt x="4670008" y="2167681"/>
                </a:cubicBezTo>
                <a:cubicBezTo>
                  <a:pt x="4673334" y="2174339"/>
                  <a:pt x="4681662" y="2181002"/>
                  <a:pt x="4694978" y="2187660"/>
                </a:cubicBezTo>
                <a:lnTo>
                  <a:pt x="4694978" y="2207638"/>
                </a:lnTo>
                <a:lnTo>
                  <a:pt x="4894767" y="2217627"/>
                </a:lnTo>
                <a:cubicBezTo>
                  <a:pt x="4921404" y="2250926"/>
                  <a:pt x="4938055" y="2279228"/>
                  <a:pt x="4944713" y="2302538"/>
                </a:cubicBezTo>
                <a:cubicBezTo>
                  <a:pt x="4951371" y="2325843"/>
                  <a:pt x="4958034" y="2344160"/>
                  <a:pt x="4964692" y="2357481"/>
                </a:cubicBezTo>
                <a:cubicBezTo>
                  <a:pt x="4971350" y="2370797"/>
                  <a:pt x="4981338" y="2380786"/>
                  <a:pt x="4994659" y="2387449"/>
                </a:cubicBezTo>
                <a:cubicBezTo>
                  <a:pt x="5007980" y="2394107"/>
                  <a:pt x="5034616" y="2397438"/>
                  <a:pt x="5074572" y="2397438"/>
                </a:cubicBezTo>
                <a:cubicBezTo>
                  <a:pt x="5094551" y="2397438"/>
                  <a:pt x="5116195" y="2394107"/>
                  <a:pt x="5139505" y="2387449"/>
                </a:cubicBezTo>
                <a:cubicBezTo>
                  <a:pt x="5162814" y="2380786"/>
                  <a:pt x="5184458" y="2377459"/>
                  <a:pt x="5204437" y="2377459"/>
                </a:cubicBezTo>
                <a:cubicBezTo>
                  <a:pt x="5237731" y="2377459"/>
                  <a:pt x="5262706" y="2382452"/>
                  <a:pt x="5279354" y="2392441"/>
                </a:cubicBezTo>
                <a:cubicBezTo>
                  <a:pt x="5296006" y="2402430"/>
                  <a:pt x="5304329" y="2430732"/>
                  <a:pt x="5304329" y="2477351"/>
                </a:cubicBezTo>
                <a:lnTo>
                  <a:pt x="5294340" y="2477351"/>
                </a:lnTo>
                <a:cubicBezTo>
                  <a:pt x="5281020" y="2497330"/>
                  <a:pt x="5274362" y="2507319"/>
                  <a:pt x="5274362" y="2507319"/>
                </a:cubicBezTo>
                <a:cubicBezTo>
                  <a:pt x="5274362" y="2507319"/>
                  <a:pt x="5267699" y="2513977"/>
                  <a:pt x="5254383" y="2527298"/>
                </a:cubicBezTo>
                <a:lnTo>
                  <a:pt x="5254383" y="2547276"/>
                </a:lnTo>
                <a:lnTo>
                  <a:pt x="5214426" y="2547276"/>
                </a:lnTo>
                <a:cubicBezTo>
                  <a:pt x="5214426" y="2580575"/>
                  <a:pt x="5191116" y="2597222"/>
                  <a:pt x="5144502" y="2597222"/>
                </a:cubicBezTo>
                <a:lnTo>
                  <a:pt x="5144502" y="2657157"/>
                </a:lnTo>
                <a:lnTo>
                  <a:pt x="5164480" y="2657157"/>
                </a:lnTo>
                <a:cubicBezTo>
                  <a:pt x="5171138" y="2670478"/>
                  <a:pt x="5174470" y="2685459"/>
                  <a:pt x="5174470" y="2702111"/>
                </a:cubicBezTo>
                <a:cubicBezTo>
                  <a:pt x="5174470" y="2718758"/>
                  <a:pt x="5177796" y="2733744"/>
                  <a:pt x="5184458" y="2747065"/>
                </a:cubicBezTo>
                <a:lnTo>
                  <a:pt x="5234404" y="2777032"/>
                </a:lnTo>
                <a:lnTo>
                  <a:pt x="5234404" y="2816989"/>
                </a:lnTo>
                <a:cubicBezTo>
                  <a:pt x="5267699" y="2836968"/>
                  <a:pt x="5287682" y="2853615"/>
                  <a:pt x="5294340" y="2866935"/>
                </a:cubicBezTo>
                <a:cubicBezTo>
                  <a:pt x="5300998" y="2880251"/>
                  <a:pt x="5305995" y="2893572"/>
                  <a:pt x="5309322" y="2906892"/>
                </a:cubicBezTo>
                <a:cubicBezTo>
                  <a:pt x="5312652" y="2920213"/>
                  <a:pt x="5317650" y="2930202"/>
                  <a:pt x="5324308" y="2936859"/>
                </a:cubicBezTo>
                <a:cubicBezTo>
                  <a:pt x="5330966" y="2943518"/>
                  <a:pt x="5350944" y="2950180"/>
                  <a:pt x="5384242" y="2956838"/>
                </a:cubicBezTo>
                <a:lnTo>
                  <a:pt x="5384242" y="2976817"/>
                </a:lnTo>
                <a:lnTo>
                  <a:pt x="5524092" y="2976817"/>
                </a:lnTo>
                <a:cubicBezTo>
                  <a:pt x="5550732" y="2990137"/>
                  <a:pt x="5580700" y="3003453"/>
                  <a:pt x="5613999" y="3016773"/>
                </a:cubicBezTo>
                <a:cubicBezTo>
                  <a:pt x="5647298" y="3030094"/>
                  <a:pt x="5663945" y="3053404"/>
                  <a:pt x="5663945" y="3086698"/>
                </a:cubicBezTo>
                <a:lnTo>
                  <a:pt x="5703902" y="3086698"/>
                </a:lnTo>
                <a:cubicBezTo>
                  <a:pt x="5683924" y="3106676"/>
                  <a:pt x="5667276" y="3116665"/>
                  <a:pt x="5653956" y="3116665"/>
                </a:cubicBezTo>
                <a:lnTo>
                  <a:pt x="5653956" y="3176605"/>
                </a:lnTo>
                <a:lnTo>
                  <a:pt x="5633978" y="3176605"/>
                </a:lnTo>
                <a:cubicBezTo>
                  <a:pt x="5574042" y="3236541"/>
                  <a:pt x="5544070" y="3313123"/>
                  <a:pt x="5544070" y="3406357"/>
                </a:cubicBezTo>
                <a:cubicBezTo>
                  <a:pt x="5564053" y="3426335"/>
                  <a:pt x="5577369" y="3446314"/>
                  <a:pt x="5584032" y="3466292"/>
                </a:cubicBezTo>
                <a:cubicBezTo>
                  <a:pt x="5590690" y="3486271"/>
                  <a:pt x="5623988" y="3496260"/>
                  <a:pt x="5683924" y="3496260"/>
                </a:cubicBezTo>
                <a:cubicBezTo>
                  <a:pt x="5703902" y="3496260"/>
                  <a:pt x="5728878" y="3494599"/>
                  <a:pt x="5758845" y="3491268"/>
                </a:cubicBezTo>
                <a:cubicBezTo>
                  <a:pt x="5788812" y="3487936"/>
                  <a:pt x="5817114" y="3486271"/>
                  <a:pt x="5843751" y="3486271"/>
                </a:cubicBezTo>
                <a:cubicBezTo>
                  <a:pt x="5857072" y="3506254"/>
                  <a:pt x="5868726" y="3519569"/>
                  <a:pt x="5878716" y="3526232"/>
                </a:cubicBezTo>
                <a:cubicBezTo>
                  <a:pt x="5888704" y="3532890"/>
                  <a:pt x="5897028" y="3552868"/>
                  <a:pt x="5903686" y="3586167"/>
                </a:cubicBezTo>
                <a:cubicBezTo>
                  <a:pt x="5863730" y="3626124"/>
                  <a:pt x="5822107" y="3654426"/>
                  <a:pt x="5778824" y="3671073"/>
                </a:cubicBezTo>
                <a:cubicBezTo>
                  <a:pt x="5735536" y="3687725"/>
                  <a:pt x="5693913" y="3709369"/>
                  <a:pt x="5653956" y="3736005"/>
                </a:cubicBezTo>
                <a:cubicBezTo>
                  <a:pt x="5653956" y="3749326"/>
                  <a:pt x="5655622" y="3760981"/>
                  <a:pt x="5658948" y="3770970"/>
                </a:cubicBezTo>
                <a:cubicBezTo>
                  <a:pt x="5662280" y="3780959"/>
                  <a:pt x="5663945" y="3792609"/>
                  <a:pt x="5663945" y="3805930"/>
                </a:cubicBezTo>
                <a:lnTo>
                  <a:pt x="5683924" y="3805930"/>
                </a:lnTo>
                <a:lnTo>
                  <a:pt x="5683924" y="3965762"/>
                </a:lnTo>
                <a:cubicBezTo>
                  <a:pt x="5710560" y="3999056"/>
                  <a:pt x="5725546" y="4020700"/>
                  <a:pt x="5728878" y="4030689"/>
                </a:cubicBezTo>
                <a:cubicBezTo>
                  <a:pt x="5732204" y="4040678"/>
                  <a:pt x="5753848" y="4055665"/>
                  <a:pt x="5793805" y="4075643"/>
                </a:cubicBezTo>
                <a:lnTo>
                  <a:pt x="5793805" y="4095621"/>
                </a:lnTo>
                <a:cubicBezTo>
                  <a:pt x="5813784" y="4095621"/>
                  <a:pt x="5827104" y="4092290"/>
                  <a:pt x="5833762" y="4085632"/>
                </a:cubicBezTo>
                <a:cubicBezTo>
                  <a:pt x="5840424" y="4085632"/>
                  <a:pt x="5843751" y="4082301"/>
                  <a:pt x="5843751" y="4075643"/>
                </a:cubicBezTo>
                <a:lnTo>
                  <a:pt x="5953637" y="4075643"/>
                </a:lnTo>
                <a:lnTo>
                  <a:pt x="5953637" y="4095621"/>
                </a:lnTo>
                <a:cubicBezTo>
                  <a:pt x="5993594" y="4108942"/>
                  <a:pt x="6020230" y="4113934"/>
                  <a:pt x="6033550" y="4110603"/>
                </a:cubicBezTo>
                <a:cubicBezTo>
                  <a:pt x="6046866" y="4107276"/>
                  <a:pt x="6056856" y="4132247"/>
                  <a:pt x="6063518" y="4185524"/>
                </a:cubicBezTo>
                <a:cubicBezTo>
                  <a:pt x="6003583" y="4245460"/>
                  <a:pt x="5951971" y="4278759"/>
                  <a:pt x="5908683" y="4285416"/>
                </a:cubicBezTo>
                <a:cubicBezTo>
                  <a:pt x="5865395" y="4292079"/>
                  <a:pt x="5828770" y="4295410"/>
                  <a:pt x="5798802" y="4295410"/>
                </a:cubicBezTo>
                <a:cubicBezTo>
                  <a:pt x="5768834" y="4295410"/>
                  <a:pt x="5745524" y="4303734"/>
                  <a:pt x="5728878" y="4320381"/>
                </a:cubicBezTo>
                <a:cubicBezTo>
                  <a:pt x="5712226" y="4337028"/>
                  <a:pt x="5703902" y="4381982"/>
                  <a:pt x="5703902" y="4455238"/>
                </a:cubicBezTo>
                <a:cubicBezTo>
                  <a:pt x="5730538" y="4468558"/>
                  <a:pt x="5750522" y="4481874"/>
                  <a:pt x="5763837" y="4495194"/>
                </a:cubicBezTo>
                <a:cubicBezTo>
                  <a:pt x="5777158" y="4508515"/>
                  <a:pt x="5803794" y="4518504"/>
                  <a:pt x="5843751" y="4525162"/>
                </a:cubicBezTo>
                <a:cubicBezTo>
                  <a:pt x="5843751" y="4465227"/>
                  <a:pt x="5850414" y="4431928"/>
                  <a:pt x="5863730" y="4425270"/>
                </a:cubicBezTo>
                <a:cubicBezTo>
                  <a:pt x="5877050" y="4418607"/>
                  <a:pt x="5900360" y="4398629"/>
                  <a:pt x="5933654" y="4365335"/>
                </a:cubicBezTo>
                <a:lnTo>
                  <a:pt x="5933654" y="4345356"/>
                </a:lnTo>
                <a:cubicBezTo>
                  <a:pt x="5960294" y="4332036"/>
                  <a:pt x="5985270" y="4317050"/>
                  <a:pt x="6008575" y="4300403"/>
                </a:cubicBezTo>
                <a:cubicBezTo>
                  <a:pt x="6031885" y="4283756"/>
                  <a:pt x="6050198" y="4275427"/>
                  <a:pt x="6063518" y="4275427"/>
                </a:cubicBezTo>
                <a:cubicBezTo>
                  <a:pt x="6090154" y="4275427"/>
                  <a:pt x="6103475" y="4278759"/>
                  <a:pt x="6103475" y="4285416"/>
                </a:cubicBezTo>
                <a:cubicBezTo>
                  <a:pt x="6103475" y="4292079"/>
                  <a:pt x="6113464" y="4295410"/>
                  <a:pt x="6133442" y="4295410"/>
                </a:cubicBezTo>
                <a:cubicBezTo>
                  <a:pt x="6173400" y="4295410"/>
                  <a:pt x="6200040" y="4290413"/>
                  <a:pt x="6213356" y="4280424"/>
                </a:cubicBezTo>
                <a:cubicBezTo>
                  <a:pt x="6226676" y="4270435"/>
                  <a:pt x="6236666" y="4257114"/>
                  <a:pt x="6243324" y="4240467"/>
                </a:cubicBezTo>
                <a:cubicBezTo>
                  <a:pt x="6249986" y="4223816"/>
                  <a:pt x="6259976" y="4207168"/>
                  <a:pt x="6273292" y="4190521"/>
                </a:cubicBezTo>
                <a:cubicBezTo>
                  <a:pt x="6286612" y="4173869"/>
                  <a:pt x="6313253" y="4158888"/>
                  <a:pt x="6353210" y="4145567"/>
                </a:cubicBezTo>
                <a:cubicBezTo>
                  <a:pt x="6366526" y="4178866"/>
                  <a:pt x="6378180" y="4198845"/>
                  <a:pt x="6388170" y="4205503"/>
                </a:cubicBezTo>
                <a:cubicBezTo>
                  <a:pt x="6398159" y="4212165"/>
                  <a:pt x="6423134" y="4215492"/>
                  <a:pt x="6463091" y="4215492"/>
                </a:cubicBezTo>
                <a:cubicBezTo>
                  <a:pt x="6463091" y="4208834"/>
                  <a:pt x="6466418" y="4205503"/>
                  <a:pt x="6473080" y="4205503"/>
                </a:cubicBezTo>
                <a:cubicBezTo>
                  <a:pt x="6473080" y="4205503"/>
                  <a:pt x="6476407" y="4208834"/>
                  <a:pt x="6483070" y="4215492"/>
                </a:cubicBezTo>
                <a:lnTo>
                  <a:pt x="6503048" y="4195514"/>
                </a:lnTo>
                <a:cubicBezTo>
                  <a:pt x="6516368" y="4182193"/>
                  <a:pt x="6526358" y="4168877"/>
                  <a:pt x="6533016" y="4155557"/>
                </a:cubicBezTo>
                <a:cubicBezTo>
                  <a:pt x="6546336" y="4135578"/>
                  <a:pt x="6562983" y="4115600"/>
                  <a:pt x="6582962" y="4095621"/>
                </a:cubicBezTo>
                <a:cubicBezTo>
                  <a:pt x="6609602" y="4102279"/>
                  <a:pt x="6627916" y="4110603"/>
                  <a:pt x="6637904" y="4120597"/>
                </a:cubicBezTo>
                <a:cubicBezTo>
                  <a:pt x="6647894" y="4130586"/>
                  <a:pt x="6657883" y="4140575"/>
                  <a:pt x="6667872" y="4150564"/>
                </a:cubicBezTo>
                <a:cubicBezTo>
                  <a:pt x="6677862" y="4160554"/>
                  <a:pt x="6692842" y="4168877"/>
                  <a:pt x="6712826" y="4175535"/>
                </a:cubicBezTo>
                <a:cubicBezTo>
                  <a:pt x="6732804" y="4182193"/>
                  <a:pt x="6762772" y="4185524"/>
                  <a:pt x="6802728" y="4185524"/>
                </a:cubicBezTo>
                <a:lnTo>
                  <a:pt x="6802728" y="4205503"/>
                </a:lnTo>
                <a:cubicBezTo>
                  <a:pt x="6829365" y="4205503"/>
                  <a:pt x="6844351" y="4197179"/>
                  <a:pt x="6847678" y="4180532"/>
                </a:cubicBezTo>
                <a:cubicBezTo>
                  <a:pt x="6851009" y="4163880"/>
                  <a:pt x="6859332" y="4152225"/>
                  <a:pt x="6872653" y="4145567"/>
                </a:cubicBezTo>
                <a:lnTo>
                  <a:pt x="6912610" y="4145567"/>
                </a:lnTo>
                <a:lnTo>
                  <a:pt x="6912610" y="4125589"/>
                </a:lnTo>
                <a:lnTo>
                  <a:pt x="6982534" y="4125589"/>
                </a:lnTo>
                <a:cubicBezTo>
                  <a:pt x="7009176" y="4205503"/>
                  <a:pt x="7027488" y="4250457"/>
                  <a:pt x="7037478" y="4260446"/>
                </a:cubicBezTo>
                <a:cubicBezTo>
                  <a:pt x="7047466" y="4270435"/>
                  <a:pt x="7105736" y="4275427"/>
                  <a:pt x="7212291" y="4275427"/>
                </a:cubicBezTo>
                <a:lnTo>
                  <a:pt x="7212291" y="4305395"/>
                </a:lnTo>
                <a:cubicBezTo>
                  <a:pt x="7238927" y="4318715"/>
                  <a:pt x="7257240" y="4333702"/>
                  <a:pt x="7267229" y="4350349"/>
                </a:cubicBezTo>
                <a:cubicBezTo>
                  <a:pt x="7277218" y="4366996"/>
                  <a:pt x="7288873" y="4381982"/>
                  <a:pt x="7302194" y="4395302"/>
                </a:cubicBezTo>
                <a:lnTo>
                  <a:pt x="7302194" y="4415281"/>
                </a:lnTo>
                <a:lnTo>
                  <a:pt x="7382108" y="4415281"/>
                </a:lnTo>
                <a:cubicBezTo>
                  <a:pt x="7382108" y="4455238"/>
                  <a:pt x="7398759" y="4476882"/>
                  <a:pt x="7432054" y="4480208"/>
                </a:cubicBezTo>
                <a:cubicBezTo>
                  <a:pt x="7465352" y="4483540"/>
                  <a:pt x="7488662" y="4505184"/>
                  <a:pt x="7501978" y="4545140"/>
                </a:cubicBezTo>
                <a:lnTo>
                  <a:pt x="7521961" y="4545140"/>
                </a:lnTo>
                <a:lnTo>
                  <a:pt x="7521961" y="4595087"/>
                </a:lnTo>
                <a:cubicBezTo>
                  <a:pt x="7521961" y="4608407"/>
                  <a:pt x="7523622" y="4618396"/>
                  <a:pt x="7526953" y="4625054"/>
                </a:cubicBezTo>
                <a:cubicBezTo>
                  <a:pt x="7530284" y="4631717"/>
                  <a:pt x="7531950" y="4638375"/>
                  <a:pt x="7531950" y="4645033"/>
                </a:cubicBezTo>
                <a:cubicBezTo>
                  <a:pt x="7531950" y="4658353"/>
                  <a:pt x="7530284" y="4666677"/>
                  <a:pt x="7526953" y="4670008"/>
                </a:cubicBezTo>
                <a:cubicBezTo>
                  <a:pt x="7523622" y="4673339"/>
                  <a:pt x="7521961" y="4681663"/>
                  <a:pt x="7521961" y="4694979"/>
                </a:cubicBezTo>
                <a:cubicBezTo>
                  <a:pt x="7521961" y="4728277"/>
                  <a:pt x="7530284" y="4748256"/>
                  <a:pt x="7546932" y="4754919"/>
                </a:cubicBezTo>
                <a:cubicBezTo>
                  <a:pt x="7563584" y="4761576"/>
                  <a:pt x="7581896" y="4766569"/>
                  <a:pt x="7601874" y="4769900"/>
                </a:cubicBezTo>
                <a:cubicBezTo>
                  <a:pt x="7621853" y="4773231"/>
                  <a:pt x="7640166" y="4779889"/>
                  <a:pt x="7656813" y="4789878"/>
                </a:cubicBezTo>
                <a:cubicBezTo>
                  <a:pt x="7673464" y="4799868"/>
                  <a:pt x="7681788" y="4824843"/>
                  <a:pt x="7681788" y="4864800"/>
                </a:cubicBezTo>
                <a:lnTo>
                  <a:pt x="7661810" y="4864800"/>
                </a:lnTo>
                <a:cubicBezTo>
                  <a:pt x="7655147" y="4878120"/>
                  <a:pt x="7646824" y="4889770"/>
                  <a:pt x="7636834" y="4899760"/>
                </a:cubicBezTo>
                <a:cubicBezTo>
                  <a:pt x="7626845" y="4909749"/>
                  <a:pt x="7621853" y="4924735"/>
                  <a:pt x="7621853" y="4944713"/>
                </a:cubicBezTo>
                <a:cubicBezTo>
                  <a:pt x="7621853" y="4958034"/>
                  <a:pt x="7625180" y="4968023"/>
                  <a:pt x="7631842" y="4974681"/>
                </a:cubicBezTo>
                <a:lnTo>
                  <a:pt x="7651820" y="4974681"/>
                </a:lnTo>
                <a:lnTo>
                  <a:pt x="7661810" y="5024627"/>
                </a:lnTo>
                <a:cubicBezTo>
                  <a:pt x="7688446" y="5057926"/>
                  <a:pt x="7708424" y="5076239"/>
                  <a:pt x="7721745" y="5079570"/>
                </a:cubicBezTo>
                <a:cubicBezTo>
                  <a:pt x="7735066" y="5082901"/>
                  <a:pt x="7745054" y="5107872"/>
                  <a:pt x="7751712" y="5154491"/>
                </a:cubicBezTo>
                <a:cubicBezTo>
                  <a:pt x="7725076" y="5174470"/>
                  <a:pt x="7706764" y="5191117"/>
                  <a:pt x="7696770" y="5204437"/>
                </a:cubicBezTo>
                <a:cubicBezTo>
                  <a:pt x="7686780" y="5217753"/>
                  <a:pt x="7675126" y="5244394"/>
                  <a:pt x="7661810" y="5284351"/>
                </a:cubicBezTo>
                <a:lnTo>
                  <a:pt x="7681788" y="5284351"/>
                </a:lnTo>
                <a:cubicBezTo>
                  <a:pt x="7695108" y="5297672"/>
                  <a:pt x="7710090" y="5309322"/>
                  <a:pt x="7726742" y="5319311"/>
                </a:cubicBezTo>
                <a:cubicBezTo>
                  <a:pt x="7743389" y="5329305"/>
                  <a:pt x="7758370" y="5340955"/>
                  <a:pt x="7771691" y="5354276"/>
                </a:cubicBezTo>
                <a:cubicBezTo>
                  <a:pt x="7765033" y="5367596"/>
                  <a:pt x="7741724" y="5387574"/>
                  <a:pt x="7701766" y="5414211"/>
                </a:cubicBezTo>
                <a:cubicBezTo>
                  <a:pt x="7661810" y="5440852"/>
                  <a:pt x="7631842" y="5520765"/>
                  <a:pt x="7611864" y="5653956"/>
                </a:cubicBezTo>
                <a:lnTo>
                  <a:pt x="7631842" y="5653956"/>
                </a:lnTo>
                <a:lnTo>
                  <a:pt x="7631842" y="5743859"/>
                </a:lnTo>
                <a:cubicBezTo>
                  <a:pt x="7625180" y="5750517"/>
                  <a:pt x="7620188" y="5753848"/>
                  <a:pt x="7616856" y="5753848"/>
                </a:cubicBezTo>
                <a:cubicBezTo>
                  <a:pt x="7613530" y="5753848"/>
                  <a:pt x="7608532" y="5757180"/>
                  <a:pt x="7601874" y="5763838"/>
                </a:cubicBezTo>
                <a:cubicBezTo>
                  <a:pt x="7595212" y="5770496"/>
                  <a:pt x="7591886" y="5777158"/>
                  <a:pt x="7591886" y="5783816"/>
                </a:cubicBezTo>
                <a:lnTo>
                  <a:pt x="7501978" y="5783816"/>
                </a:lnTo>
                <a:lnTo>
                  <a:pt x="7501978" y="5803794"/>
                </a:lnTo>
                <a:cubicBezTo>
                  <a:pt x="7488662" y="5817115"/>
                  <a:pt x="7477007" y="5825439"/>
                  <a:pt x="7467018" y="5828770"/>
                </a:cubicBezTo>
                <a:cubicBezTo>
                  <a:pt x="7457028" y="5832096"/>
                  <a:pt x="7445374" y="5840425"/>
                  <a:pt x="7432054" y="5853741"/>
                </a:cubicBezTo>
                <a:lnTo>
                  <a:pt x="7432054" y="5893697"/>
                </a:lnTo>
                <a:lnTo>
                  <a:pt x="7392096" y="5933659"/>
                </a:lnTo>
                <a:cubicBezTo>
                  <a:pt x="7385438" y="5946975"/>
                  <a:pt x="7375450" y="5976942"/>
                  <a:pt x="7362129" y="6023562"/>
                </a:cubicBezTo>
                <a:cubicBezTo>
                  <a:pt x="7348813" y="6070176"/>
                  <a:pt x="7335492" y="6100144"/>
                  <a:pt x="7322172" y="6113465"/>
                </a:cubicBezTo>
                <a:lnTo>
                  <a:pt x="7292204" y="6113465"/>
                </a:lnTo>
                <a:cubicBezTo>
                  <a:pt x="7285542" y="6120122"/>
                  <a:pt x="7275558" y="6123454"/>
                  <a:pt x="7262237" y="6123454"/>
                </a:cubicBezTo>
                <a:cubicBezTo>
                  <a:pt x="7248916" y="6123454"/>
                  <a:pt x="7232269" y="6120122"/>
                  <a:pt x="7212291" y="6113465"/>
                </a:cubicBezTo>
                <a:cubicBezTo>
                  <a:pt x="7192312" y="6106807"/>
                  <a:pt x="7175660" y="6103475"/>
                  <a:pt x="7162345" y="6103475"/>
                </a:cubicBezTo>
                <a:cubicBezTo>
                  <a:pt x="7149024" y="6103475"/>
                  <a:pt x="7134038" y="6106807"/>
                  <a:pt x="7117391" y="6113465"/>
                </a:cubicBezTo>
                <a:cubicBezTo>
                  <a:pt x="7100744" y="6120122"/>
                  <a:pt x="7092416" y="6130112"/>
                  <a:pt x="7092416" y="6143432"/>
                </a:cubicBezTo>
                <a:lnTo>
                  <a:pt x="7032480" y="6143432"/>
                </a:lnTo>
                <a:cubicBezTo>
                  <a:pt x="7032480" y="6150090"/>
                  <a:pt x="7030814" y="6156753"/>
                  <a:pt x="7027488" y="6163411"/>
                </a:cubicBezTo>
                <a:cubicBezTo>
                  <a:pt x="7024157" y="6170073"/>
                  <a:pt x="7022491" y="6176731"/>
                  <a:pt x="7022491" y="6183389"/>
                </a:cubicBezTo>
                <a:lnTo>
                  <a:pt x="7002513" y="6183389"/>
                </a:lnTo>
                <a:lnTo>
                  <a:pt x="7002513" y="6213357"/>
                </a:lnTo>
                <a:cubicBezTo>
                  <a:pt x="6989197" y="6226677"/>
                  <a:pt x="6969214" y="6239998"/>
                  <a:pt x="6942578" y="6253313"/>
                </a:cubicBezTo>
                <a:lnTo>
                  <a:pt x="6942578" y="6273292"/>
                </a:lnTo>
                <a:lnTo>
                  <a:pt x="6752782" y="6273292"/>
                </a:lnTo>
                <a:lnTo>
                  <a:pt x="6752782" y="6293270"/>
                </a:lnTo>
                <a:cubicBezTo>
                  <a:pt x="6679527" y="6293270"/>
                  <a:pt x="6636239" y="6286612"/>
                  <a:pt x="6622918" y="6273292"/>
                </a:cubicBezTo>
                <a:cubicBezTo>
                  <a:pt x="6609602" y="6259976"/>
                  <a:pt x="6596282" y="6246656"/>
                  <a:pt x="6582962" y="6233335"/>
                </a:cubicBezTo>
                <a:lnTo>
                  <a:pt x="6552994" y="6233335"/>
                </a:lnTo>
                <a:lnTo>
                  <a:pt x="6552994" y="6213357"/>
                </a:lnTo>
                <a:lnTo>
                  <a:pt x="6473080" y="6213357"/>
                </a:lnTo>
                <a:cubicBezTo>
                  <a:pt x="6466418" y="6239998"/>
                  <a:pt x="6456433" y="6261642"/>
                  <a:pt x="6443112" y="6278289"/>
                </a:cubicBezTo>
                <a:cubicBezTo>
                  <a:pt x="6429792" y="6294936"/>
                  <a:pt x="6399824" y="6303259"/>
                  <a:pt x="6353210" y="6303259"/>
                </a:cubicBezTo>
                <a:lnTo>
                  <a:pt x="6353210" y="6293270"/>
                </a:lnTo>
                <a:cubicBezTo>
                  <a:pt x="6339890" y="6279954"/>
                  <a:pt x="6324903" y="6269965"/>
                  <a:pt x="6308256" y="6263303"/>
                </a:cubicBezTo>
                <a:cubicBezTo>
                  <a:pt x="6291609" y="6256645"/>
                  <a:pt x="6283280" y="6246656"/>
                  <a:pt x="6283280" y="6233335"/>
                </a:cubicBezTo>
                <a:cubicBezTo>
                  <a:pt x="6283280" y="6226677"/>
                  <a:pt x="6284946" y="6223346"/>
                  <a:pt x="6288278" y="6223346"/>
                </a:cubicBezTo>
                <a:cubicBezTo>
                  <a:pt x="6291609" y="6223346"/>
                  <a:pt x="6293270" y="6220019"/>
                  <a:pt x="6293270" y="6213357"/>
                </a:cubicBezTo>
                <a:lnTo>
                  <a:pt x="6263302" y="6183389"/>
                </a:lnTo>
                <a:lnTo>
                  <a:pt x="6263302" y="6163411"/>
                </a:lnTo>
                <a:lnTo>
                  <a:pt x="6083496" y="6163411"/>
                </a:lnTo>
                <a:lnTo>
                  <a:pt x="6073508" y="6153421"/>
                </a:lnTo>
                <a:cubicBezTo>
                  <a:pt x="6066850" y="6153421"/>
                  <a:pt x="6056856" y="6150090"/>
                  <a:pt x="6043540" y="6143432"/>
                </a:cubicBezTo>
                <a:lnTo>
                  <a:pt x="6043540" y="5983605"/>
                </a:lnTo>
                <a:cubicBezTo>
                  <a:pt x="6030219" y="5976942"/>
                  <a:pt x="6021896" y="5973616"/>
                  <a:pt x="6018564" y="5973616"/>
                </a:cubicBezTo>
                <a:cubicBezTo>
                  <a:pt x="6015238" y="5973616"/>
                  <a:pt x="6006910" y="5970284"/>
                  <a:pt x="5993594" y="5963626"/>
                </a:cubicBezTo>
                <a:lnTo>
                  <a:pt x="5993594" y="5943648"/>
                </a:lnTo>
                <a:cubicBezTo>
                  <a:pt x="5953637" y="5956964"/>
                  <a:pt x="5923669" y="5963626"/>
                  <a:pt x="5903686" y="5963626"/>
                </a:cubicBezTo>
                <a:cubicBezTo>
                  <a:pt x="5850414" y="5950306"/>
                  <a:pt x="5792139" y="5935320"/>
                  <a:pt x="5728878" y="5918673"/>
                </a:cubicBezTo>
                <a:cubicBezTo>
                  <a:pt x="5665611" y="5902026"/>
                  <a:pt x="5633978" y="5873719"/>
                  <a:pt x="5633978" y="5833762"/>
                </a:cubicBezTo>
                <a:lnTo>
                  <a:pt x="5613999" y="5833762"/>
                </a:lnTo>
                <a:lnTo>
                  <a:pt x="5613999" y="5803794"/>
                </a:lnTo>
                <a:lnTo>
                  <a:pt x="5594021" y="5803794"/>
                </a:lnTo>
                <a:lnTo>
                  <a:pt x="5594021" y="5713892"/>
                </a:lnTo>
                <a:lnTo>
                  <a:pt x="5613999" y="5713892"/>
                </a:lnTo>
                <a:cubicBezTo>
                  <a:pt x="5607336" y="5693913"/>
                  <a:pt x="5604010" y="5672269"/>
                  <a:pt x="5604010" y="5648959"/>
                </a:cubicBezTo>
                <a:cubicBezTo>
                  <a:pt x="5604010" y="5625654"/>
                  <a:pt x="5600678" y="5604010"/>
                  <a:pt x="5594021" y="5584032"/>
                </a:cubicBezTo>
                <a:cubicBezTo>
                  <a:pt x="5607336" y="5584032"/>
                  <a:pt x="5620657" y="5577369"/>
                  <a:pt x="5633978" y="5564054"/>
                </a:cubicBezTo>
                <a:lnTo>
                  <a:pt x="5633978" y="5534086"/>
                </a:lnTo>
                <a:lnTo>
                  <a:pt x="5653956" y="5534086"/>
                </a:lnTo>
                <a:cubicBezTo>
                  <a:pt x="5653956" y="5480809"/>
                  <a:pt x="5647298" y="5444178"/>
                  <a:pt x="5633978" y="5424200"/>
                </a:cubicBezTo>
                <a:cubicBezTo>
                  <a:pt x="5620657" y="5404222"/>
                  <a:pt x="5607336" y="5380912"/>
                  <a:pt x="5594021" y="5354276"/>
                </a:cubicBezTo>
                <a:cubicBezTo>
                  <a:pt x="5554064" y="5354276"/>
                  <a:pt x="5522430" y="5364265"/>
                  <a:pt x="5499121" y="5384243"/>
                </a:cubicBezTo>
                <a:cubicBezTo>
                  <a:pt x="5475811" y="5404222"/>
                  <a:pt x="5454167" y="5424200"/>
                  <a:pt x="5434189" y="5444178"/>
                </a:cubicBezTo>
                <a:lnTo>
                  <a:pt x="5434189" y="5494124"/>
                </a:lnTo>
                <a:lnTo>
                  <a:pt x="5414210" y="5494124"/>
                </a:lnTo>
                <a:lnTo>
                  <a:pt x="5414210" y="5534086"/>
                </a:lnTo>
                <a:lnTo>
                  <a:pt x="5394232" y="5534086"/>
                </a:lnTo>
                <a:lnTo>
                  <a:pt x="5394232" y="5564054"/>
                </a:lnTo>
                <a:cubicBezTo>
                  <a:pt x="5367596" y="5590690"/>
                  <a:pt x="5350944" y="5615665"/>
                  <a:pt x="5344286" y="5638970"/>
                </a:cubicBezTo>
                <a:cubicBezTo>
                  <a:pt x="5337628" y="5662280"/>
                  <a:pt x="5320976" y="5687255"/>
                  <a:pt x="5294340" y="5713892"/>
                </a:cubicBezTo>
                <a:lnTo>
                  <a:pt x="5294340" y="5743859"/>
                </a:lnTo>
                <a:cubicBezTo>
                  <a:pt x="5241062" y="5770496"/>
                  <a:pt x="5211095" y="5795471"/>
                  <a:pt x="5204437" y="5818781"/>
                </a:cubicBezTo>
                <a:cubicBezTo>
                  <a:pt x="5197774" y="5842086"/>
                  <a:pt x="5184458" y="5853741"/>
                  <a:pt x="5164480" y="5853741"/>
                </a:cubicBezTo>
                <a:lnTo>
                  <a:pt x="5164480" y="6003583"/>
                </a:lnTo>
                <a:lnTo>
                  <a:pt x="5184458" y="6003583"/>
                </a:lnTo>
                <a:lnTo>
                  <a:pt x="5184458" y="6073508"/>
                </a:lnTo>
                <a:cubicBezTo>
                  <a:pt x="5171138" y="6086828"/>
                  <a:pt x="5161149" y="6093486"/>
                  <a:pt x="5154491" y="6093486"/>
                </a:cubicBezTo>
                <a:cubicBezTo>
                  <a:pt x="5147828" y="6093486"/>
                  <a:pt x="5137839" y="6110133"/>
                  <a:pt x="5124518" y="6143432"/>
                </a:cubicBezTo>
                <a:lnTo>
                  <a:pt x="4964692" y="6143432"/>
                </a:lnTo>
                <a:cubicBezTo>
                  <a:pt x="4944713" y="6123454"/>
                  <a:pt x="4908088" y="6113465"/>
                  <a:pt x="4854810" y="6113465"/>
                </a:cubicBezTo>
                <a:cubicBezTo>
                  <a:pt x="4848148" y="6126785"/>
                  <a:pt x="4843156" y="6135109"/>
                  <a:pt x="4839824" y="6138440"/>
                </a:cubicBezTo>
                <a:cubicBezTo>
                  <a:pt x="4836498" y="6141767"/>
                  <a:pt x="4831500" y="6156753"/>
                  <a:pt x="4824842" y="6183389"/>
                </a:cubicBezTo>
                <a:lnTo>
                  <a:pt x="4764908" y="6183389"/>
                </a:lnTo>
                <a:cubicBezTo>
                  <a:pt x="4738266" y="6223346"/>
                  <a:pt x="4704968" y="6248321"/>
                  <a:pt x="4665010" y="6258310"/>
                </a:cubicBezTo>
                <a:cubicBezTo>
                  <a:pt x="4625054" y="6268300"/>
                  <a:pt x="4598418" y="6303259"/>
                  <a:pt x="4585097" y="6363199"/>
                </a:cubicBezTo>
                <a:lnTo>
                  <a:pt x="4605076" y="6363199"/>
                </a:lnTo>
                <a:lnTo>
                  <a:pt x="4605076" y="6433124"/>
                </a:lnTo>
                <a:cubicBezTo>
                  <a:pt x="4611733" y="6439782"/>
                  <a:pt x="4618396" y="6443113"/>
                  <a:pt x="4625054" y="6443113"/>
                </a:cubicBezTo>
                <a:cubicBezTo>
                  <a:pt x="4631716" y="6443113"/>
                  <a:pt x="4638374" y="6446440"/>
                  <a:pt x="4645032" y="6453102"/>
                </a:cubicBezTo>
                <a:lnTo>
                  <a:pt x="4645032" y="6503048"/>
                </a:lnTo>
                <a:cubicBezTo>
                  <a:pt x="4651695" y="6509706"/>
                  <a:pt x="4656687" y="6513037"/>
                  <a:pt x="4660018" y="6513037"/>
                </a:cubicBezTo>
                <a:cubicBezTo>
                  <a:pt x="4663345" y="6513037"/>
                  <a:pt x="4668342" y="6516369"/>
                  <a:pt x="4675000" y="6523027"/>
                </a:cubicBezTo>
                <a:lnTo>
                  <a:pt x="4675000" y="6632908"/>
                </a:lnTo>
                <a:cubicBezTo>
                  <a:pt x="4655022" y="6646228"/>
                  <a:pt x="4636708" y="6654552"/>
                  <a:pt x="4620062" y="6657883"/>
                </a:cubicBezTo>
                <a:cubicBezTo>
                  <a:pt x="4603410" y="6661210"/>
                  <a:pt x="4575108" y="6662876"/>
                  <a:pt x="4535151" y="6662876"/>
                </a:cubicBezTo>
                <a:cubicBezTo>
                  <a:pt x="4528493" y="6649560"/>
                  <a:pt x="4521830" y="6642897"/>
                  <a:pt x="4515172" y="6642897"/>
                </a:cubicBezTo>
                <a:cubicBezTo>
                  <a:pt x="4508514" y="6642897"/>
                  <a:pt x="4501852" y="6639571"/>
                  <a:pt x="4495194" y="6632908"/>
                </a:cubicBezTo>
                <a:lnTo>
                  <a:pt x="4485205" y="6543005"/>
                </a:lnTo>
                <a:lnTo>
                  <a:pt x="4465226" y="6543005"/>
                </a:lnTo>
                <a:cubicBezTo>
                  <a:pt x="4431928" y="6503048"/>
                  <a:pt x="4405291" y="6478073"/>
                  <a:pt x="4385313" y="6468084"/>
                </a:cubicBezTo>
                <a:cubicBezTo>
                  <a:pt x="4365334" y="6458094"/>
                  <a:pt x="4332036" y="6453102"/>
                  <a:pt x="4285416" y="6453102"/>
                </a:cubicBezTo>
                <a:cubicBezTo>
                  <a:pt x="4258780" y="6513037"/>
                  <a:pt x="4228812" y="6561318"/>
                  <a:pt x="4195513" y="6597948"/>
                </a:cubicBezTo>
                <a:cubicBezTo>
                  <a:pt x="4162214" y="6634574"/>
                  <a:pt x="4102279" y="6652886"/>
                  <a:pt x="4015708" y="6652886"/>
                </a:cubicBezTo>
                <a:cubicBezTo>
                  <a:pt x="4002387" y="6639571"/>
                  <a:pt x="3984074" y="6621253"/>
                  <a:pt x="3960764" y="6597948"/>
                </a:cubicBezTo>
                <a:cubicBezTo>
                  <a:pt x="3937455" y="6574638"/>
                  <a:pt x="3909153" y="6562984"/>
                  <a:pt x="3875854" y="6562984"/>
                </a:cubicBezTo>
                <a:cubicBezTo>
                  <a:pt x="3835897" y="6562984"/>
                  <a:pt x="3815919" y="6579635"/>
                  <a:pt x="3815919" y="6612930"/>
                </a:cubicBezTo>
                <a:lnTo>
                  <a:pt x="3775962" y="6612930"/>
                </a:lnTo>
                <a:cubicBezTo>
                  <a:pt x="3755984" y="6666207"/>
                  <a:pt x="3744328" y="6704498"/>
                  <a:pt x="3740997" y="6727808"/>
                </a:cubicBezTo>
                <a:cubicBezTo>
                  <a:pt x="3737671" y="6751117"/>
                  <a:pt x="3696048" y="6772762"/>
                  <a:pt x="3616134" y="6792740"/>
                </a:cubicBezTo>
                <a:lnTo>
                  <a:pt x="3616134" y="6772762"/>
                </a:lnTo>
                <a:lnTo>
                  <a:pt x="3566188" y="6772762"/>
                </a:lnTo>
                <a:lnTo>
                  <a:pt x="3546210" y="6742794"/>
                </a:lnTo>
                <a:cubicBezTo>
                  <a:pt x="3519569" y="6722816"/>
                  <a:pt x="3499591" y="6706164"/>
                  <a:pt x="3486270" y="6692843"/>
                </a:cubicBezTo>
                <a:cubicBezTo>
                  <a:pt x="3472954" y="6679527"/>
                  <a:pt x="3442987" y="6669538"/>
                  <a:pt x="3396368" y="6662876"/>
                </a:cubicBezTo>
                <a:lnTo>
                  <a:pt x="3396368" y="6682854"/>
                </a:lnTo>
                <a:lnTo>
                  <a:pt x="3366400" y="6682854"/>
                </a:lnTo>
                <a:lnTo>
                  <a:pt x="3366400" y="6702832"/>
                </a:lnTo>
                <a:cubicBezTo>
                  <a:pt x="3359742" y="6709495"/>
                  <a:pt x="3353079" y="6712826"/>
                  <a:pt x="3346421" y="6712826"/>
                </a:cubicBezTo>
                <a:cubicBezTo>
                  <a:pt x="3339764" y="6712826"/>
                  <a:pt x="3333101" y="6716153"/>
                  <a:pt x="3326443" y="6722816"/>
                </a:cubicBezTo>
                <a:lnTo>
                  <a:pt x="3326443" y="6902621"/>
                </a:lnTo>
                <a:lnTo>
                  <a:pt x="3346421" y="6902621"/>
                </a:lnTo>
                <a:cubicBezTo>
                  <a:pt x="3346421" y="6929258"/>
                  <a:pt x="3339764" y="6955899"/>
                  <a:pt x="3326443" y="6982535"/>
                </a:cubicBezTo>
                <a:cubicBezTo>
                  <a:pt x="3313122" y="7009171"/>
                  <a:pt x="3303133" y="7029154"/>
                  <a:pt x="3296475" y="7042470"/>
                </a:cubicBezTo>
                <a:cubicBezTo>
                  <a:pt x="3249856" y="7035812"/>
                  <a:pt x="3219888" y="7019165"/>
                  <a:pt x="3206572" y="6992524"/>
                </a:cubicBezTo>
                <a:lnTo>
                  <a:pt x="3186594" y="6992524"/>
                </a:lnTo>
                <a:cubicBezTo>
                  <a:pt x="3179932" y="6979204"/>
                  <a:pt x="3176605" y="6954233"/>
                  <a:pt x="3176605" y="6917603"/>
                </a:cubicBezTo>
                <a:cubicBezTo>
                  <a:pt x="3176605" y="6880977"/>
                  <a:pt x="3174939" y="6844352"/>
                  <a:pt x="3171608" y="6807721"/>
                </a:cubicBezTo>
                <a:cubicBezTo>
                  <a:pt x="3168276" y="6771096"/>
                  <a:pt x="3158288" y="6739463"/>
                  <a:pt x="3141640" y="6712826"/>
                </a:cubicBezTo>
                <a:cubicBezTo>
                  <a:pt x="3124993" y="6686185"/>
                  <a:pt x="3096687" y="6672865"/>
                  <a:pt x="3056730" y="6672865"/>
                </a:cubicBezTo>
                <a:cubicBezTo>
                  <a:pt x="2970158" y="6672865"/>
                  <a:pt x="2916881" y="6712826"/>
                  <a:pt x="2896903" y="6792740"/>
                </a:cubicBezTo>
                <a:lnTo>
                  <a:pt x="2856946" y="6792740"/>
                </a:lnTo>
                <a:lnTo>
                  <a:pt x="2856946" y="6812718"/>
                </a:lnTo>
                <a:lnTo>
                  <a:pt x="2846957" y="6792740"/>
                </a:lnTo>
                <a:lnTo>
                  <a:pt x="2757054" y="6792740"/>
                </a:lnTo>
                <a:cubicBezTo>
                  <a:pt x="2743733" y="6772762"/>
                  <a:pt x="2730413" y="6754444"/>
                  <a:pt x="2717092" y="6737797"/>
                </a:cubicBezTo>
                <a:cubicBezTo>
                  <a:pt x="2703776" y="6721150"/>
                  <a:pt x="2690456" y="6702832"/>
                  <a:pt x="2677135" y="6682854"/>
                </a:cubicBezTo>
                <a:lnTo>
                  <a:pt x="2677135" y="6652886"/>
                </a:lnTo>
                <a:lnTo>
                  <a:pt x="2647168" y="6612930"/>
                </a:lnTo>
                <a:lnTo>
                  <a:pt x="2607211" y="6612930"/>
                </a:lnTo>
                <a:lnTo>
                  <a:pt x="2607211" y="6592951"/>
                </a:lnTo>
                <a:cubicBezTo>
                  <a:pt x="2567254" y="6592951"/>
                  <a:pt x="2525632" y="6591285"/>
                  <a:pt x="2482343" y="6587959"/>
                </a:cubicBezTo>
                <a:cubicBezTo>
                  <a:pt x="2439060" y="6584628"/>
                  <a:pt x="2397438" y="6579635"/>
                  <a:pt x="2357481" y="6572973"/>
                </a:cubicBezTo>
                <a:cubicBezTo>
                  <a:pt x="2350818" y="6606272"/>
                  <a:pt x="2330840" y="6647894"/>
                  <a:pt x="2297541" y="6697840"/>
                </a:cubicBezTo>
                <a:cubicBezTo>
                  <a:pt x="2264247" y="6747786"/>
                  <a:pt x="2230948" y="6779419"/>
                  <a:pt x="2197649" y="6792740"/>
                </a:cubicBezTo>
                <a:cubicBezTo>
                  <a:pt x="2190991" y="6846013"/>
                  <a:pt x="2171012" y="6892632"/>
                  <a:pt x="2137714" y="6932589"/>
                </a:cubicBezTo>
                <a:lnTo>
                  <a:pt x="2127724" y="6972546"/>
                </a:lnTo>
                <a:lnTo>
                  <a:pt x="2107747" y="6972546"/>
                </a:lnTo>
                <a:lnTo>
                  <a:pt x="2107747" y="7022492"/>
                </a:lnTo>
                <a:lnTo>
                  <a:pt x="2087768" y="7022492"/>
                </a:lnTo>
                <a:lnTo>
                  <a:pt x="2087768" y="7062448"/>
                </a:lnTo>
                <a:lnTo>
                  <a:pt x="2067789" y="7062448"/>
                </a:lnTo>
                <a:cubicBezTo>
                  <a:pt x="2067789" y="7082427"/>
                  <a:pt x="2061127" y="7099079"/>
                  <a:pt x="2047811" y="7112399"/>
                </a:cubicBezTo>
                <a:lnTo>
                  <a:pt x="2017843" y="7112399"/>
                </a:lnTo>
                <a:cubicBezTo>
                  <a:pt x="2024501" y="7052459"/>
                  <a:pt x="2041148" y="7007510"/>
                  <a:pt x="2067789" y="6977543"/>
                </a:cubicBezTo>
                <a:cubicBezTo>
                  <a:pt x="2094425" y="6947575"/>
                  <a:pt x="2114404" y="6899290"/>
                  <a:pt x="2127724" y="6832697"/>
                </a:cubicBezTo>
                <a:lnTo>
                  <a:pt x="2157692" y="6832697"/>
                </a:lnTo>
                <a:lnTo>
                  <a:pt x="2157692" y="6752783"/>
                </a:lnTo>
                <a:lnTo>
                  <a:pt x="2137714" y="6752783"/>
                </a:lnTo>
                <a:lnTo>
                  <a:pt x="2157692" y="6742794"/>
                </a:lnTo>
                <a:cubicBezTo>
                  <a:pt x="2164350" y="6716153"/>
                  <a:pt x="2167681" y="6676196"/>
                  <a:pt x="2167681" y="6622919"/>
                </a:cubicBezTo>
                <a:cubicBezTo>
                  <a:pt x="2167681" y="6556326"/>
                  <a:pt x="2161023" y="6508045"/>
                  <a:pt x="2147703" y="6478073"/>
                </a:cubicBezTo>
                <a:cubicBezTo>
                  <a:pt x="2134382" y="6448105"/>
                  <a:pt x="2101088" y="6426461"/>
                  <a:pt x="2047811" y="6413145"/>
                </a:cubicBezTo>
                <a:cubicBezTo>
                  <a:pt x="2034490" y="6433124"/>
                  <a:pt x="2009520" y="6453102"/>
                  <a:pt x="1972889" y="6473081"/>
                </a:cubicBezTo>
                <a:cubicBezTo>
                  <a:pt x="1936264" y="6493059"/>
                  <a:pt x="1901299" y="6503048"/>
                  <a:pt x="1868000" y="6503048"/>
                </a:cubicBezTo>
                <a:cubicBezTo>
                  <a:pt x="1821386" y="6463091"/>
                  <a:pt x="1798076" y="6438116"/>
                  <a:pt x="1798076" y="6428127"/>
                </a:cubicBezTo>
                <a:cubicBezTo>
                  <a:pt x="1798076" y="6418138"/>
                  <a:pt x="1791418" y="6389836"/>
                  <a:pt x="1778098" y="6343221"/>
                </a:cubicBezTo>
                <a:lnTo>
                  <a:pt x="1798076" y="6343221"/>
                </a:lnTo>
                <a:cubicBezTo>
                  <a:pt x="1804734" y="6336558"/>
                  <a:pt x="1809731" y="6318246"/>
                  <a:pt x="1813062" y="6288278"/>
                </a:cubicBezTo>
                <a:cubicBezTo>
                  <a:pt x="1816389" y="6258310"/>
                  <a:pt x="1818054" y="6233335"/>
                  <a:pt x="1818054" y="6213357"/>
                </a:cubicBezTo>
                <a:lnTo>
                  <a:pt x="1798076" y="6213357"/>
                </a:lnTo>
                <a:cubicBezTo>
                  <a:pt x="1784756" y="6193378"/>
                  <a:pt x="1771440" y="6170073"/>
                  <a:pt x="1758120" y="6143432"/>
                </a:cubicBezTo>
                <a:lnTo>
                  <a:pt x="1728151" y="6143432"/>
                </a:lnTo>
                <a:lnTo>
                  <a:pt x="1728151" y="6113465"/>
                </a:lnTo>
                <a:lnTo>
                  <a:pt x="1688195" y="6113465"/>
                </a:lnTo>
                <a:lnTo>
                  <a:pt x="1688195" y="6073508"/>
                </a:lnTo>
                <a:cubicBezTo>
                  <a:pt x="1668216" y="6060187"/>
                  <a:pt x="1646572" y="6045206"/>
                  <a:pt x="1623262" y="6028554"/>
                </a:cubicBezTo>
                <a:cubicBezTo>
                  <a:pt x="1599953" y="6011907"/>
                  <a:pt x="1581640" y="6003583"/>
                  <a:pt x="1568324" y="6003583"/>
                </a:cubicBezTo>
                <a:cubicBezTo>
                  <a:pt x="1541683" y="6003583"/>
                  <a:pt x="1521705" y="6008576"/>
                  <a:pt x="1508384" y="6018565"/>
                </a:cubicBezTo>
                <a:cubicBezTo>
                  <a:pt x="1495068" y="6028554"/>
                  <a:pt x="1478417" y="6033551"/>
                  <a:pt x="1458438" y="6033551"/>
                </a:cubicBezTo>
                <a:cubicBezTo>
                  <a:pt x="1365204" y="6033551"/>
                  <a:pt x="1315258" y="5980274"/>
                  <a:pt x="1308600" y="5873719"/>
                </a:cubicBezTo>
                <a:lnTo>
                  <a:pt x="1328579" y="5873719"/>
                </a:lnTo>
                <a:cubicBezTo>
                  <a:pt x="1328579" y="5867061"/>
                  <a:pt x="1330244" y="5863730"/>
                  <a:pt x="1333571" y="5863730"/>
                </a:cubicBezTo>
                <a:cubicBezTo>
                  <a:pt x="1336902" y="5863730"/>
                  <a:pt x="1338568" y="5860403"/>
                  <a:pt x="1338568" y="5853741"/>
                </a:cubicBezTo>
                <a:cubicBezTo>
                  <a:pt x="1338568" y="5860403"/>
                  <a:pt x="1328579" y="5853741"/>
                  <a:pt x="1308600" y="5833762"/>
                </a:cubicBezTo>
                <a:lnTo>
                  <a:pt x="1328579" y="5823773"/>
                </a:lnTo>
                <a:cubicBezTo>
                  <a:pt x="1328579" y="5730539"/>
                  <a:pt x="1275301" y="5673935"/>
                  <a:pt x="1168751" y="5653956"/>
                </a:cubicBezTo>
                <a:lnTo>
                  <a:pt x="1168751" y="5673935"/>
                </a:lnTo>
                <a:lnTo>
                  <a:pt x="1098822" y="5673935"/>
                </a:lnTo>
                <a:lnTo>
                  <a:pt x="1098822" y="5693913"/>
                </a:lnTo>
                <a:lnTo>
                  <a:pt x="1058865" y="5693913"/>
                </a:lnTo>
                <a:lnTo>
                  <a:pt x="1058865" y="5713892"/>
                </a:lnTo>
                <a:lnTo>
                  <a:pt x="1008919" y="5713892"/>
                </a:lnTo>
                <a:lnTo>
                  <a:pt x="1008919" y="5733870"/>
                </a:lnTo>
                <a:lnTo>
                  <a:pt x="829114" y="5673935"/>
                </a:lnTo>
                <a:lnTo>
                  <a:pt x="829114" y="5643967"/>
                </a:lnTo>
                <a:lnTo>
                  <a:pt x="739206" y="5643967"/>
                </a:lnTo>
                <a:lnTo>
                  <a:pt x="739206" y="5623989"/>
                </a:lnTo>
                <a:lnTo>
                  <a:pt x="759189" y="5623989"/>
                </a:lnTo>
                <a:cubicBezTo>
                  <a:pt x="772505" y="5604010"/>
                  <a:pt x="792483" y="5587359"/>
                  <a:pt x="819124" y="5574043"/>
                </a:cubicBezTo>
                <a:cubicBezTo>
                  <a:pt x="845761" y="5560722"/>
                  <a:pt x="859081" y="5540744"/>
                  <a:pt x="859081" y="5514103"/>
                </a:cubicBezTo>
                <a:lnTo>
                  <a:pt x="899038" y="5514103"/>
                </a:lnTo>
                <a:cubicBezTo>
                  <a:pt x="912359" y="5487467"/>
                  <a:pt x="925674" y="5470819"/>
                  <a:pt x="938995" y="5464157"/>
                </a:cubicBezTo>
                <a:lnTo>
                  <a:pt x="968963" y="5464157"/>
                </a:lnTo>
                <a:lnTo>
                  <a:pt x="968963" y="5444178"/>
                </a:lnTo>
                <a:cubicBezTo>
                  <a:pt x="982283" y="5430863"/>
                  <a:pt x="990607" y="5424200"/>
                  <a:pt x="993938" y="5424200"/>
                </a:cubicBezTo>
                <a:cubicBezTo>
                  <a:pt x="997264" y="5424200"/>
                  <a:pt x="1002261" y="5410884"/>
                  <a:pt x="1008919" y="5384243"/>
                </a:cubicBezTo>
                <a:lnTo>
                  <a:pt x="988941" y="5384243"/>
                </a:lnTo>
                <a:cubicBezTo>
                  <a:pt x="982283" y="5370923"/>
                  <a:pt x="980617" y="5365930"/>
                  <a:pt x="983949" y="5369262"/>
                </a:cubicBezTo>
                <a:cubicBezTo>
                  <a:pt x="987275" y="5372588"/>
                  <a:pt x="982283" y="5367596"/>
                  <a:pt x="968963" y="5354276"/>
                </a:cubicBezTo>
                <a:cubicBezTo>
                  <a:pt x="955642" y="5374254"/>
                  <a:pt x="935664" y="5387574"/>
                  <a:pt x="909027" y="5394232"/>
                </a:cubicBezTo>
                <a:cubicBezTo>
                  <a:pt x="882386" y="5400895"/>
                  <a:pt x="855750" y="5410884"/>
                  <a:pt x="829114" y="5424200"/>
                </a:cubicBezTo>
                <a:cubicBezTo>
                  <a:pt x="822451" y="5430863"/>
                  <a:pt x="817459" y="5439186"/>
                  <a:pt x="814127" y="5449175"/>
                </a:cubicBezTo>
                <a:cubicBezTo>
                  <a:pt x="810796" y="5459165"/>
                  <a:pt x="805804" y="5464157"/>
                  <a:pt x="799147" y="5464157"/>
                </a:cubicBezTo>
                <a:lnTo>
                  <a:pt x="779168" y="5444178"/>
                </a:lnTo>
                <a:cubicBezTo>
                  <a:pt x="765847" y="5430863"/>
                  <a:pt x="759189" y="5417542"/>
                  <a:pt x="759189" y="5404222"/>
                </a:cubicBezTo>
                <a:cubicBezTo>
                  <a:pt x="785826" y="5404222"/>
                  <a:pt x="825782" y="5397564"/>
                  <a:pt x="879060" y="5384243"/>
                </a:cubicBezTo>
                <a:lnTo>
                  <a:pt x="899038" y="5354276"/>
                </a:lnTo>
                <a:lnTo>
                  <a:pt x="948984" y="5354276"/>
                </a:lnTo>
                <a:cubicBezTo>
                  <a:pt x="955642" y="5354276"/>
                  <a:pt x="960639" y="5349283"/>
                  <a:pt x="963970" y="5339294"/>
                </a:cubicBezTo>
                <a:cubicBezTo>
                  <a:pt x="967297" y="5329305"/>
                  <a:pt x="975620" y="5320977"/>
                  <a:pt x="988941" y="5314319"/>
                </a:cubicBezTo>
                <a:cubicBezTo>
                  <a:pt x="975620" y="5261041"/>
                  <a:pt x="967297" y="5219419"/>
                  <a:pt x="963970" y="5189451"/>
                </a:cubicBezTo>
                <a:cubicBezTo>
                  <a:pt x="960639" y="5159484"/>
                  <a:pt x="932338" y="5117861"/>
                  <a:pt x="879060" y="5064584"/>
                </a:cubicBezTo>
                <a:lnTo>
                  <a:pt x="829114" y="5064584"/>
                </a:lnTo>
                <a:cubicBezTo>
                  <a:pt x="829114" y="5064584"/>
                  <a:pt x="822451" y="5051268"/>
                  <a:pt x="809135" y="5024627"/>
                </a:cubicBezTo>
                <a:lnTo>
                  <a:pt x="759189" y="5014638"/>
                </a:lnTo>
                <a:cubicBezTo>
                  <a:pt x="745869" y="4948045"/>
                  <a:pt x="739206" y="4898099"/>
                  <a:pt x="739206" y="4864800"/>
                </a:cubicBezTo>
                <a:cubicBezTo>
                  <a:pt x="779168" y="4844821"/>
                  <a:pt x="807470" y="4819846"/>
                  <a:pt x="824117" y="4789878"/>
                </a:cubicBezTo>
                <a:cubicBezTo>
                  <a:pt x="840769" y="4759911"/>
                  <a:pt x="849092" y="4708299"/>
                  <a:pt x="849092" y="4635043"/>
                </a:cubicBezTo>
                <a:cubicBezTo>
                  <a:pt x="822451" y="4608407"/>
                  <a:pt x="802473" y="4593421"/>
                  <a:pt x="789157" y="4590094"/>
                </a:cubicBezTo>
                <a:cubicBezTo>
                  <a:pt x="775836" y="4586763"/>
                  <a:pt x="752527" y="4585097"/>
                  <a:pt x="719228" y="4585097"/>
                </a:cubicBezTo>
                <a:cubicBezTo>
                  <a:pt x="659292" y="4585097"/>
                  <a:pt x="599357" y="4590094"/>
                  <a:pt x="539422" y="4600083"/>
                </a:cubicBezTo>
                <a:cubicBezTo>
                  <a:pt x="479487" y="4610073"/>
                  <a:pt x="412889" y="4615065"/>
                  <a:pt x="339633" y="4615065"/>
                </a:cubicBezTo>
                <a:cubicBezTo>
                  <a:pt x="339633" y="4615065"/>
                  <a:pt x="332975" y="4601744"/>
                  <a:pt x="319655" y="4575108"/>
                </a:cubicBezTo>
                <a:lnTo>
                  <a:pt x="359616" y="4565119"/>
                </a:lnTo>
                <a:cubicBezTo>
                  <a:pt x="359616" y="4571777"/>
                  <a:pt x="369606" y="4575108"/>
                  <a:pt x="389584" y="4575108"/>
                </a:cubicBezTo>
                <a:cubicBezTo>
                  <a:pt x="422878" y="4575108"/>
                  <a:pt x="476156" y="4556795"/>
                  <a:pt x="549411" y="4520165"/>
                </a:cubicBezTo>
                <a:cubicBezTo>
                  <a:pt x="622667" y="4483540"/>
                  <a:pt x="672613" y="4408618"/>
                  <a:pt x="699249" y="4295410"/>
                </a:cubicBezTo>
                <a:lnTo>
                  <a:pt x="719228" y="4295410"/>
                </a:lnTo>
                <a:cubicBezTo>
                  <a:pt x="712570" y="4282090"/>
                  <a:pt x="709238" y="4272101"/>
                  <a:pt x="709238" y="4265438"/>
                </a:cubicBezTo>
                <a:cubicBezTo>
                  <a:pt x="709238" y="4258780"/>
                  <a:pt x="705912" y="4248791"/>
                  <a:pt x="699249" y="4235470"/>
                </a:cubicBezTo>
                <a:lnTo>
                  <a:pt x="679271" y="4235470"/>
                </a:lnTo>
                <a:lnTo>
                  <a:pt x="679271" y="4185524"/>
                </a:lnTo>
                <a:lnTo>
                  <a:pt x="559400" y="4205503"/>
                </a:lnTo>
                <a:lnTo>
                  <a:pt x="559400" y="4165546"/>
                </a:lnTo>
                <a:cubicBezTo>
                  <a:pt x="572721" y="4158888"/>
                  <a:pt x="581044" y="4155557"/>
                  <a:pt x="584376" y="4155557"/>
                </a:cubicBezTo>
                <a:cubicBezTo>
                  <a:pt x="587702" y="4155557"/>
                  <a:pt x="596026" y="4152225"/>
                  <a:pt x="609347" y="4145567"/>
                </a:cubicBezTo>
                <a:cubicBezTo>
                  <a:pt x="609347" y="4158888"/>
                  <a:pt x="629325" y="4165546"/>
                  <a:pt x="669282" y="4165546"/>
                </a:cubicBezTo>
                <a:lnTo>
                  <a:pt x="669282" y="4145567"/>
                </a:lnTo>
                <a:cubicBezTo>
                  <a:pt x="749200" y="4145567"/>
                  <a:pt x="789157" y="4075643"/>
                  <a:pt x="789157" y="3935794"/>
                </a:cubicBezTo>
                <a:cubicBezTo>
                  <a:pt x="769178" y="3915811"/>
                  <a:pt x="759189" y="3899164"/>
                  <a:pt x="759189" y="3885843"/>
                </a:cubicBezTo>
                <a:cubicBezTo>
                  <a:pt x="759189" y="3872528"/>
                  <a:pt x="762516" y="3859207"/>
                  <a:pt x="769178" y="3845887"/>
                </a:cubicBezTo>
                <a:cubicBezTo>
                  <a:pt x="775836" y="3832571"/>
                  <a:pt x="779168" y="3819250"/>
                  <a:pt x="779168" y="3805930"/>
                </a:cubicBezTo>
                <a:cubicBezTo>
                  <a:pt x="779168" y="3799272"/>
                  <a:pt x="777502" y="3794275"/>
                  <a:pt x="774171" y="3790948"/>
                </a:cubicBezTo>
                <a:cubicBezTo>
                  <a:pt x="770839" y="3787617"/>
                  <a:pt x="769178" y="3779293"/>
                  <a:pt x="769178" y="3765973"/>
                </a:cubicBezTo>
                <a:lnTo>
                  <a:pt x="759189" y="3676070"/>
                </a:lnTo>
                <a:lnTo>
                  <a:pt x="739206" y="3676070"/>
                </a:lnTo>
                <a:cubicBezTo>
                  <a:pt x="739206" y="3669412"/>
                  <a:pt x="737545" y="3664415"/>
                  <a:pt x="734214" y="3661084"/>
                </a:cubicBezTo>
                <a:cubicBezTo>
                  <a:pt x="730883" y="3657758"/>
                  <a:pt x="729217" y="3649434"/>
                  <a:pt x="729217" y="3636114"/>
                </a:cubicBezTo>
                <a:cubicBezTo>
                  <a:pt x="729217" y="3589494"/>
                  <a:pt x="747534" y="3552868"/>
                  <a:pt x="784160" y="3526232"/>
                </a:cubicBezTo>
                <a:cubicBezTo>
                  <a:pt x="820790" y="3499591"/>
                  <a:pt x="845761" y="3472955"/>
                  <a:pt x="859081" y="3446314"/>
                </a:cubicBezTo>
                <a:cubicBezTo>
                  <a:pt x="812462" y="3399699"/>
                  <a:pt x="779168" y="3368066"/>
                  <a:pt x="759189" y="3351414"/>
                </a:cubicBezTo>
                <a:cubicBezTo>
                  <a:pt x="739206" y="3334767"/>
                  <a:pt x="702581" y="3313123"/>
                  <a:pt x="649303" y="3286486"/>
                </a:cubicBezTo>
                <a:lnTo>
                  <a:pt x="649303" y="3246530"/>
                </a:lnTo>
                <a:cubicBezTo>
                  <a:pt x="616009" y="3239867"/>
                  <a:pt x="581044" y="3223220"/>
                  <a:pt x="544414" y="3196584"/>
                </a:cubicBezTo>
                <a:cubicBezTo>
                  <a:pt x="507789" y="3169942"/>
                  <a:pt x="482818" y="3143306"/>
                  <a:pt x="469498" y="3116665"/>
                </a:cubicBezTo>
                <a:lnTo>
                  <a:pt x="469498" y="3066719"/>
                </a:lnTo>
                <a:lnTo>
                  <a:pt x="449520" y="3066719"/>
                </a:lnTo>
                <a:cubicBezTo>
                  <a:pt x="442857" y="3053404"/>
                  <a:pt x="439530" y="3041749"/>
                  <a:pt x="439530" y="3031759"/>
                </a:cubicBezTo>
                <a:cubicBezTo>
                  <a:pt x="439530" y="3021770"/>
                  <a:pt x="436199" y="3010115"/>
                  <a:pt x="429541" y="2996795"/>
                </a:cubicBezTo>
                <a:lnTo>
                  <a:pt x="449520" y="2996795"/>
                </a:lnTo>
                <a:lnTo>
                  <a:pt x="449520" y="2956838"/>
                </a:lnTo>
                <a:lnTo>
                  <a:pt x="469498" y="2956838"/>
                </a:lnTo>
                <a:cubicBezTo>
                  <a:pt x="476156" y="2943518"/>
                  <a:pt x="479487" y="2930202"/>
                  <a:pt x="479487" y="2916881"/>
                </a:cubicBezTo>
                <a:cubicBezTo>
                  <a:pt x="479487" y="2883582"/>
                  <a:pt x="462835" y="2840294"/>
                  <a:pt x="429541" y="2787022"/>
                </a:cubicBezTo>
                <a:cubicBezTo>
                  <a:pt x="396242" y="2733744"/>
                  <a:pt x="342965" y="2707103"/>
                  <a:pt x="269709" y="2707103"/>
                </a:cubicBezTo>
                <a:lnTo>
                  <a:pt x="269709" y="2727086"/>
                </a:lnTo>
                <a:lnTo>
                  <a:pt x="219763" y="2727086"/>
                </a:lnTo>
                <a:lnTo>
                  <a:pt x="219763" y="2747065"/>
                </a:lnTo>
                <a:cubicBezTo>
                  <a:pt x="186464" y="2753722"/>
                  <a:pt x="158162" y="2758715"/>
                  <a:pt x="134852" y="2762046"/>
                </a:cubicBezTo>
                <a:cubicBezTo>
                  <a:pt x="111547" y="2765377"/>
                  <a:pt x="83245" y="2770370"/>
                  <a:pt x="49947" y="2777032"/>
                </a:cubicBezTo>
                <a:lnTo>
                  <a:pt x="49947" y="2797011"/>
                </a:lnTo>
                <a:cubicBezTo>
                  <a:pt x="16647" y="2797011"/>
                  <a:pt x="0" y="2783690"/>
                  <a:pt x="0" y="2757049"/>
                </a:cubicBezTo>
                <a:cubicBezTo>
                  <a:pt x="33294" y="2743733"/>
                  <a:pt x="61601" y="2737071"/>
                  <a:pt x="84906" y="2737071"/>
                </a:cubicBezTo>
                <a:cubicBezTo>
                  <a:pt x="108216" y="2737071"/>
                  <a:pt x="128194" y="2732078"/>
                  <a:pt x="144841" y="2722089"/>
                </a:cubicBezTo>
                <a:cubicBezTo>
                  <a:pt x="161493" y="2712100"/>
                  <a:pt x="174814" y="2692122"/>
                  <a:pt x="184803" y="2662154"/>
                </a:cubicBezTo>
                <a:cubicBezTo>
                  <a:pt x="194792" y="2632186"/>
                  <a:pt x="206442" y="2580575"/>
                  <a:pt x="219763" y="2507319"/>
                </a:cubicBezTo>
                <a:lnTo>
                  <a:pt x="229752" y="2507319"/>
                </a:lnTo>
                <a:cubicBezTo>
                  <a:pt x="229752" y="2480678"/>
                  <a:pt x="228087" y="2457373"/>
                  <a:pt x="224760" y="2437395"/>
                </a:cubicBezTo>
                <a:cubicBezTo>
                  <a:pt x="221428" y="2417416"/>
                  <a:pt x="219763" y="2394107"/>
                  <a:pt x="219763" y="2367470"/>
                </a:cubicBezTo>
                <a:lnTo>
                  <a:pt x="249730" y="2297541"/>
                </a:lnTo>
                <a:lnTo>
                  <a:pt x="269709" y="2297541"/>
                </a:lnTo>
                <a:lnTo>
                  <a:pt x="269709" y="2147703"/>
                </a:lnTo>
                <a:cubicBezTo>
                  <a:pt x="243072" y="2134382"/>
                  <a:pt x="223094" y="2117735"/>
                  <a:pt x="209774" y="2097757"/>
                </a:cubicBezTo>
                <a:cubicBezTo>
                  <a:pt x="196453" y="2077778"/>
                  <a:pt x="179806" y="2057800"/>
                  <a:pt x="159828" y="2037822"/>
                </a:cubicBezTo>
                <a:cubicBezTo>
                  <a:pt x="173148" y="2011181"/>
                  <a:pt x="189795" y="1992868"/>
                  <a:pt x="209774" y="1982879"/>
                </a:cubicBezTo>
                <a:cubicBezTo>
                  <a:pt x="229752" y="1972889"/>
                  <a:pt x="248065" y="1964566"/>
                  <a:pt x="264717" y="1957908"/>
                </a:cubicBezTo>
                <a:cubicBezTo>
                  <a:pt x="281364" y="1951245"/>
                  <a:pt x="294684" y="1939590"/>
                  <a:pt x="304673" y="1922943"/>
                </a:cubicBezTo>
                <a:cubicBezTo>
                  <a:pt x="314663" y="1906292"/>
                  <a:pt x="319655" y="1874663"/>
                  <a:pt x="319655" y="1828044"/>
                </a:cubicBezTo>
                <a:cubicBezTo>
                  <a:pt x="279698" y="1801407"/>
                  <a:pt x="256393" y="1758119"/>
                  <a:pt x="249730" y="1698184"/>
                </a:cubicBezTo>
                <a:cubicBezTo>
                  <a:pt x="263051" y="1691521"/>
                  <a:pt x="294684" y="1674874"/>
                  <a:pt x="344630" y="1648238"/>
                </a:cubicBezTo>
                <a:cubicBezTo>
                  <a:pt x="394576" y="1621597"/>
                  <a:pt x="419552" y="1571651"/>
                  <a:pt x="419552" y="1498395"/>
                </a:cubicBezTo>
                <a:cubicBezTo>
                  <a:pt x="419552" y="1478417"/>
                  <a:pt x="416220" y="1455112"/>
                  <a:pt x="409562" y="1428471"/>
                </a:cubicBezTo>
                <a:cubicBezTo>
                  <a:pt x="402900" y="1401834"/>
                  <a:pt x="399573" y="1378525"/>
                  <a:pt x="399573" y="1358546"/>
                </a:cubicBezTo>
                <a:lnTo>
                  <a:pt x="419552" y="1338568"/>
                </a:lnTo>
                <a:cubicBezTo>
                  <a:pt x="426209" y="1331910"/>
                  <a:pt x="429541" y="1325247"/>
                  <a:pt x="429541" y="1318589"/>
                </a:cubicBezTo>
                <a:lnTo>
                  <a:pt x="539422" y="1318589"/>
                </a:lnTo>
                <a:cubicBezTo>
                  <a:pt x="566058" y="1291948"/>
                  <a:pt x="584376" y="1280298"/>
                  <a:pt x="594365" y="1283625"/>
                </a:cubicBezTo>
                <a:cubicBezTo>
                  <a:pt x="604354" y="1286956"/>
                  <a:pt x="622667" y="1281959"/>
                  <a:pt x="649303" y="1268643"/>
                </a:cubicBezTo>
                <a:lnTo>
                  <a:pt x="649303" y="1248665"/>
                </a:lnTo>
                <a:cubicBezTo>
                  <a:pt x="669282" y="1235344"/>
                  <a:pt x="692591" y="1225355"/>
                  <a:pt x="719228" y="1218697"/>
                </a:cubicBezTo>
                <a:lnTo>
                  <a:pt x="719228" y="1178741"/>
                </a:lnTo>
                <a:lnTo>
                  <a:pt x="739206" y="1178741"/>
                </a:lnTo>
                <a:cubicBezTo>
                  <a:pt x="732548" y="1158757"/>
                  <a:pt x="720893" y="1130455"/>
                  <a:pt x="704246" y="1093830"/>
                </a:cubicBezTo>
                <a:cubicBezTo>
                  <a:pt x="687599" y="1057200"/>
                  <a:pt x="669282" y="1038887"/>
                  <a:pt x="649303" y="1038887"/>
                </a:cubicBezTo>
                <a:lnTo>
                  <a:pt x="649303" y="998930"/>
                </a:lnTo>
                <a:cubicBezTo>
                  <a:pt x="662624" y="992272"/>
                  <a:pt x="675944" y="985610"/>
                  <a:pt x="689260" y="978952"/>
                </a:cubicBezTo>
                <a:cubicBezTo>
                  <a:pt x="702581" y="972294"/>
                  <a:pt x="715901" y="968963"/>
                  <a:pt x="729217" y="968963"/>
                </a:cubicBezTo>
                <a:cubicBezTo>
                  <a:pt x="735880" y="968963"/>
                  <a:pt x="742538" y="970628"/>
                  <a:pt x="749200" y="973955"/>
                </a:cubicBezTo>
                <a:cubicBezTo>
                  <a:pt x="755858" y="977286"/>
                  <a:pt x="762516" y="978952"/>
                  <a:pt x="769178" y="978952"/>
                </a:cubicBezTo>
                <a:lnTo>
                  <a:pt x="769178" y="998930"/>
                </a:lnTo>
                <a:lnTo>
                  <a:pt x="809135" y="998930"/>
                </a:lnTo>
                <a:lnTo>
                  <a:pt x="809135" y="1018909"/>
                </a:lnTo>
                <a:cubicBezTo>
                  <a:pt x="822451" y="1025571"/>
                  <a:pt x="834106" y="1028898"/>
                  <a:pt x="844095" y="1028898"/>
                </a:cubicBezTo>
                <a:cubicBezTo>
                  <a:pt x="854084" y="1028898"/>
                  <a:pt x="872397" y="1032229"/>
                  <a:pt x="899038" y="1038887"/>
                </a:cubicBezTo>
                <a:lnTo>
                  <a:pt x="899038" y="1018909"/>
                </a:lnTo>
                <a:lnTo>
                  <a:pt x="938995" y="1018909"/>
                </a:lnTo>
                <a:lnTo>
                  <a:pt x="968963" y="978952"/>
                </a:lnTo>
                <a:cubicBezTo>
                  <a:pt x="975620" y="965631"/>
                  <a:pt x="978952" y="953976"/>
                  <a:pt x="978952" y="943987"/>
                </a:cubicBezTo>
                <a:cubicBezTo>
                  <a:pt x="978952" y="933998"/>
                  <a:pt x="982283" y="922348"/>
                  <a:pt x="988941" y="909027"/>
                </a:cubicBezTo>
                <a:lnTo>
                  <a:pt x="1038887" y="889049"/>
                </a:lnTo>
                <a:cubicBezTo>
                  <a:pt x="1052207" y="875728"/>
                  <a:pt x="1060531" y="865739"/>
                  <a:pt x="1063862" y="859081"/>
                </a:cubicBezTo>
                <a:cubicBezTo>
                  <a:pt x="1067189" y="852419"/>
                  <a:pt x="1072186" y="845761"/>
                  <a:pt x="1078844" y="839103"/>
                </a:cubicBezTo>
                <a:lnTo>
                  <a:pt x="1118801" y="839103"/>
                </a:lnTo>
                <a:cubicBezTo>
                  <a:pt x="1118801" y="825782"/>
                  <a:pt x="1120466" y="817459"/>
                  <a:pt x="1123798" y="814127"/>
                </a:cubicBezTo>
                <a:cubicBezTo>
                  <a:pt x="1127129" y="810801"/>
                  <a:pt x="1128790" y="805804"/>
                  <a:pt x="1128790" y="799146"/>
                </a:cubicBezTo>
                <a:lnTo>
                  <a:pt x="1168751" y="799146"/>
                </a:lnTo>
                <a:lnTo>
                  <a:pt x="1168751" y="779168"/>
                </a:lnTo>
                <a:lnTo>
                  <a:pt x="1278633" y="779168"/>
                </a:lnTo>
                <a:cubicBezTo>
                  <a:pt x="1291948" y="745869"/>
                  <a:pt x="1306935" y="729217"/>
                  <a:pt x="1323582" y="729217"/>
                </a:cubicBezTo>
                <a:cubicBezTo>
                  <a:pt x="1340234" y="729217"/>
                  <a:pt x="1361878" y="722559"/>
                  <a:pt x="1388514" y="709238"/>
                </a:cubicBezTo>
                <a:lnTo>
                  <a:pt x="1388514" y="689260"/>
                </a:lnTo>
                <a:cubicBezTo>
                  <a:pt x="1408492" y="695923"/>
                  <a:pt x="1430136" y="699249"/>
                  <a:pt x="1453446" y="699249"/>
                </a:cubicBezTo>
                <a:cubicBezTo>
                  <a:pt x="1476751" y="699249"/>
                  <a:pt x="1501726" y="702581"/>
                  <a:pt x="1528363" y="709238"/>
                </a:cubicBezTo>
                <a:cubicBezTo>
                  <a:pt x="1548346" y="662624"/>
                  <a:pt x="1576648" y="634322"/>
                  <a:pt x="1613273" y="624333"/>
                </a:cubicBezTo>
                <a:cubicBezTo>
                  <a:pt x="1649904" y="614343"/>
                  <a:pt x="1688195" y="589368"/>
                  <a:pt x="1728151" y="549411"/>
                </a:cubicBezTo>
                <a:cubicBezTo>
                  <a:pt x="1734809" y="549411"/>
                  <a:pt x="1744799" y="556069"/>
                  <a:pt x="1758120" y="569390"/>
                </a:cubicBezTo>
                <a:cubicBezTo>
                  <a:pt x="1771440" y="542753"/>
                  <a:pt x="1778098" y="522775"/>
                  <a:pt x="1778098" y="509454"/>
                </a:cubicBezTo>
                <a:lnTo>
                  <a:pt x="1838033" y="489476"/>
                </a:lnTo>
                <a:lnTo>
                  <a:pt x="1868000" y="459508"/>
                </a:lnTo>
                <a:lnTo>
                  <a:pt x="1868000" y="419551"/>
                </a:lnTo>
                <a:cubicBezTo>
                  <a:pt x="1881321" y="406231"/>
                  <a:pt x="1894641" y="397907"/>
                  <a:pt x="1907957" y="394576"/>
                </a:cubicBezTo>
                <a:cubicBezTo>
                  <a:pt x="1921278" y="391245"/>
                  <a:pt x="1934598" y="382921"/>
                  <a:pt x="1947919" y="369601"/>
                </a:cubicBezTo>
                <a:lnTo>
                  <a:pt x="1947919" y="309666"/>
                </a:lnTo>
                <a:lnTo>
                  <a:pt x="1977886" y="309666"/>
                </a:lnTo>
                <a:lnTo>
                  <a:pt x="2037822" y="219763"/>
                </a:lnTo>
                <a:lnTo>
                  <a:pt x="2087768" y="209773"/>
                </a:lnTo>
                <a:lnTo>
                  <a:pt x="2087768" y="169817"/>
                </a:lnTo>
                <a:cubicBezTo>
                  <a:pt x="2087768" y="169817"/>
                  <a:pt x="2101088" y="163159"/>
                  <a:pt x="2127724" y="149838"/>
                </a:cubicBezTo>
                <a:lnTo>
                  <a:pt x="2127724" y="129860"/>
                </a:lnTo>
                <a:cubicBezTo>
                  <a:pt x="2147703" y="123197"/>
                  <a:pt x="2172678" y="116539"/>
                  <a:pt x="2202646" y="109881"/>
                </a:cubicBezTo>
                <a:cubicBezTo>
                  <a:pt x="2232613" y="103219"/>
                  <a:pt x="2247595" y="86572"/>
                  <a:pt x="2247595" y="59935"/>
                </a:cubicBezTo>
                <a:lnTo>
                  <a:pt x="2307530" y="59935"/>
                </a:lnTo>
                <a:lnTo>
                  <a:pt x="2307530" y="39957"/>
                </a:lnTo>
                <a:lnTo>
                  <a:pt x="2407427" y="29968"/>
                </a:lnTo>
                <a:cubicBezTo>
                  <a:pt x="2420743" y="23305"/>
                  <a:pt x="2447384" y="16647"/>
                  <a:pt x="2487340" y="9989"/>
                </a:cubicBezTo>
                <a:cubicBezTo>
                  <a:pt x="2527297" y="3327"/>
                  <a:pt x="2563923" y="0"/>
                  <a:pt x="25972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xmlns="" id="{43B694B1-A815-4E8C-A014-A844A248F4FA}"/>
              </a:ext>
            </a:extLst>
          </p:cNvPr>
          <p:cNvSpPr/>
          <p:nvPr userDrawn="1"/>
        </p:nvSpPr>
        <p:spPr>
          <a:xfrm>
            <a:off x="0" y="-3016845"/>
            <a:ext cx="9692364" cy="9692364"/>
          </a:xfrm>
          <a:prstGeom prst="donut">
            <a:avLst>
              <a:gd name="adj" fmla="val 93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D28626C-E75A-4D86-97C7-D0B1706E8819}"/>
              </a:ext>
            </a:extLst>
          </p:cNvPr>
          <p:cNvSpPr/>
          <p:nvPr userDrawn="1"/>
        </p:nvSpPr>
        <p:spPr>
          <a:xfrm>
            <a:off x="6213988" y="796414"/>
            <a:ext cx="11908503" cy="119085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23697" y="1965700"/>
            <a:ext cx="4868303" cy="4892300"/>
          </a:xfrm>
          <a:custGeom>
            <a:avLst/>
            <a:gdLst>
              <a:gd name="connsiteX0" fmla="*/ 4868303 w 4868303"/>
              <a:gd name="connsiteY0" fmla="*/ 0 h 4892300"/>
              <a:gd name="connsiteX1" fmla="*/ 4868303 w 4868303"/>
              <a:gd name="connsiteY1" fmla="*/ 4892300 h 4892300"/>
              <a:gd name="connsiteX2" fmla="*/ 0 w 4868303"/>
              <a:gd name="connsiteY2" fmla="*/ 4892300 h 4892300"/>
              <a:gd name="connsiteX3" fmla="*/ 4571 w 4868303"/>
              <a:gd name="connsiteY3" fmla="*/ 4670006 h 4892300"/>
              <a:gd name="connsiteX4" fmla="*/ 1424222 w 4868303"/>
              <a:gd name="connsiteY4" fmla="*/ 1440941 h 4892300"/>
              <a:gd name="connsiteX5" fmla="*/ 4646361 w 4868303"/>
              <a:gd name="connsiteY5" fmla="*/ 5641 h 4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8303" h="4892300">
                <a:moveTo>
                  <a:pt x="4868303" y="0"/>
                </a:moveTo>
                <a:lnTo>
                  <a:pt x="4868303" y="4892300"/>
                </a:lnTo>
                <a:lnTo>
                  <a:pt x="0" y="4892300"/>
                </a:lnTo>
                <a:lnTo>
                  <a:pt x="4571" y="4670006"/>
                </a:lnTo>
                <a:cubicBezTo>
                  <a:pt x="59666" y="3457539"/>
                  <a:pt x="563998" y="2305350"/>
                  <a:pt x="1424222" y="1440941"/>
                </a:cubicBezTo>
                <a:cubicBezTo>
                  <a:pt x="2284448" y="576533"/>
                  <a:pt x="3434175" y="66617"/>
                  <a:pt x="4646361" y="56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4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xmlns="" id="{9816A37F-E0F1-427E-80F3-EDBB6A2D8455}"/>
              </a:ext>
            </a:extLst>
          </p:cNvPr>
          <p:cNvSpPr/>
          <p:nvPr userDrawn="1"/>
        </p:nvSpPr>
        <p:spPr>
          <a:xfrm>
            <a:off x="2499636" y="-2997649"/>
            <a:ext cx="9692364" cy="9692364"/>
          </a:xfrm>
          <a:prstGeom prst="donut">
            <a:avLst>
              <a:gd name="adj" fmla="val 93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B45ED76-3939-48BC-8F8D-F8B11460DBFA}"/>
              </a:ext>
            </a:extLst>
          </p:cNvPr>
          <p:cNvSpPr/>
          <p:nvPr userDrawn="1"/>
        </p:nvSpPr>
        <p:spPr>
          <a:xfrm>
            <a:off x="-5938690" y="884905"/>
            <a:ext cx="11908503" cy="119085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965876"/>
            <a:ext cx="4865688" cy="4892125"/>
          </a:xfrm>
          <a:custGeom>
            <a:avLst/>
            <a:gdLst>
              <a:gd name="connsiteX0" fmla="*/ 0 w 4865688"/>
              <a:gd name="connsiteY0" fmla="*/ 0 h 4892125"/>
              <a:gd name="connsiteX1" fmla="*/ 213673 w 4865688"/>
              <a:gd name="connsiteY1" fmla="*/ 3944 h 4892125"/>
              <a:gd name="connsiteX2" fmla="*/ 3479190 w 4865688"/>
              <a:gd name="connsiteY2" fmla="*/ 1451900 h 4892125"/>
              <a:gd name="connsiteX3" fmla="*/ 4849920 w 4865688"/>
              <a:gd name="connsiteY3" fmla="*/ 4245281 h 4892125"/>
              <a:gd name="connsiteX4" fmla="*/ 4865688 w 4865688"/>
              <a:gd name="connsiteY4" fmla="*/ 4391305 h 4892125"/>
              <a:gd name="connsiteX5" fmla="*/ 4865688 w 4865688"/>
              <a:gd name="connsiteY5" fmla="*/ 4892125 h 4892125"/>
              <a:gd name="connsiteX6" fmla="*/ 0 w 4865688"/>
              <a:gd name="connsiteY6" fmla="*/ 4892125 h 48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688" h="4892125">
                <a:moveTo>
                  <a:pt x="0" y="0"/>
                </a:moveTo>
                <a:lnTo>
                  <a:pt x="213673" y="3944"/>
                </a:lnTo>
                <a:cubicBezTo>
                  <a:pt x="1442675" y="57615"/>
                  <a:pt x="2609998" y="572865"/>
                  <a:pt x="3479190" y="1451900"/>
                </a:cubicBezTo>
                <a:cubicBezTo>
                  <a:pt x="4232490" y="2213732"/>
                  <a:pt x="4710040" y="3196402"/>
                  <a:pt x="4849920" y="4245281"/>
                </a:cubicBezTo>
                <a:lnTo>
                  <a:pt x="4865688" y="4391305"/>
                </a:lnTo>
                <a:lnTo>
                  <a:pt x="4865688" y="4892125"/>
                </a:lnTo>
                <a:lnTo>
                  <a:pt x="0" y="4892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9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xmlns="" id="{C7EFFD51-CAB1-41D0-9ED9-D06A019B0FA6}"/>
              </a:ext>
            </a:extLst>
          </p:cNvPr>
          <p:cNvSpPr/>
          <p:nvPr userDrawn="1"/>
        </p:nvSpPr>
        <p:spPr>
          <a:xfrm>
            <a:off x="2499636" y="235406"/>
            <a:ext cx="9692364" cy="9692364"/>
          </a:xfrm>
          <a:prstGeom prst="donut">
            <a:avLst>
              <a:gd name="adj" fmla="val 93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868BA1B-21A2-4D3C-926B-53C95BB8687E}"/>
              </a:ext>
            </a:extLst>
          </p:cNvPr>
          <p:cNvSpPr/>
          <p:nvPr userDrawn="1"/>
        </p:nvSpPr>
        <p:spPr>
          <a:xfrm>
            <a:off x="-5933775" y="-5953436"/>
            <a:ext cx="11908503" cy="119085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892675" cy="4892209"/>
          </a:xfrm>
          <a:custGeom>
            <a:avLst/>
            <a:gdLst>
              <a:gd name="connsiteX0" fmla="*/ 0 w 4892675"/>
              <a:gd name="connsiteY0" fmla="*/ 0 h 4892209"/>
              <a:gd name="connsiteX1" fmla="*/ 4892675 w 4892675"/>
              <a:gd name="connsiteY1" fmla="*/ 0 h 4892209"/>
              <a:gd name="connsiteX2" fmla="*/ 4892675 w 4892675"/>
              <a:gd name="connsiteY2" fmla="*/ 2046 h 4892209"/>
              <a:gd name="connsiteX3" fmla="*/ 4887015 w 4892675"/>
              <a:gd name="connsiteY3" fmla="*/ 238856 h 4892209"/>
              <a:gd name="connsiteX4" fmla="*/ 3451271 w 4892675"/>
              <a:gd name="connsiteY4" fmla="*/ 3468232 h 4892209"/>
              <a:gd name="connsiteX5" fmla="*/ 214894 w 4892675"/>
              <a:gd name="connsiteY5" fmla="*/ 4888127 h 4892209"/>
              <a:gd name="connsiteX6" fmla="*/ 0 w 4892675"/>
              <a:gd name="connsiteY6" fmla="*/ 4892209 h 489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2675" h="4892209">
                <a:moveTo>
                  <a:pt x="0" y="0"/>
                </a:moveTo>
                <a:lnTo>
                  <a:pt x="4892675" y="0"/>
                </a:lnTo>
                <a:lnTo>
                  <a:pt x="4892675" y="2046"/>
                </a:lnTo>
                <a:lnTo>
                  <a:pt x="4887015" y="238856"/>
                </a:lnTo>
                <a:cubicBezTo>
                  <a:pt x="4827691" y="1453619"/>
                  <a:pt x="4317495" y="2606244"/>
                  <a:pt x="3451271" y="3468232"/>
                </a:cubicBezTo>
                <a:cubicBezTo>
                  <a:pt x="2585047" y="4330219"/>
                  <a:pt x="1429934" y="4834758"/>
                  <a:pt x="214894" y="4888127"/>
                </a:cubicBezTo>
                <a:lnTo>
                  <a:pt x="0" y="48922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1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xmlns="" id="{D8D4BE51-CC7F-4DDF-88D1-C7E89AB735E6}"/>
              </a:ext>
            </a:extLst>
          </p:cNvPr>
          <p:cNvSpPr/>
          <p:nvPr userDrawn="1"/>
        </p:nvSpPr>
        <p:spPr>
          <a:xfrm>
            <a:off x="-14962" y="235406"/>
            <a:ext cx="9692364" cy="9692364"/>
          </a:xfrm>
          <a:prstGeom prst="donut">
            <a:avLst>
              <a:gd name="adj" fmla="val 93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9F19197-C94D-4C0D-B9D4-89C05690AC7B}"/>
              </a:ext>
            </a:extLst>
          </p:cNvPr>
          <p:cNvSpPr/>
          <p:nvPr userDrawn="1"/>
        </p:nvSpPr>
        <p:spPr>
          <a:xfrm>
            <a:off x="6248400" y="-5953438"/>
            <a:ext cx="11908503" cy="119085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23340" y="1"/>
            <a:ext cx="4868661" cy="4892383"/>
          </a:xfrm>
          <a:custGeom>
            <a:avLst/>
            <a:gdLst>
              <a:gd name="connsiteX0" fmla="*/ 0 w 4868661"/>
              <a:gd name="connsiteY0" fmla="*/ 0 h 4892383"/>
              <a:gd name="connsiteX1" fmla="*/ 4868661 w 4868661"/>
              <a:gd name="connsiteY1" fmla="*/ 0 h 4892383"/>
              <a:gd name="connsiteX2" fmla="*/ 4868661 w 4868661"/>
              <a:gd name="connsiteY2" fmla="*/ 4892383 h 4892383"/>
              <a:gd name="connsiteX3" fmla="*/ 4633983 w 4868661"/>
              <a:gd name="connsiteY3" fmla="*/ 4886112 h 4892383"/>
              <a:gd name="connsiteX4" fmla="*/ 6001 w 4868661"/>
              <a:gd name="connsiteY4" fmla="*/ 246938 h 48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8661" h="4892383">
                <a:moveTo>
                  <a:pt x="0" y="0"/>
                </a:moveTo>
                <a:lnTo>
                  <a:pt x="4868661" y="0"/>
                </a:lnTo>
                <a:lnTo>
                  <a:pt x="4868661" y="4892383"/>
                </a:lnTo>
                <a:lnTo>
                  <a:pt x="4633983" y="4886112"/>
                </a:lnTo>
                <a:cubicBezTo>
                  <a:pt x="2133134" y="4755772"/>
                  <a:pt x="130301" y="2748095"/>
                  <a:pt x="6001" y="2469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63BE0BBB-4497-4A14-975D-2138FC7BAB7E}"/>
              </a:ext>
            </a:extLst>
          </p:cNvPr>
          <p:cNvSpPr/>
          <p:nvPr userDrawn="1"/>
        </p:nvSpPr>
        <p:spPr>
          <a:xfrm>
            <a:off x="-1799589" y="-2240433"/>
            <a:ext cx="11930177" cy="10918111"/>
          </a:xfrm>
          <a:custGeom>
            <a:avLst/>
            <a:gdLst>
              <a:gd name="connsiteX0" fmla="*/ 919895 w 1637709"/>
              <a:gd name="connsiteY0" fmla="*/ 343120 h 1498778"/>
              <a:gd name="connsiteX1" fmla="*/ 933577 w 1637709"/>
              <a:gd name="connsiteY1" fmla="*/ 345225 h 1498778"/>
              <a:gd name="connsiteX2" fmla="*/ 945155 w 1637709"/>
              <a:gd name="connsiteY2" fmla="*/ 351540 h 1498778"/>
              <a:gd name="connsiteX3" fmla="*/ 945155 w 1637709"/>
              <a:gd name="connsiteY3" fmla="*/ 362065 h 1498778"/>
              <a:gd name="connsiteX4" fmla="*/ 929367 w 1637709"/>
              <a:gd name="connsiteY4" fmla="*/ 364170 h 1498778"/>
              <a:gd name="connsiteX5" fmla="*/ 913579 w 1637709"/>
              <a:gd name="connsiteY5" fmla="*/ 366275 h 1498778"/>
              <a:gd name="connsiteX6" fmla="*/ 894634 w 1637709"/>
              <a:gd name="connsiteY6" fmla="*/ 353645 h 1498778"/>
              <a:gd name="connsiteX7" fmla="*/ 900949 w 1637709"/>
              <a:gd name="connsiteY7" fmla="*/ 349435 h 1498778"/>
              <a:gd name="connsiteX8" fmla="*/ 919895 w 1637709"/>
              <a:gd name="connsiteY8" fmla="*/ 343120 h 1498778"/>
              <a:gd name="connsiteX9" fmla="*/ 799908 w 1637709"/>
              <a:gd name="connsiteY9" fmla="*/ 332594 h 1498778"/>
              <a:gd name="connsiteX10" fmla="*/ 806223 w 1637709"/>
              <a:gd name="connsiteY10" fmla="*/ 333647 h 1498778"/>
              <a:gd name="connsiteX11" fmla="*/ 810433 w 1637709"/>
              <a:gd name="connsiteY11" fmla="*/ 334700 h 1498778"/>
              <a:gd name="connsiteX12" fmla="*/ 810433 w 1637709"/>
              <a:gd name="connsiteY12" fmla="*/ 347330 h 1498778"/>
              <a:gd name="connsiteX13" fmla="*/ 799908 w 1637709"/>
              <a:gd name="connsiteY13" fmla="*/ 349435 h 1498778"/>
              <a:gd name="connsiteX14" fmla="*/ 789383 w 1637709"/>
              <a:gd name="connsiteY14" fmla="*/ 347330 h 1498778"/>
              <a:gd name="connsiteX15" fmla="*/ 789383 w 1637709"/>
              <a:gd name="connsiteY15" fmla="*/ 338910 h 1498778"/>
              <a:gd name="connsiteX16" fmla="*/ 799908 w 1637709"/>
              <a:gd name="connsiteY16" fmla="*/ 334700 h 1498778"/>
              <a:gd name="connsiteX17" fmla="*/ 696763 w 1637709"/>
              <a:gd name="connsiteY17" fmla="*/ 309439 h 1498778"/>
              <a:gd name="connsiteX18" fmla="*/ 695710 w 1637709"/>
              <a:gd name="connsiteY18" fmla="*/ 314701 h 1498778"/>
              <a:gd name="connsiteX19" fmla="*/ 694658 w 1637709"/>
              <a:gd name="connsiteY19" fmla="*/ 319963 h 1498778"/>
              <a:gd name="connsiteX20" fmla="*/ 679923 w 1637709"/>
              <a:gd name="connsiteY20" fmla="*/ 318911 h 1498778"/>
              <a:gd name="connsiteX21" fmla="*/ 669398 w 1637709"/>
              <a:gd name="connsiteY21" fmla="*/ 317858 h 1498778"/>
              <a:gd name="connsiteX22" fmla="*/ 663083 w 1637709"/>
              <a:gd name="connsiteY22" fmla="*/ 319963 h 1498778"/>
              <a:gd name="connsiteX23" fmla="*/ 658872 w 1637709"/>
              <a:gd name="connsiteY23" fmla="*/ 319963 h 1498778"/>
              <a:gd name="connsiteX24" fmla="*/ 657820 w 1637709"/>
              <a:gd name="connsiteY24" fmla="*/ 327331 h 1498778"/>
              <a:gd name="connsiteX25" fmla="*/ 656767 w 1637709"/>
              <a:gd name="connsiteY25" fmla="*/ 334699 h 1498778"/>
              <a:gd name="connsiteX26" fmla="*/ 657820 w 1637709"/>
              <a:gd name="connsiteY26" fmla="*/ 327332 h 1498778"/>
              <a:gd name="connsiteX27" fmla="*/ 658872 w 1637709"/>
              <a:gd name="connsiteY27" fmla="*/ 319964 h 1498778"/>
              <a:gd name="connsiteX28" fmla="*/ 663083 w 1637709"/>
              <a:gd name="connsiteY28" fmla="*/ 319964 h 1498778"/>
              <a:gd name="connsiteX29" fmla="*/ 669398 w 1637709"/>
              <a:gd name="connsiteY29" fmla="*/ 317859 h 1498778"/>
              <a:gd name="connsiteX30" fmla="*/ 679923 w 1637709"/>
              <a:gd name="connsiteY30" fmla="*/ 318912 h 1498778"/>
              <a:gd name="connsiteX31" fmla="*/ 694658 w 1637709"/>
              <a:gd name="connsiteY31" fmla="*/ 319964 h 1498778"/>
              <a:gd name="connsiteX32" fmla="*/ 695710 w 1637709"/>
              <a:gd name="connsiteY32" fmla="*/ 314702 h 1498778"/>
              <a:gd name="connsiteX33" fmla="*/ 696763 w 1637709"/>
              <a:gd name="connsiteY33" fmla="*/ 309439 h 1498778"/>
              <a:gd name="connsiteX34" fmla="*/ 694658 w 1637709"/>
              <a:gd name="connsiteY34" fmla="*/ 305228 h 1498778"/>
              <a:gd name="connsiteX35" fmla="*/ 694659 w 1637709"/>
              <a:gd name="connsiteY35" fmla="*/ 305230 h 1498778"/>
              <a:gd name="connsiteX36" fmla="*/ 703078 w 1637709"/>
              <a:gd name="connsiteY36" fmla="*/ 314702 h 1498778"/>
              <a:gd name="connsiteX37" fmla="*/ 715708 w 1637709"/>
              <a:gd name="connsiteY37" fmla="*/ 324175 h 1498778"/>
              <a:gd name="connsiteX38" fmla="*/ 715708 w 1637709"/>
              <a:gd name="connsiteY38" fmla="*/ 324174 h 1498778"/>
              <a:gd name="connsiteX39" fmla="*/ 703078 w 1637709"/>
              <a:gd name="connsiteY39" fmla="*/ 314701 h 1498778"/>
              <a:gd name="connsiteX40" fmla="*/ 694658 w 1637709"/>
              <a:gd name="connsiteY40" fmla="*/ 305228 h 1498778"/>
              <a:gd name="connsiteX41" fmla="*/ 686237 w 1637709"/>
              <a:gd name="connsiteY41" fmla="*/ 263128 h 1498778"/>
              <a:gd name="connsiteX42" fmla="*/ 686237 w 1637709"/>
              <a:gd name="connsiteY42" fmla="*/ 271548 h 1498778"/>
              <a:gd name="connsiteX43" fmla="*/ 686238 w 1637709"/>
              <a:gd name="connsiteY43" fmla="*/ 271548 h 1498778"/>
              <a:gd name="connsiteX44" fmla="*/ 686238 w 1637709"/>
              <a:gd name="connsiteY44" fmla="*/ 263128 h 1498778"/>
              <a:gd name="connsiteX45" fmla="*/ 547306 w 1637709"/>
              <a:gd name="connsiteY45" fmla="*/ 0 h 1498778"/>
              <a:gd name="connsiteX46" fmla="*/ 579934 w 1637709"/>
              <a:gd name="connsiteY46" fmla="*/ 8420 h 1498778"/>
              <a:gd name="connsiteX47" fmla="*/ 602037 w 1637709"/>
              <a:gd name="connsiteY47" fmla="*/ 27365 h 1498778"/>
              <a:gd name="connsiteX48" fmla="*/ 606247 w 1637709"/>
              <a:gd name="connsiteY48" fmla="*/ 27365 h 1498778"/>
              <a:gd name="connsiteX49" fmla="*/ 606247 w 1637709"/>
              <a:gd name="connsiteY49" fmla="*/ 39995 h 1498778"/>
              <a:gd name="connsiteX50" fmla="*/ 613614 w 1637709"/>
              <a:gd name="connsiteY50" fmla="*/ 45258 h 1498778"/>
              <a:gd name="connsiteX51" fmla="*/ 620982 w 1637709"/>
              <a:gd name="connsiteY51" fmla="*/ 50520 h 1498778"/>
              <a:gd name="connsiteX52" fmla="*/ 620982 w 1637709"/>
              <a:gd name="connsiteY52" fmla="*/ 58940 h 1498778"/>
              <a:gd name="connsiteX53" fmla="*/ 625192 w 1637709"/>
              <a:gd name="connsiteY53" fmla="*/ 58940 h 1498778"/>
              <a:gd name="connsiteX54" fmla="*/ 625192 w 1637709"/>
              <a:gd name="connsiteY54" fmla="*/ 65255 h 1498778"/>
              <a:gd name="connsiteX55" fmla="*/ 629402 w 1637709"/>
              <a:gd name="connsiteY55" fmla="*/ 65255 h 1498778"/>
              <a:gd name="connsiteX56" fmla="*/ 629402 w 1637709"/>
              <a:gd name="connsiteY56" fmla="*/ 77885 h 1498778"/>
              <a:gd name="connsiteX57" fmla="*/ 633612 w 1637709"/>
              <a:gd name="connsiteY57" fmla="*/ 77885 h 1498778"/>
              <a:gd name="connsiteX58" fmla="*/ 633612 w 1637709"/>
              <a:gd name="connsiteY58" fmla="*/ 84201 h 1498778"/>
              <a:gd name="connsiteX59" fmla="*/ 637822 w 1637709"/>
              <a:gd name="connsiteY59" fmla="*/ 84201 h 1498778"/>
              <a:gd name="connsiteX60" fmla="*/ 638875 w 1637709"/>
              <a:gd name="connsiteY60" fmla="*/ 108408 h 1498778"/>
              <a:gd name="connsiteX61" fmla="*/ 639927 w 1637709"/>
              <a:gd name="connsiteY61" fmla="*/ 130511 h 1498778"/>
              <a:gd name="connsiteX62" fmla="*/ 637822 w 1637709"/>
              <a:gd name="connsiteY62" fmla="*/ 132616 h 1498778"/>
              <a:gd name="connsiteX63" fmla="*/ 635717 w 1637709"/>
              <a:gd name="connsiteY63" fmla="*/ 136826 h 1498778"/>
              <a:gd name="connsiteX64" fmla="*/ 637822 w 1637709"/>
              <a:gd name="connsiteY64" fmla="*/ 141036 h 1498778"/>
              <a:gd name="connsiteX65" fmla="*/ 639927 w 1637709"/>
              <a:gd name="connsiteY65" fmla="*/ 149456 h 1498778"/>
              <a:gd name="connsiteX66" fmla="*/ 645190 w 1637709"/>
              <a:gd name="connsiteY66" fmla="*/ 152614 h 1498778"/>
              <a:gd name="connsiteX67" fmla="*/ 648347 w 1637709"/>
              <a:gd name="connsiteY67" fmla="*/ 157877 h 1498778"/>
              <a:gd name="connsiteX68" fmla="*/ 644137 w 1637709"/>
              <a:gd name="connsiteY68" fmla="*/ 157877 h 1498778"/>
              <a:gd name="connsiteX69" fmla="*/ 618877 w 1637709"/>
              <a:gd name="connsiteY69" fmla="*/ 214712 h 1498778"/>
              <a:gd name="connsiteX70" fmla="*/ 626245 w 1637709"/>
              <a:gd name="connsiteY70" fmla="*/ 231552 h 1498778"/>
              <a:gd name="connsiteX71" fmla="*/ 637822 w 1637709"/>
              <a:gd name="connsiteY71" fmla="*/ 244182 h 1498778"/>
              <a:gd name="connsiteX72" fmla="*/ 645190 w 1637709"/>
              <a:gd name="connsiteY72" fmla="*/ 243130 h 1498778"/>
              <a:gd name="connsiteX73" fmla="*/ 652557 w 1637709"/>
              <a:gd name="connsiteY73" fmla="*/ 242078 h 1498778"/>
              <a:gd name="connsiteX74" fmla="*/ 660977 w 1637709"/>
              <a:gd name="connsiteY74" fmla="*/ 243130 h 1498778"/>
              <a:gd name="connsiteX75" fmla="*/ 671503 w 1637709"/>
              <a:gd name="connsiteY75" fmla="*/ 244182 h 1498778"/>
              <a:gd name="connsiteX76" fmla="*/ 671503 w 1637709"/>
              <a:gd name="connsiteY76" fmla="*/ 252603 h 1498778"/>
              <a:gd name="connsiteX77" fmla="*/ 688343 w 1637709"/>
              <a:gd name="connsiteY77" fmla="*/ 255760 h 1498778"/>
              <a:gd name="connsiteX78" fmla="*/ 705183 w 1637709"/>
              <a:gd name="connsiteY78" fmla="*/ 258918 h 1498778"/>
              <a:gd name="connsiteX79" fmla="*/ 705183 w 1637709"/>
              <a:gd name="connsiteY79" fmla="*/ 267338 h 1498778"/>
              <a:gd name="connsiteX80" fmla="*/ 709393 w 1637709"/>
              <a:gd name="connsiteY80" fmla="*/ 267338 h 1498778"/>
              <a:gd name="connsiteX81" fmla="*/ 713603 w 1637709"/>
              <a:gd name="connsiteY81" fmla="*/ 277863 h 1498778"/>
              <a:gd name="connsiteX82" fmla="*/ 705183 w 1637709"/>
              <a:gd name="connsiteY82" fmla="*/ 277863 h 1498778"/>
              <a:gd name="connsiteX83" fmla="*/ 705183 w 1637709"/>
              <a:gd name="connsiteY83" fmla="*/ 286283 h 1498778"/>
              <a:gd name="connsiteX84" fmla="*/ 719918 w 1637709"/>
              <a:gd name="connsiteY84" fmla="*/ 286283 h 1498778"/>
              <a:gd name="connsiteX85" fmla="*/ 715708 w 1637709"/>
              <a:gd name="connsiteY85" fmla="*/ 267338 h 1498778"/>
              <a:gd name="connsiteX86" fmla="*/ 724128 w 1637709"/>
              <a:gd name="connsiteY86" fmla="*/ 263128 h 1498778"/>
              <a:gd name="connsiteX87" fmla="*/ 719918 w 1637709"/>
              <a:gd name="connsiteY87" fmla="*/ 244182 h 1498778"/>
              <a:gd name="connsiteX88" fmla="*/ 724128 w 1637709"/>
              <a:gd name="connsiteY88" fmla="*/ 244182 h 1498778"/>
              <a:gd name="connsiteX89" fmla="*/ 724128 w 1637709"/>
              <a:gd name="connsiteY89" fmla="*/ 221027 h 1498778"/>
              <a:gd name="connsiteX90" fmla="*/ 719918 w 1637709"/>
              <a:gd name="connsiteY90" fmla="*/ 221027 h 1498778"/>
              <a:gd name="connsiteX91" fmla="*/ 722023 w 1637709"/>
              <a:gd name="connsiteY91" fmla="*/ 216817 h 1498778"/>
              <a:gd name="connsiteX92" fmla="*/ 724128 w 1637709"/>
              <a:gd name="connsiteY92" fmla="*/ 210502 h 1498778"/>
              <a:gd name="connsiteX93" fmla="*/ 730443 w 1637709"/>
              <a:gd name="connsiteY93" fmla="*/ 212607 h 1498778"/>
              <a:gd name="connsiteX94" fmla="*/ 734653 w 1637709"/>
              <a:gd name="connsiteY94" fmla="*/ 214712 h 1498778"/>
              <a:gd name="connsiteX95" fmla="*/ 733601 w 1637709"/>
              <a:gd name="connsiteY95" fmla="*/ 217870 h 1498778"/>
              <a:gd name="connsiteX96" fmla="*/ 732548 w 1637709"/>
              <a:gd name="connsiteY96" fmla="*/ 221027 h 1498778"/>
              <a:gd name="connsiteX97" fmla="*/ 732548 w 1637709"/>
              <a:gd name="connsiteY97" fmla="*/ 275758 h 1498778"/>
              <a:gd name="connsiteX98" fmla="*/ 728338 w 1637709"/>
              <a:gd name="connsiteY98" fmla="*/ 275758 h 1498778"/>
              <a:gd name="connsiteX99" fmla="*/ 728338 w 1637709"/>
              <a:gd name="connsiteY99" fmla="*/ 315753 h 1498778"/>
              <a:gd name="connsiteX100" fmla="*/ 726233 w 1637709"/>
              <a:gd name="connsiteY100" fmla="*/ 317858 h 1498778"/>
              <a:gd name="connsiteX101" fmla="*/ 724128 w 1637709"/>
              <a:gd name="connsiteY101" fmla="*/ 322068 h 1498778"/>
              <a:gd name="connsiteX102" fmla="*/ 724128 w 1637709"/>
              <a:gd name="connsiteY102" fmla="*/ 324174 h 1498778"/>
              <a:gd name="connsiteX103" fmla="*/ 728338 w 1637709"/>
              <a:gd name="connsiteY103" fmla="*/ 324174 h 1498778"/>
              <a:gd name="connsiteX104" fmla="*/ 735706 w 1637709"/>
              <a:gd name="connsiteY104" fmla="*/ 333646 h 1498778"/>
              <a:gd name="connsiteX105" fmla="*/ 743073 w 1637709"/>
              <a:gd name="connsiteY105" fmla="*/ 347329 h 1498778"/>
              <a:gd name="connsiteX106" fmla="*/ 753599 w 1637709"/>
              <a:gd name="connsiteY106" fmla="*/ 347329 h 1498778"/>
              <a:gd name="connsiteX107" fmla="*/ 753599 w 1637709"/>
              <a:gd name="connsiteY107" fmla="*/ 351539 h 1498778"/>
              <a:gd name="connsiteX108" fmla="*/ 770439 w 1637709"/>
              <a:gd name="connsiteY108" fmla="*/ 347329 h 1498778"/>
              <a:gd name="connsiteX109" fmla="*/ 772544 w 1637709"/>
              <a:gd name="connsiteY109" fmla="*/ 351539 h 1498778"/>
              <a:gd name="connsiteX110" fmla="*/ 763071 w 1637709"/>
              <a:gd name="connsiteY110" fmla="*/ 363116 h 1498778"/>
              <a:gd name="connsiteX111" fmla="*/ 753599 w 1637709"/>
              <a:gd name="connsiteY111" fmla="*/ 381009 h 1498778"/>
              <a:gd name="connsiteX112" fmla="*/ 766229 w 1637709"/>
              <a:gd name="connsiteY112" fmla="*/ 388377 h 1498778"/>
              <a:gd name="connsiteX113" fmla="*/ 778859 w 1637709"/>
              <a:gd name="connsiteY113" fmla="*/ 391534 h 1498778"/>
              <a:gd name="connsiteX114" fmla="*/ 796752 w 1637709"/>
              <a:gd name="connsiteY114" fmla="*/ 387324 h 1498778"/>
              <a:gd name="connsiteX115" fmla="*/ 810434 w 1637709"/>
              <a:gd name="connsiteY115" fmla="*/ 376799 h 1498778"/>
              <a:gd name="connsiteX116" fmla="*/ 825169 w 1637709"/>
              <a:gd name="connsiteY116" fmla="*/ 366274 h 1498778"/>
              <a:gd name="connsiteX117" fmla="*/ 848325 w 1637709"/>
              <a:gd name="connsiteY117" fmla="*/ 362064 h 1498778"/>
              <a:gd name="connsiteX118" fmla="*/ 856745 w 1637709"/>
              <a:gd name="connsiteY118" fmla="*/ 370484 h 1498778"/>
              <a:gd name="connsiteX119" fmla="*/ 856745 w 1637709"/>
              <a:gd name="connsiteY119" fmla="*/ 376799 h 1498778"/>
              <a:gd name="connsiteX120" fmla="*/ 860955 w 1637709"/>
              <a:gd name="connsiteY120" fmla="*/ 376799 h 1498778"/>
              <a:gd name="connsiteX121" fmla="*/ 863060 w 1637709"/>
              <a:gd name="connsiteY121" fmla="*/ 393639 h 1498778"/>
              <a:gd name="connsiteX122" fmla="*/ 871480 w 1637709"/>
              <a:gd name="connsiteY122" fmla="*/ 408374 h 1498778"/>
              <a:gd name="connsiteX123" fmla="*/ 871480 w 1637709"/>
              <a:gd name="connsiteY123" fmla="*/ 410479 h 1498778"/>
              <a:gd name="connsiteX124" fmla="*/ 888320 w 1637709"/>
              <a:gd name="connsiteY124" fmla="*/ 414689 h 1498778"/>
              <a:gd name="connsiteX125" fmla="*/ 903055 w 1637709"/>
              <a:gd name="connsiteY125" fmla="*/ 423110 h 1498778"/>
              <a:gd name="connsiteX126" fmla="*/ 951471 w 1637709"/>
              <a:gd name="connsiteY126" fmla="*/ 423110 h 1498778"/>
              <a:gd name="connsiteX127" fmla="*/ 963049 w 1637709"/>
              <a:gd name="connsiteY127" fmla="*/ 429425 h 1498778"/>
              <a:gd name="connsiteX128" fmla="*/ 974626 w 1637709"/>
              <a:gd name="connsiteY128" fmla="*/ 437845 h 1498778"/>
              <a:gd name="connsiteX129" fmla="*/ 974626 w 1637709"/>
              <a:gd name="connsiteY129" fmla="*/ 446265 h 1498778"/>
              <a:gd name="connsiteX130" fmla="*/ 978836 w 1637709"/>
              <a:gd name="connsiteY130" fmla="*/ 446265 h 1498778"/>
              <a:gd name="connsiteX131" fmla="*/ 978836 w 1637709"/>
              <a:gd name="connsiteY131" fmla="*/ 452580 h 1498778"/>
              <a:gd name="connsiteX132" fmla="*/ 984099 w 1637709"/>
              <a:gd name="connsiteY132" fmla="*/ 456790 h 1498778"/>
              <a:gd name="connsiteX133" fmla="*/ 989361 w 1637709"/>
              <a:gd name="connsiteY133" fmla="*/ 461000 h 1498778"/>
              <a:gd name="connsiteX134" fmla="*/ 989361 w 1637709"/>
              <a:gd name="connsiteY134" fmla="*/ 465210 h 1498778"/>
              <a:gd name="connsiteX135" fmla="*/ 1031462 w 1637709"/>
              <a:gd name="connsiteY135" fmla="*/ 467315 h 1498778"/>
              <a:gd name="connsiteX136" fmla="*/ 1041987 w 1637709"/>
              <a:gd name="connsiteY136" fmla="*/ 485208 h 1498778"/>
              <a:gd name="connsiteX137" fmla="*/ 1046197 w 1637709"/>
              <a:gd name="connsiteY137" fmla="*/ 496786 h 1498778"/>
              <a:gd name="connsiteX138" fmla="*/ 1052512 w 1637709"/>
              <a:gd name="connsiteY138" fmla="*/ 503101 h 1498778"/>
              <a:gd name="connsiteX139" fmla="*/ 1069352 w 1637709"/>
              <a:gd name="connsiteY139" fmla="*/ 505206 h 1498778"/>
              <a:gd name="connsiteX140" fmla="*/ 1083035 w 1637709"/>
              <a:gd name="connsiteY140" fmla="*/ 503101 h 1498778"/>
              <a:gd name="connsiteX141" fmla="*/ 1096718 w 1637709"/>
              <a:gd name="connsiteY141" fmla="*/ 500996 h 1498778"/>
              <a:gd name="connsiteX142" fmla="*/ 1112505 w 1637709"/>
              <a:gd name="connsiteY142" fmla="*/ 504153 h 1498778"/>
              <a:gd name="connsiteX143" fmla="*/ 1117768 w 1637709"/>
              <a:gd name="connsiteY143" fmla="*/ 522046 h 1498778"/>
              <a:gd name="connsiteX144" fmla="*/ 1115663 w 1637709"/>
              <a:gd name="connsiteY144" fmla="*/ 522046 h 1498778"/>
              <a:gd name="connsiteX145" fmla="*/ 1111453 w 1637709"/>
              <a:gd name="connsiteY145" fmla="*/ 528361 h 1498778"/>
              <a:gd name="connsiteX146" fmla="*/ 1107243 w 1637709"/>
              <a:gd name="connsiteY146" fmla="*/ 532571 h 1498778"/>
              <a:gd name="connsiteX147" fmla="*/ 1107243 w 1637709"/>
              <a:gd name="connsiteY147" fmla="*/ 536781 h 1498778"/>
              <a:gd name="connsiteX148" fmla="*/ 1098823 w 1637709"/>
              <a:gd name="connsiteY148" fmla="*/ 536781 h 1498778"/>
              <a:gd name="connsiteX149" fmla="*/ 1084088 w 1637709"/>
              <a:gd name="connsiteY149" fmla="*/ 547306 h 1498778"/>
              <a:gd name="connsiteX150" fmla="*/ 1084088 w 1637709"/>
              <a:gd name="connsiteY150" fmla="*/ 559936 h 1498778"/>
              <a:gd name="connsiteX151" fmla="*/ 1088298 w 1637709"/>
              <a:gd name="connsiteY151" fmla="*/ 559936 h 1498778"/>
              <a:gd name="connsiteX152" fmla="*/ 1090403 w 1637709"/>
              <a:gd name="connsiteY152" fmla="*/ 569409 h 1498778"/>
              <a:gd name="connsiteX153" fmla="*/ 1092508 w 1637709"/>
              <a:gd name="connsiteY153" fmla="*/ 578882 h 1498778"/>
              <a:gd name="connsiteX154" fmla="*/ 1103033 w 1637709"/>
              <a:gd name="connsiteY154" fmla="*/ 585197 h 1498778"/>
              <a:gd name="connsiteX155" fmla="*/ 1103033 w 1637709"/>
              <a:gd name="connsiteY155" fmla="*/ 593617 h 1498778"/>
              <a:gd name="connsiteX156" fmla="*/ 1115663 w 1637709"/>
              <a:gd name="connsiteY156" fmla="*/ 604142 h 1498778"/>
              <a:gd name="connsiteX157" fmla="*/ 1118820 w 1637709"/>
              <a:gd name="connsiteY157" fmla="*/ 612562 h 1498778"/>
              <a:gd name="connsiteX158" fmla="*/ 1121978 w 1637709"/>
              <a:gd name="connsiteY158" fmla="*/ 618877 h 1498778"/>
              <a:gd name="connsiteX159" fmla="*/ 1134608 w 1637709"/>
              <a:gd name="connsiteY159" fmla="*/ 623087 h 1498778"/>
              <a:gd name="connsiteX160" fmla="*/ 1134608 w 1637709"/>
              <a:gd name="connsiteY160" fmla="*/ 627297 h 1498778"/>
              <a:gd name="connsiteX161" fmla="*/ 1164078 w 1637709"/>
              <a:gd name="connsiteY161" fmla="*/ 627297 h 1498778"/>
              <a:gd name="connsiteX162" fmla="*/ 1183024 w 1637709"/>
              <a:gd name="connsiteY162" fmla="*/ 635717 h 1498778"/>
              <a:gd name="connsiteX163" fmla="*/ 1193549 w 1637709"/>
              <a:gd name="connsiteY163" fmla="*/ 650452 h 1498778"/>
              <a:gd name="connsiteX164" fmla="*/ 1201969 w 1637709"/>
              <a:gd name="connsiteY164" fmla="*/ 650452 h 1498778"/>
              <a:gd name="connsiteX165" fmla="*/ 1191444 w 1637709"/>
              <a:gd name="connsiteY165" fmla="*/ 656767 h 1498778"/>
              <a:gd name="connsiteX166" fmla="*/ 1191444 w 1637709"/>
              <a:gd name="connsiteY166" fmla="*/ 669398 h 1498778"/>
              <a:gd name="connsiteX167" fmla="*/ 1187234 w 1637709"/>
              <a:gd name="connsiteY167" fmla="*/ 669398 h 1498778"/>
              <a:gd name="connsiteX168" fmla="*/ 1168288 w 1637709"/>
              <a:gd name="connsiteY168" fmla="*/ 717813 h 1498778"/>
              <a:gd name="connsiteX169" fmla="*/ 1176709 w 1637709"/>
              <a:gd name="connsiteY169" fmla="*/ 730443 h 1498778"/>
              <a:gd name="connsiteX170" fmla="*/ 1197759 w 1637709"/>
              <a:gd name="connsiteY170" fmla="*/ 736758 h 1498778"/>
              <a:gd name="connsiteX171" fmla="*/ 1213547 w 1637709"/>
              <a:gd name="connsiteY171" fmla="*/ 735706 h 1498778"/>
              <a:gd name="connsiteX172" fmla="*/ 1231439 w 1637709"/>
              <a:gd name="connsiteY172" fmla="*/ 734653 h 1498778"/>
              <a:gd name="connsiteX173" fmla="*/ 1238807 w 1637709"/>
              <a:gd name="connsiteY173" fmla="*/ 743074 h 1498778"/>
              <a:gd name="connsiteX174" fmla="*/ 1244069 w 1637709"/>
              <a:gd name="connsiteY174" fmla="*/ 755704 h 1498778"/>
              <a:gd name="connsiteX175" fmla="*/ 1217757 w 1637709"/>
              <a:gd name="connsiteY175" fmla="*/ 773596 h 1498778"/>
              <a:gd name="connsiteX176" fmla="*/ 1191444 w 1637709"/>
              <a:gd name="connsiteY176" fmla="*/ 787279 h 1498778"/>
              <a:gd name="connsiteX177" fmla="*/ 1192496 w 1637709"/>
              <a:gd name="connsiteY177" fmla="*/ 794647 h 1498778"/>
              <a:gd name="connsiteX178" fmla="*/ 1193549 w 1637709"/>
              <a:gd name="connsiteY178" fmla="*/ 802014 h 1498778"/>
              <a:gd name="connsiteX179" fmla="*/ 1197759 w 1637709"/>
              <a:gd name="connsiteY179" fmla="*/ 802014 h 1498778"/>
              <a:gd name="connsiteX180" fmla="*/ 1197759 w 1637709"/>
              <a:gd name="connsiteY180" fmla="*/ 835695 h 1498778"/>
              <a:gd name="connsiteX181" fmla="*/ 1207232 w 1637709"/>
              <a:gd name="connsiteY181" fmla="*/ 849377 h 1498778"/>
              <a:gd name="connsiteX182" fmla="*/ 1220914 w 1637709"/>
              <a:gd name="connsiteY182" fmla="*/ 858850 h 1498778"/>
              <a:gd name="connsiteX183" fmla="*/ 1220914 w 1637709"/>
              <a:gd name="connsiteY183" fmla="*/ 863060 h 1498778"/>
              <a:gd name="connsiteX184" fmla="*/ 1229334 w 1637709"/>
              <a:gd name="connsiteY184" fmla="*/ 860955 h 1498778"/>
              <a:gd name="connsiteX185" fmla="*/ 1231439 w 1637709"/>
              <a:gd name="connsiteY185" fmla="*/ 858850 h 1498778"/>
              <a:gd name="connsiteX186" fmla="*/ 1254595 w 1637709"/>
              <a:gd name="connsiteY186" fmla="*/ 858850 h 1498778"/>
              <a:gd name="connsiteX187" fmla="*/ 1254595 w 1637709"/>
              <a:gd name="connsiteY187" fmla="*/ 863060 h 1498778"/>
              <a:gd name="connsiteX188" fmla="*/ 1271435 w 1637709"/>
              <a:gd name="connsiteY188" fmla="*/ 866217 h 1498778"/>
              <a:gd name="connsiteX189" fmla="*/ 1277750 w 1637709"/>
              <a:gd name="connsiteY189" fmla="*/ 882005 h 1498778"/>
              <a:gd name="connsiteX190" fmla="*/ 1245122 w 1637709"/>
              <a:gd name="connsiteY190" fmla="*/ 903055 h 1498778"/>
              <a:gd name="connsiteX191" fmla="*/ 1221967 w 1637709"/>
              <a:gd name="connsiteY191" fmla="*/ 905161 h 1498778"/>
              <a:gd name="connsiteX192" fmla="*/ 1207232 w 1637709"/>
              <a:gd name="connsiteY192" fmla="*/ 910423 h 1498778"/>
              <a:gd name="connsiteX193" fmla="*/ 1201969 w 1637709"/>
              <a:gd name="connsiteY193" fmla="*/ 938841 h 1498778"/>
              <a:gd name="connsiteX194" fmla="*/ 1214599 w 1637709"/>
              <a:gd name="connsiteY194" fmla="*/ 947261 h 1498778"/>
              <a:gd name="connsiteX195" fmla="*/ 1231439 w 1637709"/>
              <a:gd name="connsiteY195" fmla="*/ 953576 h 1498778"/>
              <a:gd name="connsiteX196" fmla="*/ 1235649 w 1637709"/>
              <a:gd name="connsiteY196" fmla="*/ 932526 h 1498778"/>
              <a:gd name="connsiteX197" fmla="*/ 1250384 w 1637709"/>
              <a:gd name="connsiteY197" fmla="*/ 919896 h 1498778"/>
              <a:gd name="connsiteX198" fmla="*/ 1250384 w 1637709"/>
              <a:gd name="connsiteY198" fmla="*/ 915686 h 1498778"/>
              <a:gd name="connsiteX199" fmla="*/ 1266172 w 1637709"/>
              <a:gd name="connsiteY199" fmla="*/ 906213 h 1498778"/>
              <a:gd name="connsiteX200" fmla="*/ 1277750 w 1637709"/>
              <a:gd name="connsiteY200" fmla="*/ 900950 h 1498778"/>
              <a:gd name="connsiteX201" fmla="*/ 1286170 w 1637709"/>
              <a:gd name="connsiteY201" fmla="*/ 903055 h 1498778"/>
              <a:gd name="connsiteX202" fmla="*/ 1292485 w 1637709"/>
              <a:gd name="connsiteY202" fmla="*/ 905161 h 1498778"/>
              <a:gd name="connsiteX203" fmla="*/ 1309325 w 1637709"/>
              <a:gd name="connsiteY203" fmla="*/ 902003 h 1498778"/>
              <a:gd name="connsiteX204" fmla="*/ 1315640 w 1637709"/>
              <a:gd name="connsiteY204" fmla="*/ 893583 h 1498778"/>
              <a:gd name="connsiteX205" fmla="*/ 1321955 w 1637709"/>
              <a:gd name="connsiteY205" fmla="*/ 883058 h 1498778"/>
              <a:gd name="connsiteX206" fmla="*/ 1338796 w 1637709"/>
              <a:gd name="connsiteY206" fmla="*/ 873585 h 1498778"/>
              <a:gd name="connsiteX207" fmla="*/ 1346163 w 1637709"/>
              <a:gd name="connsiteY207" fmla="*/ 886215 h 1498778"/>
              <a:gd name="connsiteX208" fmla="*/ 1361951 w 1637709"/>
              <a:gd name="connsiteY208" fmla="*/ 888320 h 1498778"/>
              <a:gd name="connsiteX209" fmla="*/ 1364056 w 1637709"/>
              <a:gd name="connsiteY209" fmla="*/ 886215 h 1498778"/>
              <a:gd name="connsiteX210" fmla="*/ 1366161 w 1637709"/>
              <a:gd name="connsiteY210" fmla="*/ 888320 h 1498778"/>
              <a:gd name="connsiteX211" fmla="*/ 1370371 w 1637709"/>
              <a:gd name="connsiteY211" fmla="*/ 884110 h 1498778"/>
              <a:gd name="connsiteX212" fmla="*/ 1376686 w 1637709"/>
              <a:gd name="connsiteY212" fmla="*/ 875690 h 1498778"/>
              <a:gd name="connsiteX213" fmla="*/ 1387211 w 1637709"/>
              <a:gd name="connsiteY213" fmla="*/ 863060 h 1498778"/>
              <a:gd name="connsiteX214" fmla="*/ 1398789 w 1637709"/>
              <a:gd name="connsiteY214" fmla="*/ 868323 h 1498778"/>
              <a:gd name="connsiteX215" fmla="*/ 1405104 w 1637709"/>
              <a:gd name="connsiteY215" fmla="*/ 874638 h 1498778"/>
              <a:gd name="connsiteX216" fmla="*/ 1414577 w 1637709"/>
              <a:gd name="connsiteY216" fmla="*/ 879900 h 1498778"/>
              <a:gd name="connsiteX217" fmla="*/ 1433522 w 1637709"/>
              <a:gd name="connsiteY217" fmla="*/ 882005 h 1498778"/>
              <a:gd name="connsiteX218" fmla="*/ 1433522 w 1637709"/>
              <a:gd name="connsiteY218" fmla="*/ 886215 h 1498778"/>
              <a:gd name="connsiteX219" fmla="*/ 1442994 w 1637709"/>
              <a:gd name="connsiteY219" fmla="*/ 880953 h 1498778"/>
              <a:gd name="connsiteX220" fmla="*/ 1448257 w 1637709"/>
              <a:gd name="connsiteY220" fmla="*/ 873585 h 1498778"/>
              <a:gd name="connsiteX221" fmla="*/ 1456677 w 1637709"/>
              <a:gd name="connsiteY221" fmla="*/ 873585 h 1498778"/>
              <a:gd name="connsiteX222" fmla="*/ 1456677 w 1637709"/>
              <a:gd name="connsiteY222" fmla="*/ 869375 h 1498778"/>
              <a:gd name="connsiteX223" fmla="*/ 1471412 w 1637709"/>
              <a:gd name="connsiteY223" fmla="*/ 869375 h 1498778"/>
              <a:gd name="connsiteX224" fmla="*/ 1482990 w 1637709"/>
              <a:gd name="connsiteY224" fmla="*/ 897793 h 1498778"/>
              <a:gd name="connsiteX225" fmla="*/ 1519828 w 1637709"/>
              <a:gd name="connsiteY225" fmla="*/ 900950 h 1498778"/>
              <a:gd name="connsiteX226" fmla="*/ 1519828 w 1637709"/>
              <a:gd name="connsiteY226" fmla="*/ 907265 h 1498778"/>
              <a:gd name="connsiteX227" fmla="*/ 1531405 w 1637709"/>
              <a:gd name="connsiteY227" fmla="*/ 916738 h 1498778"/>
              <a:gd name="connsiteX228" fmla="*/ 1538773 w 1637709"/>
              <a:gd name="connsiteY228" fmla="*/ 926211 h 1498778"/>
              <a:gd name="connsiteX229" fmla="*/ 1538773 w 1637709"/>
              <a:gd name="connsiteY229" fmla="*/ 930421 h 1498778"/>
              <a:gd name="connsiteX230" fmla="*/ 1555613 w 1637709"/>
              <a:gd name="connsiteY230" fmla="*/ 930421 h 1498778"/>
              <a:gd name="connsiteX231" fmla="*/ 1566138 w 1637709"/>
              <a:gd name="connsiteY231" fmla="*/ 944103 h 1498778"/>
              <a:gd name="connsiteX232" fmla="*/ 1580873 w 1637709"/>
              <a:gd name="connsiteY232" fmla="*/ 957786 h 1498778"/>
              <a:gd name="connsiteX233" fmla="*/ 1585084 w 1637709"/>
              <a:gd name="connsiteY233" fmla="*/ 957786 h 1498778"/>
              <a:gd name="connsiteX234" fmla="*/ 1585084 w 1637709"/>
              <a:gd name="connsiteY234" fmla="*/ 968311 h 1498778"/>
              <a:gd name="connsiteX235" fmla="*/ 1586136 w 1637709"/>
              <a:gd name="connsiteY235" fmla="*/ 974626 h 1498778"/>
              <a:gd name="connsiteX236" fmla="*/ 1587189 w 1637709"/>
              <a:gd name="connsiteY236" fmla="*/ 978836 h 1498778"/>
              <a:gd name="connsiteX237" fmla="*/ 1586136 w 1637709"/>
              <a:gd name="connsiteY237" fmla="*/ 984099 h 1498778"/>
              <a:gd name="connsiteX238" fmla="*/ 1585084 w 1637709"/>
              <a:gd name="connsiteY238" fmla="*/ 989361 h 1498778"/>
              <a:gd name="connsiteX239" fmla="*/ 1590346 w 1637709"/>
              <a:gd name="connsiteY239" fmla="*/ 1001992 h 1498778"/>
              <a:gd name="connsiteX240" fmla="*/ 1601924 w 1637709"/>
              <a:gd name="connsiteY240" fmla="*/ 1005149 h 1498778"/>
              <a:gd name="connsiteX241" fmla="*/ 1613501 w 1637709"/>
              <a:gd name="connsiteY241" fmla="*/ 1009359 h 1498778"/>
              <a:gd name="connsiteX242" fmla="*/ 1618764 w 1637709"/>
              <a:gd name="connsiteY242" fmla="*/ 1025147 h 1498778"/>
              <a:gd name="connsiteX243" fmla="*/ 1614554 w 1637709"/>
              <a:gd name="connsiteY243" fmla="*/ 1025147 h 1498778"/>
              <a:gd name="connsiteX244" fmla="*/ 1609291 w 1637709"/>
              <a:gd name="connsiteY244" fmla="*/ 1032514 h 1498778"/>
              <a:gd name="connsiteX245" fmla="*/ 1606134 w 1637709"/>
              <a:gd name="connsiteY245" fmla="*/ 1041987 h 1498778"/>
              <a:gd name="connsiteX246" fmla="*/ 1608239 w 1637709"/>
              <a:gd name="connsiteY246" fmla="*/ 1048302 h 1498778"/>
              <a:gd name="connsiteX247" fmla="*/ 1612449 w 1637709"/>
              <a:gd name="connsiteY247" fmla="*/ 1048302 h 1498778"/>
              <a:gd name="connsiteX248" fmla="*/ 1614554 w 1637709"/>
              <a:gd name="connsiteY248" fmla="*/ 1058827 h 1498778"/>
              <a:gd name="connsiteX249" fmla="*/ 1627184 w 1637709"/>
              <a:gd name="connsiteY249" fmla="*/ 1070405 h 1498778"/>
              <a:gd name="connsiteX250" fmla="*/ 1633499 w 1637709"/>
              <a:gd name="connsiteY250" fmla="*/ 1086193 h 1498778"/>
              <a:gd name="connsiteX251" fmla="*/ 1621921 w 1637709"/>
              <a:gd name="connsiteY251" fmla="*/ 1096718 h 1498778"/>
              <a:gd name="connsiteX252" fmla="*/ 1614554 w 1637709"/>
              <a:gd name="connsiteY252" fmla="*/ 1113558 h 1498778"/>
              <a:gd name="connsiteX253" fmla="*/ 1618764 w 1637709"/>
              <a:gd name="connsiteY253" fmla="*/ 1113558 h 1498778"/>
              <a:gd name="connsiteX254" fmla="*/ 1628237 w 1637709"/>
              <a:gd name="connsiteY254" fmla="*/ 1120925 h 1498778"/>
              <a:gd name="connsiteX255" fmla="*/ 1637709 w 1637709"/>
              <a:gd name="connsiteY255" fmla="*/ 1128293 h 1498778"/>
              <a:gd name="connsiteX256" fmla="*/ 1622974 w 1637709"/>
              <a:gd name="connsiteY256" fmla="*/ 1140923 h 1498778"/>
              <a:gd name="connsiteX257" fmla="*/ 1604029 w 1637709"/>
              <a:gd name="connsiteY257" fmla="*/ 1191444 h 1498778"/>
              <a:gd name="connsiteX258" fmla="*/ 1608239 w 1637709"/>
              <a:gd name="connsiteY258" fmla="*/ 1191444 h 1498778"/>
              <a:gd name="connsiteX259" fmla="*/ 1608239 w 1637709"/>
              <a:gd name="connsiteY259" fmla="*/ 1210389 h 1498778"/>
              <a:gd name="connsiteX260" fmla="*/ 1605081 w 1637709"/>
              <a:gd name="connsiteY260" fmla="*/ 1212494 h 1498778"/>
              <a:gd name="connsiteX261" fmla="*/ 1601924 w 1637709"/>
              <a:gd name="connsiteY261" fmla="*/ 1214599 h 1498778"/>
              <a:gd name="connsiteX262" fmla="*/ 1599819 w 1637709"/>
              <a:gd name="connsiteY262" fmla="*/ 1218809 h 1498778"/>
              <a:gd name="connsiteX263" fmla="*/ 1580873 w 1637709"/>
              <a:gd name="connsiteY263" fmla="*/ 1218809 h 1498778"/>
              <a:gd name="connsiteX264" fmla="*/ 1580873 w 1637709"/>
              <a:gd name="connsiteY264" fmla="*/ 1223019 h 1498778"/>
              <a:gd name="connsiteX265" fmla="*/ 1573506 w 1637709"/>
              <a:gd name="connsiteY265" fmla="*/ 1228282 h 1498778"/>
              <a:gd name="connsiteX266" fmla="*/ 1566138 w 1637709"/>
              <a:gd name="connsiteY266" fmla="*/ 1233544 h 1498778"/>
              <a:gd name="connsiteX267" fmla="*/ 1566138 w 1637709"/>
              <a:gd name="connsiteY267" fmla="*/ 1241964 h 1498778"/>
              <a:gd name="connsiteX268" fmla="*/ 1557718 w 1637709"/>
              <a:gd name="connsiteY268" fmla="*/ 1250385 h 1498778"/>
              <a:gd name="connsiteX269" fmla="*/ 1551403 w 1637709"/>
              <a:gd name="connsiteY269" fmla="*/ 1269330 h 1498778"/>
              <a:gd name="connsiteX270" fmla="*/ 1542983 w 1637709"/>
              <a:gd name="connsiteY270" fmla="*/ 1288275 h 1498778"/>
              <a:gd name="connsiteX271" fmla="*/ 1536668 w 1637709"/>
              <a:gd name="connsiteY271" fmla="*/ 1288275 h 1498778"/>
              <a:gd name="connsiteX272" fmla="*/ 1530353 w 1637709"/>
              <a:gd name="connsiteY272" fmla="*/ 1290380 h 1498778"/>
              <a:gd name="connsiteX273" fmla="*/ 1519828 w 1637709"/>
              <a:gd name="connsiteY273" fmla="*/ 1288275 h 1498778"/>
              <a:gd name="connsiteX274" fmla="*/ 1509303 w 1637709"/>
              <a:gd name="connsiteY274" fmla="*/ 1286170 h 1498778"/>
              <a:gd name="connsiteX275" fmla="*/ 1499830 w 1637709"/>
              <a:gd name="connsiteY275" fmla="*/ 1288275 h 1498778"/>
              <a:gd name="connsiteX276" fmla="*/ 1494567 w 1637709"/>
              <a:gd name="connsiteY276" fmla="*/ 1294590 h 1498778"/>
              <a:gd name="connsiteX277" fmla="*/ 1481937 w 1637709"/>
              <a:gd name="connsiteY277" fmla="*/ 1294590 h 1498778"/>
              <a:gd name="connsiteX278" fmla="*/ 1480885 w 1637709"/>
              <a:gd name="connsiteY278" fmla="*/ 1298800 h 1498778"/>
              <a:gd name="connsiteX279" fmla="*/ 1479832 w 1637709"/>
              <a:gd name="connsiteY279" fmla="*/ 1303010 h 1498778"/>
              <a:gd name="connsiteX280" fmla="*/ 1475622 w 1637709"/>
              <a:gd name="connsiteY280" fmla="*/ 1303010 h 1498778"/>
              <a:gd name="connsiteX281" fmla="*/ 1475622 w 1637709"/>
              <a:gd name="connsiteY281" fmla="*/ 1309325 h 1498778"/>
              <a:gd name="connsiteX282" fmla="*/ 1462992 w 1637709"/>
              <a:gd name="connsiteY282" fmla="*/ 1317745 h 1498778"/>
              <a:gd name="connsiteX283" fmla="*/ 1462992 w 1637709"/>
              <a:gd name="connsiteY283" fmla="*/ 1321955 h 1498778"/>
              <a:gd name="connsiteX284" fmla="*/ 1422997 w 1637709"/>
              <a:gd name="connsiteY284" fmla="*/ 1321955 h 1498778"/>
              <a:gd name="connsiteX285" fmla="*/ 1422997 w 1637709"/>
              <a:gd name="connsiteY285" fmla="*/ 1326165 h 1498778"/>
              <a:gd name="connsiteX286" fmla="*/ 1395631 w 1637709"/>
              <a:gd name="connsiteY286" fmla="*/ 1321955 h 1498778"/>
              <a:gd name="connsiteX287" fmla="*/ 1387211 w 1637709"/>
              <a:gd name="connsiteY287" fmla="*/ 1313535 h 1498778"/>
              <a:gd name="connsiteX288" fmla="*/ 1380896 w 1637709"/>
              <a:gd name="connsiteY288" fmla="*/ 1313535 h 1498778"/>
              <a:gd name="connsiteX289" fmla="*/ 1380896 w 1637709"/>
              <a:gd name="connsiteY289" fmla="*/ 1309325 h 1498778"/>
              <a:gd name="connsiteX290" fmla="*/ 1364056 w 1637709"/>
              <a:gd name="connsiteY290" fmla="*/ 1309325 h 1498778"/>
              <a:gd name="connsiteX291" fmla="*/ 1357741 w 1637709"/>
              <a:gd name="connsiteY291" fmla="*/ 1323008 h 1498778"/>
              <a:gd name="connsiteX292" fmla="*/ 1338796 w 1637709"/>
              <a:gd name="connsiteY292" fmla="*/ 1328270 h 1498778"/>
              <a:gd name="connsiteX293" fmla="*/ 1338796 w 1637709"/>
              <a:gd name="connsiteY293" fmla="*/ 1326165 h 1498778"/>
              <a:gd name="connsiteX294" fmla="*/ 1329323 w 1637709"/>
              <a:gd name="connsiteY294" fmla="*/ 1319850 h 1498778"/>
              <a:gd name="connsiteX295" fmla="*/ 1324060 w 1637709"/>
              <a:gd name="connsiteY295" fmla="*/ 1313535 h 1498778"/>
              <a:gd name="connsiteX296" fmla="*/ 1325113 w 1637709"/>
              <a:gd name="connsiteY296" fmla="*/ 1311430 h 1498778"/>
              <a:gd name="connsiteX297" fmla="*/ 1326165 w 1637709"/>
              <a:gd name="connsiteY297" fmla="*/ 1309325 h 1498778"/>
              <a:gd name="connsiteX298" fmla="*/ 1319850 w 1637709"/>
              <a:gd name="connsiteY298" fmla="*/ 1303010 h 1498778"/>
              <a:gd name="connsiteX299" fmla="*/ 1319850 w 1637709"/>
              <a:gd name="connsiteY299" fmla="*/ 1298800 h 1498778"/>
              <a:gd name="connsiteX300" fmla="*/ 1281960 w 1637709"/>
              <a:gd name="connsiteY300" fmla="*/ 1298800 h 1498778"/>
              <a:gd name="connsiteX301" fmla="*/ 1279855 w 1637709"/>
              <a:gd name="connsiteY301" fmla="*/ 1296695 h 1498778"/>
              <a:gd name="connsiteX302" fmla="*/ 1273540 w 1637709"/>
              <a:gd name="connsiteY302" fmla="*/ 1294590 h 1498778"/>
              <a:gd name="connsiteX303" fmla="*/ 1273540 w 1637709"/>
              <a:gd name="connsiteY303" fmla="*/ 1260910 h 1498778"/>
              <a:gd name="connsiteX304" fmla="*/ 1268277 w 1637709"/>
              <a:gd name="connsiteY304" fmla="*/ 1258805 h 1498778"/>
              <a:gd name="connsiteX305" fmla="*/ 1263015 w 1637709"/>
              <a:gd name="connsiteY305" fmla="*/ 1256700 h 1498778"/>
              <a:gd name="connsiteX306" fmla="*/ 1263015 w 1637709"/>
              <a:gd name="connsiteY306" fmla="*/ 1252490 h 1498778"/>
              <a:gd name="connsiteX307" fmla="*/ 1244069 w 1637709"/>
              <a:gd name="connsiteY307" fmla="*/ 1256700 h 1498778"/>
              <a:gd name="connsiteX308" fmla="*/ 1207232 w 1637709"/>
              <a:gd name="connsiteY308" fmla="*/ 1247227 h 1498778"/>
              <a:gd name="connsiteX309" fmla="*/ 1187234 w 1637709"/>
              <a:gd name="connsiteY309" fmla="*/ 1229334 h 1498778"/>
              <a:gd name="connsiteX310" fmla="*/ 1183024 w 1637709"/>
              <a:gd name="connsiteY310" fmla="*/ 1229334 h 1498778"/>
              <a:gd name="connsiteX311" fmla="*/ 1183024 w 1637709"/>
              <a:gd name="connsiteY311" fmla="*/ 1223019 h 1498778"/>
              <a:gd name="connsiteX312" fmla="*/ 1178814 w 1637709"/>
              <a:gd name="connsiteY312" fmla="*/ 1223019 h 1498778"/>
              <a:gd name="connsiteX313" fmla="*/ 1178814 w 1637709"/>
              <a:gd name="connsiteY313" fmla="*/ 1204074 h 1498778"/>
              <a:gd name="connsiteX314" fmla="*/ 1183024 w 1637709"/>
              <a:gd name="connsiteY314" fmla="*/ 1204074 h 1498778"/>
              <a:gd name="connsiteX315" fmla="*/ 1180919 w 1637709"/>
              <a:gd name="connsiteY315" fmla="*/ 1190391 h 1498778"/>
              <a:gd name="connsiteX316" fmla="*/ 1178814 w 1637709"/>
              <a:gd name="connsiteY316" fmla="*/ 1176709 h 1498778"/>
              <a:gd name="connsiteX317" fmla="*/ 1187234 w 1637709"/>
              <a:gd name="connsiteY317" fmla="*/ 1172499 h 1498778"/>
              <a:gd name="connsiteX318" fmla="*/ 1187234 w 1637709"/>
              <a:gd name="connsiteY318" fmla="*/ 1166184 h 1498778"/>
              <a:gd name="connsiteX319" fmla="*/ 1191444 w 1637709"/>
              <a:gd name="connsiteY319" fmla="*/ 1166184 h 1498778"/>
              <a:gd name="connsiteX320" fmla="*/ 1187234 w 1637709"/>
              <a:gd name="connsiteY320" fmla="*/ 1143028 h 1498778"/>
              <a:gd name="connsiteX321" fmla="*/ 1178814 w 1637709"/>
              <a:gd name="connsiteY321" fmla="*/ 1128293 h 1498778"/>
              <a:gd name="connsiteX322" fmla="*/ 1158816 w 1637709"/>
              <a:gd name="connsiteY322" fmla="*/ 1134608 h 1498778"/>
              <a:gd name="connsiteX323" fmla="*/ 1145133 w 1637709"/>
              <a:gd name="connsiteY323" fmla="*/ 1147238 h 1498778"/>
              <a:gd name="connsiteX324" fmla="*/ 1145133 w 1637709"/>
              <a:gd name="connsiteY324" fmla="*/ 1157763 h 1498778"/>
              <a:gd name="connsiteX325" fmla="*/ 1140923 w 1637709"/>
              <a:gd name="connsiteY325" fmla="*/ 1157763 h 1498778"/>
              <a:gd name="connsiteX326" fmla="*/ 1140923 w 1637709"/>
              <a:gd name="connsiteY326" fmla="*/ 1166184 h 1498778"/>
              <a:gd name="connsiteX327" fmla="*/ 1136713 w 1637709"/>
              <a:gd name="connsiteY327" fmla="*/ 1166184 h 1498778"/>
              <a:gd name="connsiteX328" fmla="*/ 1136713 w 1637709"/>
              <a:gd name="connsiteY328" fmla="*/ 1172499 h 1498778"/>
              <a:gd name="connsiteX329" fmla="*/ 1126188 w 1637709"/>
              <a:gd name="connsiteY329" fmla="*/ 1188286 h 1498778"/>
              <a:gd name="connsiteX330" fmla="*/ 1115663 w 1637709"/>
              <a:gd name="connsiteY330" fmla="*/ 1204074 h 1498778"/>
              <a:gd name="connsiteX331" fmla="*/ 1115663 w 1637709"/>
              <a:gd name="connsiteY331" fmla="*/ 1210389 h 1498778"/>
              <a:gd name="connsiteX332" fmla="*/ 1096718 w 1637709"/>
              <a:gd name="connsiteY332" fmla="*/ 1226177 h 1498778"/>
              <a:gd name="connsiteX333" fmla="*/ 1088298 w 1637709"/>
              <a:gd name="connsiteY333" fmla="*/ 1233544 h 1498778"/>
              <a:gd name="connsiteX334" fmla="*/ 1088298 w 1637709"/>
              <a:gd name="connsiteY334" fmla="*/ 1265120 h 1498778"/>
              <a:gd name="connsiteX335" fmla="*/ 1092508 w 1637709"/>
              <a:gd name="connsiteY335" fmla="*/ 1265120 h 1498778"/>
              <a:gd name="connsiteX336" fmla="*/ 1092508 w 1637709"/>
              <a:gd name="connsiteY336" fmla="*/ 1279855 h 1498778"/>
              <a:gd name="connsiteX337" fmla="*/ 1086193 w 1637709"/>
              <a:gd name="connsiteY337" fmla="*/ 1284065 h 1498778"/>
              <a:gd name="connsiteX338" fmla="*/ 1079877 w 1637709"/>
              <a:gd name="connsiteY338" fmla="*/ 1294590 h 1498778"/>
              <a:gd name="connsiteX339" fmla="*/ 1046197 w 1637709"/>
              <a:gd name="connsiteY339" fmla="*/ 1294590 h 1498778"/>
              <a:gd name="connsiteX340" fmla="*/ 1023042 w 1637709"/>
              <a:gd name="connsiteY340" fmla="*/ 1288275 h 1498778"/>
              <a:gd name="connsiteX341" fmla="*/ 1019884 w 1637709"/>
              <a:gd name="connsiteY341" fmla="*/ 1293538 h 1498778"/>
              <a:gd name="connsiteX342" fmla="*/ 1016727 w 1637709"/>
              <a:gd name="connsiteY342" fmla="*/ 1303010 h 1498778"/>
              <a:gd name="connsiteX343" fmla="*/ 1004097 w 1637709"/>
              <a:gd name="connsiteY343" fmla="*/ 1303010 h 1498778"/>
              <a:gd name="connsiteX344" fmla="*/ 983046 w 1637709"/>
              <a:gd name="connsiteY344" fmla="*/ 1318798 h 1498778"/>
              <a:gd name="connsiteX345" fmla="*/ 966206 w 1637709"/>
              <a:gd name="connsiteY345" fmla="*/ 1340901 h 1498778"/>
              <a:gd name="connsiteX346" fmla="*/ 970416 w 1637709"/>
              <a:gd name="connsiteY346" fmla="*/ 1340901 h 1498778"/>
              <a:gd name="connsiteX347" fmla="*/ 970416 w 1637709"/>
              <a:gd name="connsiteY347" fmla="*/ 1355636 h 1498778"/>
              <a:gd name="connsiteX348" fmla="*/ 974626 w 1637709"/>
              <a:gd name="connsiteY348" fmla="*/ 1357741 h 1498778"/>
              <a:gd name="connsiteX349" fmla="*/ 978836 w 1637709"/>
              <a:gd name="connsiteY349" fmla="*/ 1359846 h 1498778"/>
              <a:gd name="connsiteX350" fmla="*/ 978836 w 1637709"/>
              <a:gd name="connsiteY350" fmla="*/ 1370371 h 1498778"/>
              <a:gd name="connsiteX351" fmla="*/ 981994 w 1637709"/>
              <a:gd name="connsiteY351" fmla="*/ 1372476 h 1498778"/>
              <a:gd name="connsiteX352" fmla="*/ 985151 w 1637709"/>
              <a:gd name="connsiteY352" fmla="*/ 1374581 h 1498778"/>
              <a:gd name="connsiteX353" fmla="*/ 985151 w 1637709"/>
              <a:gd name="connsiteY353" fmla="*/ 1397736 h 1498778"/>
              <a:gd name="connsiteX354" fmla="*/ 973574 w 1637709"/>
              <a:gd name="connsiteY354" fmla="*/ 1402999 h 1498778"/>
              <a:gd name="connsiteX355" fmla="*/ 955681 w 1637709"/>
              <a:gd name="connsiteY355" fmla="*/ 1404051 h 1498778"/>
              <a:gd name="connsiteX356" fmla="*/ 951471 w 1637709"/>
              <a:gd name="connsiteY356" fmla="*/ 1399841 h 1498778"/>
              <a:gd name="connsiteX357" fmla="*/ 947261 w 1637709"/>
              <a:gd name="connsiteY357" fmla="*/ 1397736 h 1498778"/>
              <a:gd name="connsiteX358" fmla="*/ 945156 w 1637709"/>
              <a:gd name="connsiteY358" fmla="*/ 1378791 h 1498778"/>
              <a:gd name="connsiteX359" fmla="*/ 940946 w 1637709"/>
              <a:gd name="connsiteY359" fmla="*/ 1378791 h 1498778"/>
              <a:gd name="connsiteX360" fmla="*/ 924106 w 1637709"/>
              <a:gd name="connsiteY360" fmla="*/ 1363003 h 1498778"/>
              <a:gd name="connsiteX361" fmla="*/ 903055 w 1637709"/>
              <a:gd name="connsiteY361" fmla="*/ 1359846 h 1498778"/>
              <a:gd name="connsiteX362" fmla="*/ 884110 w 1637709"/>
              <a:gd name="connsiteY362" fmla="*/ 1390369 h 1498778"/>
              <a:gd name="connsiteX363" fmla="*/ 846220 w 1637709"/>
              <a:gd name="connsiteY363" fmla="*/ 1401946 h 1498778"/>
              <a:gd name="connsiteX364" fmla="*/ 834642 w 1637709"/>
              <a:gd name="connsiteY364" fmla="*/ 1390369 h 1498778"/>
              <a:gd name="connsiteX365" fmla="*/ 816749 w 1637709"/>
              <a:gd name="connsiteY365" fmla="*/ 1383001 h 1498778"/>
              <a:gd name="connsiteX366" fmla="*/ 804119 w 1637709"/>
              <a:gd name="connsiteY366" fmla="*/ 1393526 h 1498778"/>
              <a:gd name="connsiteX367" fmla="*/ 795699 w 1637709"/>
              <a:gd name="connsiteY367" fmla="*/ 1393526 h 1498778"/>
              <a:gd name="connsiteX368" fmla="*/ 788331 w 1637709"/>
              <a:gd name="connsiteY368" fmla="*/ 1417734 h 1498778"/>
              <a:gd name="connsiteX369" fmla="*/ 762019 w 1637709"/>
              <a:gd name="connsiteY369" fmla="*/ 1431417 h 1498778"/>
              <a:gd name="connsiteX370" fmla="*/ 762019 w 1637709"/>
              <a:gd name="connsiteY370" fmla="*/ 1427207 h 1498778"/>
              <a:gd name="connsiteX371" fmla="*/ 751494 w 1637709"/>
              <a:gd name="connsiteY371" fmla="*/ 1427207 h 1498778"/>
              <a:gd name="connsiteX372" fmla="*/ 747284 w 1637709"/>
              <a:gd name="connsiteY372" fmla="*/ 1420892 h 1498778"/>
              <a:gd name="connsiteX373" fmla="*/ 734653 w 1637709"/>
              <a:gd name="connsiteY373" fmla="*/ 1410366 h 1498778"/>
              <a:gd name="connsiteX374" fmla="*/ 715708 w 1637709"/>
              <a:gd name="connsiteY374" fmla="*/ 1404051 h 1498778"/>
              <a:gd name="connsiteX375" fmla="*/ 715708 w 1637709"/>
              <a:gd name="connsiteY375" fmla="*/ 1408261 h 1498778"/>
              <a:gd name="connsiteX376" fmla="*/ 709393 w 1637709"/>
              <a:gd name="connsiteY376" fmla="*/ 1408261 h 1498778"/>
              <a:gd name="connsiteX377" fmla="*/ 709393 w 1637709"/>
              <a:gd name="connsiteY377" fmla="*/ 1412471 h 1498778"/>
              <a:gd name="connsiteX378" fmla="*/ 705183 w 1637709"/>
              <a:gd name="connsiteY378" fmla="*/ 1414577 h 1498778"/>
              <a:gd name="connsiteX379" fmla="*/ 700973 w 1637709"/>
              <a:gd name="connsiteY379" fmla="*/ 1416682 h 1498778"/>
              <a:gd name="connsiteX380" fmla="*/ 700973 w 1637709"/>
              <a:gd name="connsiteY380" fmla="*/ 1454572 h 1498778"/>
              <a:gd name="connsiteX381" fmla="*/ 705183 w 1637709"/>
              <a:gd name="connsiteY381" fmla="*/ 1454572 h 1498778"/>
              <a:gd name="connsiteX382" fmla="*/ 700973 w 1637709"/>
              <a:gd name="connsiteY382" fmla="*/ 1471412 h 1498778"/>
              <a:gd name="connsiteX383" fmla="*/ 694658 w 1637709"/>
              <a:gd name="connsiteY383" fmla="*/ 1484042 h 1498778"/>
              <a:gd name="connsiteX384" fmla="*/ 675713 w 1637709"/>
              <a:gd name="connsiteY384" fmla="*/ 1473517 h 1498778"/>
              <a:gd name="connsiteX385" fmla="*/ 671503 w 1637709"/>
              <a:gd name="connsiteY385" fmla="*/ 1473517 h 1498778"/>
              <a:gd name="connsiteX386" fmla="*/ 669398 w 1637709"/>
              <a:gd name="connsiteY386" fmla="*/ 1457729 h 1498778"/>
              <a:gd name="connsiteX387" fmla="*/ 668345 w 1637709"/>
              <a:gd name="connsiteY387" fmla="*/ 1434574 h 1498778"/>
              <a:gd name="connsiteX388" fmla="*/ 662030 w 1637709"/>
              <a:gd name="connsiteY388" fmla="*/ 1414577 h 1498778"/>
              <a:gd name="connsiteX389" fmla="*/ 644137 w 1637709"/>
              <a:gd name="connsiteY389" fmla="*/ 1406156 h 1498778"/>
              <a:gd name="connsiteX390" fmla="*/ 610457 w 1637709"/>
              <a:gd name="connsiteY390" fmla="*/ 1431417 h 1498778"/>
              <a:gd name="connsiteX391" fmla="*/ 602037 w 1637709"/>
              <a:gd name="connsiteY391" fmla="*/ 1431417 h 1498778"/>
              <a:gd name="connsiteX392" fmla="*/ 602037 w 1637709"/>
              <a:gd name="connsiteY392" fmla="*/ 1435627 h 1498778"/>
              <a:gd name="connsiteX393" fmla="*/ 599932 w 1637709"/>
              <a:gd name="connsiteY393" fmla="*/ 1431417 h 1498778"/>
              <a:gd name="connsiteX394" fmla="*/ 580987 w 1637709"/>
              <a:gd name="connsiteY394" fmla="*/ 1431417 h 1498778"/>
              <a:gd name="connsiteX395" fmla="*/ 572566 w 1637709"/>
              <a:gd name="connsiteY395" fmla="*/ 1419839 h 1498778"/>
              <a:gd name="connsiteX396" fmla="*/ 564146 w 1637709"/>
              <a:gd name="connsiteY396" fmla="*/ 1408261 h 1498778"/>
              <a:gd name="connsiteX397" fmla="*/ 564146 w 1637709"/>
              <a:gd name="connsiteY397" fmla="*/ 1401946 h 1498778"/>
              <a:gd name="connsiteX398" fmla="*/ 557831 w 1637709"/>
              <a:gd name="connsiteY398" fmla="*/ 1393526 h 1498778"/>
              <a:gd name="connsiteX399" fmla="*/ 549411 w 1637709"/>
              <a:gd name="connsiteY399" fmla="*/ 1393526 h 1498778"/>
              <a:gd name="connsiteX400" fmla="*/ 549411 w 1637709"/>
              <a:gd name="connsiteY400" fmla="*/ 1389316 h 1498778"/>
              <a:gd name="connsiteX401" fmla="*/ 523098 w 1637709"/>
              <a:gd name="connsiteY401" fmla="*/ 1388264 h 1498778"/>
              <a:gd name="connsiteX402" fmla="*/ 496786 w 1637709"/>
              <a:gd name="connsiteY402" fmla="*/ 1385106 h 1498778"/>
              <a:gd name="connsiteX403" fmla="*/ 484155 w 1637709"/>
              <a:gd name="connsiteY403" fmla="*/ 1411419 h 1498778"/>
              <a:gd name="connsiteX404" fmla="*/ 463105 w 1637709"/>
              <a:gd name="connsiteY404" fmla="*/ 1431417 h 1498778"/>
              <a:gd name="connsiteX405" fmla="*/ 450475 w 1637709"/>
              <a:gd name="connsiteY405" fmla="*/ 1460887 h 1498778"/>
              <a:gd name="connsiteX406" fmla="*/ 448370 w 1637709"/>
              <a:gd name="connsiteY406" fmla="*/ 1469307 h 1498778"/>
              <a:gd name="connsiteX407" fmla="*/ 444160 w 1637709"/>
              <a:gd name="connsiteY407" fmla="*/ 1469307 h 1498778"/>
              <a:gd name="connsiteX408" fmla="*/ 444160 w 1637709"/>
              <a:gd name="connsiteY408" fmla="*/ 1479832 h 1498778"/>
              <a:gd name="connsiteX409" fmla="*/ 439950 w 1637709"/>
              <a:gd name="connsiteY409" fmla="*/ 1479832 h 1498778"/>
              <a:gd name="connsiteX410" fmla="*/ 439950 w 1637709"/>
              <a:gd name="connsiteY410" fmla="*/ 1488252 h 1498778"/>
              <a:gd name="connsiteX411" fmla="*/ 435740 w 1637709"/>
              <a:gd name="connsiteY411" fmla="*/ 1488252 h 1498778"/>
              <a:gd name="connsiteX412" fmla="*/ 431530 w 1637709"/>
              <a:gd name="connsiteY412" fmla="*/ 1498778 h 1498778"/>
              <a:gd name="connsiteX413" fmla="*/ 425215 w 1637709"/>
              <a:gd name="connsiteY413" fmla="*/ 1498778 h 1498778"/>
              <a:gd name="connsiteX414" fmla="*/ 435740 w 1637709"/>
              <a:gd name="connsiteY414" fmla="*/ 1470360 h 1498778"/>
              <a:gd name="connsiteX415" fmla="*/ 448370 w 1637709"/>
              <a:gd name="connsiteY415" fmla="*/ 1439837 h 1498778"/>
              <a:gd name="connsiteX416" fmla="*/ 454685 w 1637709"/>
              <a:gd name="connsiteY416" fmla="*/ 1439837 h 1498778"/>
              <a:gd name="connsiteX417" fmla="*/ 454685 w 1637709"/>
              <a:gd name="connsiteY417" fmla="*/ 1422997 h 1498778"/>
              <a:gd name="connsiteX418" fmla="*/ 450475 w 1637709"/>
              <a:gd name="connsiteY418" fmla="*/ 1422997 h 1498778"/>
              <a:gd name="connsiteX419" fmla="*/ 454685 w 1637709"/>
              <a:gd name="connsiteY419" fmla="*/ 1420892 h 1498778"/>
              <a:gd name="connsiteX420" fmla="*/ 456790 w 1637709"/>
              <a:gd name="connsiteY420" fmla="*/ 1395631 h 1498778"/>
              <a:gd name="connsiteX421" fmla="*/ 452580 w 1637709"/>
              <a:gd name="connsiteY421" fmla="*/ 1365108 h 1498778"/>
              <a:gd name="connsiteX422" fmla="*/ 431530 w 1637709"/>
              <a:gd name="connsiteY422" fmla="*/ 1351426 h 1498778"/>
              <a:gd name="connsiteX423" fmla="*/ 415742 w 1637709"/>
              <a:gd name="connsiteY423" fmla="*/ 1364056 h 1498778"/>
              <a:gd name="connsiteX424" fmla="*/ 393639 w 1637709"/>
              <a:gd name="connsiteY424" fmla="*/ 1370371 h 1498778"/>
              <a:gd name="connsiteX425" fmla="*/ 378904 w 1637709"/>
              <a:gd name="connsiteY425" fmla="*/ 1354583 h 1498778"/>
              <a:gd name="connsiteX426" fmla="*/ 374694 w 1637709"/>
              <a:gd name="connsiteY426" fmla="*/ 1336691 h 1498778"/>
              <a:gd name="connsiteX427" fmla="*/ 378904 w 1637709"/>
              <a:gd name="connsiteY427" fmla="*/ 1336691 h 1498778"/>
              <a:gd name="connsiteX428" fmla="*/ 382062 w 1637709"/>
              <a:gd name="connsiteY428" fmla="*/ 1325113 h 1498778"/>
              <a:gd name="connsiteX429" fmla="*/ 383114 w 1637709"/>
              <a:gd name="connsiteY429" fmla="*/ 1309325 h 1498778"/>
              <a:gd name="connsiteX430" fmla="*/ 378904 w 1637709"/>
              <a:gd name="connsiteY430" fmla="*/ 1309325 h 1498778"/>
              <a:gd name="connsiteX431" fmla="*/ 370484 w 1637709"/>
              <a:gd name="connsiteY431" fmla="*/ 1294590 h 1498778"/>
              <a:gd name="connsiteX432" fmla="*/ 364169 w 1637709"/>
              <a:gd name="connsiteY432" fmla="*/ 1294590 h 1498778"/>
              <a:gd name="connsiteX433" fmla="*/ 364169 w 1637709"/>
              <a:gd name="connsiteY433" fmla="*/ 1288275 h 1498778"/>
              <a:gd name="connsiteX434" fmla="*/ 355749 w 1637709"/>
              <a:gd name="connsiteY434" fmla="*/ 1288275 h 1498778"/>
              <a:gd name="connsiteX435" fmla="*/ 355749 w 1637709"/>
              <a:gd name="connsiteY435" fmla="*/ 1279855 h 1498778"/>
              <a:gd name="connsiteX436" fmla="*/ 342066 w 1637709"/>
              <a:gd name="connsiteY436" fmla="*/ 1270382 h 1498778"/>
              <a:gd name="connsiteX437" fmla="*/ 330489 w 1637709"/>
              <a:gd name="connsiteY437" fmla="*/ 1265120 h 1498778"/>
              <a:gd name="connsiteX438" fmla="*/ 317858 w 1637709"/>
              <a:gd name="connsiteY438" fmla="*/ 1268277 h 1498778"/>
              <a:gd name="connsiteX439" fmla="*/ 307333 w 1637709"/>
              <a:gd name="connsiteY439" fmla="*/ 1271435 h 1498778"/>
              <a:gd name="connsiteX440" fmla="*/ 275758 w 1637709"/>
              <a:gd name="connsiteY440" fmla="*/ 1237754 h 1498778"/>
              <a:gd name="connsiteX441" fmla="*/ 279968 w 1637709"/>
              <a:gd name="connsiteY441" fmla="*/ 1237754 h 1498778"/>
              <a:gd name="connsiteX442" fmla="*/ 281020 w 1637709"/>
              <a:gd name="connsiteY442" fmla="*/ 1235649 h 1498778"/>
              <a:gd name="connsiteX443" fmla="*/ 282073 w 1637709"/>
              <a:gd name="connsiteY443" fmla="*/ 1233544 h 1498778"/>
              <a:gd name="connsiteX444" fmla="*/ 275758 w 1637709"/>
              <a:gd name="connsiteY444" fmla="*/ 1229334 h 1498778"/>
              <a:gd name="connsiteX445" fmla="*/ 279968 w 1637709"/>
              <a:gd name="connsiteY445" fmla="*/ 1227229 h 1498778"/>
              <a:gd name="connsiteX446" fmla="*/ 246288 w 1637709"/>
              <a:gd name="connsiteY446" fmla="*/ 1191444 h 1498778"/>
              <a:gd name="connsiteX447" fmla="*/ 246288 w 1637709"/>
              <a:gd name="connsiteY447" fmla="*/ 1195654 h 1498778"/>
              <a:gd name="connsiteX448" fmla="*/ 231552 w 1637709"/>
              <a:gd name="connsiteY448" fmla="*/ 1195654 h 1498778"/>
              <a:gd name="connsiteX449" fmla="*/ 231552 w 1637709"/>
              <a:gd name="connsiteY449" fmla="*/ 1199864 h 1498778"/>
              <a:gd name="connsiteX450" fmla="*/ 223132 w 1637709"/>
              <a:gd name="connsiteY450" fmla="*/ 1199864 h 1498778"/>
              <a:gd name="connsiteX451" fmla="*/ 223132 w 1637709"/>
              <a:gd name="connsiteY451" fmla="*/ 1204074 h 1498778"/>
              <a:gd name="connsiteX452" fmla="*/ 212607 w 1637709"/>
              <a:gd name="connsiteY452" fmla="*/ 1204074 h 1498778"/>
              <a:gd name="connsiteX453" fmla="*/ 212607 w 1637709"/>
              <a:gd name="connsiteY453" fmla="*/ 1208284 h 1498778"/>
              <a:gd name="connsiteX454" fmla="*/ 174717 w 1637709"/>
              <a:gd name="connsiteY454" fmla="*/ 1195654 h 1498778"/>
              <a:gd name="connsiteX455" fmla="*/ 174717 w 1637709"/>
              <a:gd name="connsiteY455" fmla="*/ 1189339 h 1498778"/>
              <a:gd name="connsiteX456" fmla="*/ 155771 w 1637709"/>
              <a:gd name="connsiteY456" fmla="*/ 1189339 h 1498778"/>
              <a:gd name="connsiteX457" fmla="*/ 155771 w 1637709"/>
              <a:gd name="connsiteY457" fmla="*/ 1185129 h 1498778"/>
              <a:gd name="connsiteX458" fmla="*/ 159982 w 1637709"/>
              <a:gd name="connsiteY458" fmla="*/ 1185129 h 1498778"/>
              <a:gd name="connsiteX459" fmla="*/ 172612 w 1637709"/>
              <a:gd name="connsiteY459" fmla="*/ 1174604 h 1498778"/>
              <a:gd name="connsiteX460" fmla="*/ 181032 w 1637709"/>
              <a:gd name="connsiteY460" fmla="*/ 1161973 h 1498778"/>
              <a:gd name="connsiteX461" fmla="*/ 189452 w 1637709"/>
              <a:gd name="connsiteY461" fmla="*/ 1161973 h 1498778"/>
              <a:gd name="connsiteX462" fmla="*/ 197872 w 1637709"/>
              <a:gd name="connsiteY462" fmla="*/ 1151448 h 1498778"/>
              <a:gd name="connsiteX463" fmla="*/ 204187 w 1637709"/>
              <a:gd name="connsiteY463" fmla="*/ 1151448 h 1498778"/>
              <a:gd name="connsiteX464" fmla="*/ 204187 w 1637709"/>
              <a:gd name="connsiteY464" fmla="*/ 1147238 h 1498778"/>
              <a:gd name="connsiteX465" fmla="*/ 209450 w 1637709"/>
              <a:gd name="connsiteY465" fmla="*/ 1143028 h 1498778"/>
              <a:gd name="connsiteX466" fmla="*/ 212607 w 1637709"/>
              <a:gd name="connsiteY466" fmla="*/ 1134608 h 1498778"/>
              <a:gd name="connsiteX467" fmla="*/ 208397 w 1637709"/>
              <a:gd name="connsiteY467" fmla="*/ 1134608 h 1498778"/>
              <a:gd name="connsiteX468" fmla="*/ 207345 w 1637709"/>
              <a:gd name="connsiteY468" fmla="*/ 1131451 h 1498778"/>
              <a:gd name="connsiteX469" fmla="*/ 204187 w 1637709"/>
              <a:gd name="connsiteY469" fmla="*/ 1128293 h 1498778"/>
              <a:gd name="connsiteX470" fmla="*/ 191557 w 1637709"/>
              <a:gd name="connsiteY470" fmla="*/ 1136713 h 1498778"/>
              <a:gd name="connsiteX471" fmla="*/ 174717 w 1637709"/>
              <a:gd name="connsiteY471" fmla="*/ 1143028 h 1498778"/>
              <a:gd name="connsiteX472" fmla="*/ 171559 w 1637709"/>
              <a:gd name="connsiteY472" fmla="*/ 1148291 h 1498778"/>
              <a:gd name="connsiteX473" fmla="*/ 168402 w 1637709"/>
              <a:gd name="connsiteY473" fmla="*/ 1151448 h 1498778"/>
              <a:gd name="connsiteX474" fmla="*/ 164192 w 1637709"/>
              <a:gd name="connsiteY474" fmla="*/ 1147238 h 1498778"/>
              <a:gd name="connsiteX475" fmla="*/ 159982 w 1637709"/>
              <a:gd name="connsiteY475" fmla="*/ 1138818 h 1498778"/>
              <a:gd name="connsiteX476" fmla="*/ 185242 w 1637709"/>
              <a:gd name="connsiteY476" fmla="*/ 1134608 h 1498778"/>
              <a:gd name="connsiteX477" fmla="*/ 189452 w 1637709"/>
              <a:gd name="connsiteY477" fmla="*/ 1128293 h 1498778"/>
              <a:gd name="connsiteX478" fmla="*/ 199977 w 1637709"/>
              <a:gd name="connsiteY478" fmla="*/ 1128293 h 1498778"/>
              <a:gd name="connsiteX479" fmla="*/ 203135 w 1637709"/>
              <a:gd name="connsiteY479" fmla="*/ 1125136 h 1498778"/>
              <a:gd name="connsiteX480" fmla="*/ 208397 w 1637709"/>
              <a:gd name="connsiteY480" fmla="*/ 1119873 h 1498778"/>
              <a:gd name="connsiteX481" fmla="*/ 203135 w 1637709"/>
              <a:gd name="connsiteY481" fmla="*/ 1093560 h 1498778"/>
              <a:gd name="connsiteX482" fmla="*/ 185242 w 1637709"/>
              <a:gd name="connsiteY482" fmla="*/ 1067247 h 1498778"/>
              <a:gd name="connsiteX483" fmla="*/ 174717 w 1637709"/>
              <a:gd name="connsiteY483" fmla="*/ 1067247 h 1498778"/>
              <a:gd name="connsiteX484" fmla="*/ 170507 w 1637709"/>
              <a:gd name="connsiteY484" fmla="*/ 1058827 h 1498778"/>
              <a:gd name="connsiteX485" fmla="*/ 159982 w 1637709"/>
              <a:gd name="connsiteY485" fmla="*/ 1056722 h 1498778"/>
              <a:gd name="connsiteX486" fmla="*/ 155771 w 1637709"/>
              <a:gd name="connsiteY486" fmla="*/ 1025147 h 1498778"/>
              <a:gd name="connsiteX487" fmla="*/ 173664 w 1637709"/>
              <a:gd name="connsiteY487" fmla="*/ 1009359 h 1498778"/>
              <a:gd name="connsiteX488" fmla="*/ 178927 w 1637709"/>
              <a:gd name="connsiteY488" fmla="*/ 976731 h 1498778"/>
              <a:gd name="connsiteX489" fmla="*/ 166297 w 1637709"/>
              <a:gd name="connsiteY489" fmla="*/ 967259 h 1498778"/>
              <a:gd name="connsiteX490" fmla="*/ 151561 w 1637709"/>
              <a:gd name="connsiteY490" fmla="*/ 966206 h 1498778"/>
              <a:gd name="connsiteX491" fmla="*/ 113671 w 1637709"/>
              <a:gd name="connsiteY491" fmla="*/ 969364 h 1498778"/>
              <a:gd name="connsiteX492" fmla="*/ 71570 w 1637709"/>
              <a:gd name="connsiteY492" fmla="*/ 972521 h 1498778"/>
              <a:gd name="connsiteX493" fmla="*/ 67360 w 1637709"/>
              <a:gd name="connsiteY493" fmla="*/ 964101 h 1498778"/>
              <a:gd name="connsiteX494" fmla="*/ 75781 w 1637709"/>
              <a:gd name="connsiteY494" fmla="*/ 961996 h 1498778"/>
              <a:gd name="connsiteX495" fmla="*/ 82096 w 1637709"/>
              <a:gd name="connsiteY495" fmla="*/ 964101 h 1498778"/>
              <a:gd name="connsiteX496" fmla="*/ 115776 w 1637709"/>
              <a:gd name="connsiteY496" fmla="*/ 952523 h 1498778"/>
              <a:gd name="connsiteX497" fmla="*/ 147351 w 1637709"/>
              <a:gd name="connsiteY497" fmla="*/ 905161 h 1498778"/>
              <a:gd name="connsiteX498" fmla="*/ 151561 w 1637709"/>
              <a:gd name="connsiteY498" fmla="*/ 905161 h 1498778"/>
              <a:gd name="connsiteX499" fmla="*/ 149456 w 1637709"/>
              <a:gd name="connsiteY499" fmla="*/ 898845 h 1498778"/>
              <a:gd name="connsiteX500" fmla="*/ 147351 w 1637709"/>
              <a:gd name="connsiteY500" fmla="*/ 892530 h 1498778"/>
              <a:gd name="connsiteX501" fmla="*/ 143141 w 1637709"/>
              <a:gd name="connsiteY501" fmla="*/ 892530 h 1498778"/>
              <a:gd name="connsiteX502" fmla="*/ 143141 w 1637709"/>
              <a:gd name="connsiteY502" fmla="*/ 882005 h 1498778"/>
              <a:gd name="connsiteX503" fmla="*/ 117881 w 1637709"/>
              <a:gd name="connsiteY503" fmla="*/ 886215 h 1498778"/>
              <a:gd name="connsiteX504" fmla="*/ 117881 w 1637709"/>
              <a:gd name="connsiteY504" fmla="*/ 877795 h 1498778"/>
              <a:gd name="connsiteX505" fmla="*/ 123144 w 1637709"/>
              <a:gd name="connsiteY505" fmla="*/ 875690 h 1498778"/>
              <a:gd name="connsiteX506" fmla="*/ 128406 w 1637709"/>
              <a:gd name="connsiteY506" fmla="*/ 873585 h 1498778"/>
              <a:gd name="connsiteX507" fmla="*/ 141036 w 1637709"/>
              <a:gd name="connsiteY507" fmla="*/ 877795 h 1498778"/>
              <a:gd name="connsiteX508" fmla="*/ 141036 w 1637709"/>
              <a:gd name="connsiteY508" fmla="*/ 873585 h 1498778"/>
              <a:gd name="connsiteX509" fmla="*/ 166297 w 1637709"/>
              <a:gd name="connsiteY509" fmla="*/ 829380 h 1498778"/>
              <a:gd name="connsiteX510" fmla="*/ 159982 w 1637709"/>
              <a:gd name="connsiteY510" fmla="*/ 818854 h 1498778"/>
              <a:gd name="connsiteX511" fmla="*/ 162087 w 1637709"/>
              <a:gd name="connsiteY511" fmla="*/ 810434 h 1498778"/>
              <a:gd name="connsiteX512" fmla="*/ 164192 w 1637709"/>
              <a:gd name="connsiteY512" fmla="*/ 802014 h 1498778"/>
              <a:gd name="connsiteX513" fmla="*/ 163139 w 1637709"/>
              <a:gd name="connsiteY513" fmla="*/ 798857 h 1498778"/>
              <a:gd name="connsiteX514" fmla="*/ 162087 w 1637709"/>
              <a:gd name="connsiteY514" fmla="*/ 793594 h 1498778"/>
              <a:gd name="connsiteX515" fmla="*/ 159982 w 1637709"/>
              <a:gd name="connsiteY515" fmla="*/ 774649 h 1498778"/>
              <a:gd name="connsiteX516" fmla="*/ 155771 w 1637709"/>
              <a:gd name="connsiteY516" fmla="*/ 774649 h 1498778"/>
              <a:gd name="connsiteX517" fmla="*/ 154719 w 1637709"/>
              <a:gd name="connsiteY517" fmla="*/ 771491 h 1498778"/>
              <a:gd name="connsiteX518" fmla="*/ 153666 w 1637709"/>
              <a:gd name="connsiteY518" fmla="*/ 766229 h 1498778"/>
              <a:gd name="connsiteX519" fmla="*/ 165244 w 1637709"/>
              <a:gd name="connsiteY519" fmla="*/ 743074 h 1498778"/>
              <a:gd name="connsiteX520" fmla="*/ 181032 w 1637709"/>
              <a:gd name="connsiteY520" fmla="*/ 726233 h 1498778"/>
              <a:gd name="connsiteX521" fmla="*/ 159982 w 1637709"/>
              <a:gd name="connsiteY521" fmla="*/ 706235 h 1498778"/>
              <a:gd name="connsiteX522" fmla="*/ 136826 w 1637709"/>
              <a:gd name="connsiteY522" fmla="*/ 692553 h 1498778"/>
              <a:gd name="connsiteX523" fmla="*/ 136826 w 1637709"/>
              <a:gd name="connsiteY523" fmla="*/ 684133 h 1498778"/>
              <a:gd name="connsiteX524" fmla="*/ 114723 w 1637709"/>
              <a:gd name="connsiteY524" fmla="*/ 673608 h 1498778"/>
              <a:gd name="connsiteX525" fmla="*/ 98936 w 1637709"/>
              <a:gd name="connsiteY525" fmla="*/ 656767 h 1498778"/>
              <a:gd name="connsiteX526" fmla="*/ 98936 w 1637709"/>
              <a:gd name="connsiteY526" fmla="*/ 646242 h 1498778"/>
              <a:gd name="connsiteX527" fmla="*/ 94726 w 1637709"/>
              <a:gd name="connsiteY527" fmla="*/ 646242 h 1498778"/>
              <a:gd name="connsiteX528" fmla="*/ 92621 w 1637709"/>
              <a:gd name="connsiteY528" fmla="*/ 638875 h 1498778"/>
              <a:gd name="connsiteX529" fmla="*/ 90516 w 1637709"/>
              <a:gd name="connsiteY529" fmla="*/ 631507 h 1498778"/>
              <a:gd name="connsiteX530" fmla="*/ 94726 w 1637709"/>
              <a:gd name="connsiteY530" fmla="*/ 631507 h 1498778"/>
              <a:gd name="connsiteX531" fmla="*/ 94726 w 1637709"/>
              <a:gd name="connsiteY531" fmla="*/ 623087 h 1498778"/>
              <a:gd name="connsiteX532" fmla="*/ 98936 w 1637709"/>
              <a:gd name="connsiteY532" fmla="*/ 623087 h 1498778"/>
              <a:gd name="connsiteX533" fmla="*/ 101041 w 1637709"/>
              <a:gd name="connsiteY533" fmla="*/ 614667 h 1498778"/>
              <a:gd name="connsiteX534" fmla="*/ 90516 w 1637709"/>
              <a:gd name="connsiteY534" fmla="*/ 587302 h 1498778"/>
              <a:gd name="connsiteX535" fmla="*/ 56835 w 1637709"/>
              <a:gd name="connsiteY535" fmla="*/ 570461 h 1498778"/>
              <a:gd name="connsiteX536" fmla="*/ 56835 w 1637709"/>
              <a:gd name="connsiteY536" fmla="*/ 574672 h 1498778"/>
              <a:gd name="connsiteX537" fmla="*/ 46310 w 1637709"/>
              <a:gd name="connsiteY537" fmla="*/ 574672 h 1498778"/>
              <a:gd name="connsiteX538" fmla="*/ 46310 w 1637709"/>
              <a:gd name="connsiteY538" fmla="*/ 578882 h 1498778"/>
              <a:gd name="connsiteX539" fmla="*/ 28417 w 1637709"/>
              <a:gd name="connsiteY539" fmla="*/ 582039 h 1498778"/>
              <a:gd name="connsiteX540" fmla="*/ 10525 w 1637709"/>
              <a:gd name="connsiteY540" fmla="*/ 585197 h 1498778"/>
              <a:gd name="connsiteX541" fmla="*/ 10525 w 1637709"/>
              <a:gd name="connsiteY541" fmla="*/ 589407 h 1498778"/>
              <a:gd name="connsiteX542" fmla="*/ 0 w 1637709"/>
              <a:gd name="connsiteY542" fmla="*/ 580986 h 1498778"/>
              <a:gd name="connsiteX543" fmla="*/ 17892 w 1637709"/>
              <a:gd name="connsiteY543" fmla="*/ 576776 h 1498778"/>
              <a:gd name="connsiteX544" fmla="*/ 30522 w 1637709"/>
              <a:gd name="connsiteY544" fmla="*/ 573619 h 1498778"/>
              <a:gd name="connsiteX545" fmla="*/ 38943 w 1637709"/>
              <a:gd name="connsiteY545" fmla="*/ 560989 h 1498778"/>
              <a:gd name="connsiteX546" fmla="*/ 46310 w 1637709"/>
              <a:gd name="connsiteY546" fmla="*/ 528361 h 1498778"/>
              <a:gd name="connsiteX547" fmla="*/ 48415 w 1637709"/>
              <a:gd name="connsiteY547" fmla="*/ 528361 h 1498778"/>
              <a:gd name="connsiteX548" fmla="*/ 47363 w 1637709"/>
              <a:gd name="connsiteY548" fmla="*/ 513626 h 1498778"/>
              <a:gd name="connsiteX549" fmla="*/ 46310 w 1637709"/>
              <a:gd name="connsiteY549" fmla="*/ 498891 h 1498778"/>
              <a:gd name="connsiteX550" fmla="*/ 52625 w 1637709"/>
              <a:gd name="connsiteY550" fmla="*/ 484155 h 1498778"/>
              <a:gd name="connsiteX551" fmla="*/ 56835 w 1637709"/>
              <a:gd name="connsiteY551" fmla="*/ 484155 h 1498778"/>
              <a:gd name="connsiteX552" fmla="*/ 56835 w 1637709"/>
              <a:gd name="connsiteY552" fmla="*/ 452580 h 1498778"/>
              <a:gd name="connsiteX553" fmla="*/ 44205 w 1637709"/>
              <a:gd name="connsiteY553" fmla="*/ 442055 h 1498778"/>
              <a:gd name="connsiteX554" fmla="*/ 33680 w 1637709"/>
              <a:gd name="connsiteY554" fmla="*/ 429425 h 1498778"/>
              <a:gd name="connsiteX555" fmla="*/ 44205 w 1637709"/>
              <a:gd name="connsiteY555" fmla="*/ 417847 h 1498778"/>
              <a:gd name="connsiteX556" fmla="*/ 55783 w 1637709"/>
              <a:gd name="connsiteY556" fmla="*/ 412585 h 1498778"/>
              <a:gd name="connsiteX557" fmla="*/ 64203 w 1637709"/>
              <a:gd name="connsiteY557" fmla="*/ 405217 h 1498778"/>
              <a:gd name="connsiteX558" fmla="*/ 67360 w 1637709"/>
              <a:gd name="connsiteY558" fmla="*/ 385219 h 1498778"/>
              <a:gd name="connsiteX559" fmla="*/ 52625 w 1637709"/>
              <a:gd name="connsiteY559" fmla="*/ 357854 h 1498778"/>
              <a:gd name="connsiteX560" fmla="*/ 72623 w 1637709"/>
              <a:gd name="connsiteY560" fmla="*/ 347329 h 1498778"/>
              <a:gd name="connsiteX561" fmla="*/ 88411 w 1637709"/>
              <a:gd name="connsiteY561" fmla="*/ 315753 h 1498778"/>
              <a:gd name="connsiteX562" fmla="*/ 86306 w 1637709"/>
              <a:gd name="connsiteY562" fmla="*/ 301018 h 1498778"/>
              <a:gd name="connsiteX563" fmla="*/ 84201 w 1637709"/>
              <a:gd name="connsiteY563" fmla="*/ 286283 h 1498778"/>
              <a:gd name="connsiteX564" fmla="*/ 88411 w 1637709"/>
              <a:gd name="connsiteY564" fmla="*/ 282073 h 1498778"/>
              <a:gd name="connsiteX565" fmla="*/ 90516 w 1637709"/>
              <a:gd name="connsiteY565" fmla="*/ 277863 h 1498778"/>
              <a:gd name="connsiteX566" fmla="*/ 113671 w 1637709"/>
              <a:gd name="connsiteY566" fmla="*/ 277863 h 1498778"/>
              <a:gd name="connsiteX567" fmla="*/ 125249 w 1637709"/>
              <a:gd name="connsiteY567" fmla="*/ 270495 h 1498778"/>
              <a:gd name="connsiteX568" fmla="*/ 136826 w 1637709"/>
              <a:gd name="connsiteY568" fmla="*/ 267338 h 1498778"/>
              <a:gd name="connsiteX569" fmla="*/ 136826 w 1637709"/>
              <a:gd name="connsiteY569" fmla="*/ 263128 h 1498778"/>
              <a:gd name="connsiteX570" fmla="*/ 151561 w 1637709"/>
              <a:gd name="connsiteY570" fmla="*/ 256813 h 1498778"/>
              <a:gd name="connsiteX571" fmla="*/ 151561 w 1637709"/>
              <a:gd name="connsiteY571" fmla="*/ 248393 h 1498778"/>
              <a:gd name="connsiteX572" fmla="*/ 155771 w 1637709"/>
              <a:gd name="connsiteY572" fmla="*/ 248393 h 1498778"/>
              <a:gd name="connsiteX573" fmla="*/ 148404 w 1637709"/>
              <a:gd name="connsiteY573" fmla="*/ 230500 h 1498778"/>
              <a:gd name="connsiteX574" fmla="*/ 136826 w 1637709"/>
              <a:gd name="connsiteY574" fmla="*/ 218922 h 1498778"/>
              <a:gd name="connsiteX575" fmla="*/ 136826 w 1637709"/>
              <a:gd name="connsiteY575" fmla="*/ 210502 h 1498778"/>
              <a:gd name="connsiteX576" fmla="*/ 145246 w 1637709"/>
              <a:gd name="connsiteY576" fmla="*/ 206292 h 1498778"/>
              <a:gd name="connsiteX577" fmla="*/ 153666 w 1637709"/>
              <a:gd name="connsiteY577" fmla="*/ 204187 h 1498778"/>
              <a:gd name="connsiteX578" fmla="*/ 157877 w 1637709"/>
              <a:gd name="connsiteY578" fmla="*/ 205239 h 1498778"/>
              <a:gd name="connsiteX579" fmla="*/ 162087 w 1637709"/>
              <a:gd name="connsiteY579" fmla="*/ 206292 h 1498778"/>
              <a:gd name="connsiteX580" fmla="*/ 162087 w 1637709"/>
              <a:gd name="connsiteY580" fmla="*/ 210502 h 1498778"/>
              <a:gd name="connsiteX581" fmla="*/ 170507 w 1637709"/>
              <a:gd name="connsiteY581" fmla="*/ 210502 h 1498778"/>
              <a:gd name="connsiteX582" fmla="*/ 170507 w 1637709"/>
              <a:gd name="connsiteY582" fmla="*/ 214712 h 1498778"/>
              <a:gd name="connsiteX583" fmla="*/ 177874 w 1637709"/>
              <a:gd name="connsiteY583" fmla="*/ 216817 h 1498778"/>
              <a:gd name="connsiteX584" fmla="*/ 189452 w 1637709"/>
              <a:gd name="connsiteY584" fmla="*/ 218922 h 1498778"/>
              <a:gd name="connsiteX585" fmla="*/ 189452 w 1637709"/>
              <a:gd name="connsiteY585" fmla="*/ 214712 h 1498778"/>
              <a:gd name="connsiteX586" fmla="*/ 197872 w 1637709"/>
              <a:gd name="connsiteY586" fmla="*/ 214712 h 1498778"/>
              <a:gd name="connsiteX587" fmla="*/ 204187 w 1637709"/>
              <a:gd name="connsiteY587" fmla="*/ 206292 h 1498778"/>
              <a:gd name="connsiteX588" fmla="*/ 206292 w 1637709"/>
              <a:gd name="connsiteY588" fmla="*/ 198924 h 1498778"/>
              <a:gd name="connsiteX589" fmla="*/ 208397 w 1637709"/>
              <a:gd name="connsiteY589" fmla="*/ 191557 h 1498778"/>
              <a:gd name="connsiteX590" fmla="*/ 218922 w 1637709"/>
              <a:gd name="connsiteY590" fmla="*/ 187347 h 1498778"/>
              <a:gd name="connsiteX591" fmla="*/ 224185 w 1637709"/>
              <a:gd name="connsiteY591" fmla="*/ 181032 h 1498778"/>
              <a:gd name="connsiteX592" fmla="*/ 227342 w 1637709"/>
              <a:gd name="connsiteY592" fmla="*/ 176822 h 1498778"/>
              <a:gd name="connsiteX593" fmla="*/ 235762 w 1637709"/>
              <a:gd name="connsiteY593" fmla="*/ 176822 h 1498778"/>
              <a:gd name="connsiteX594" fmla="*/ 236815 w 1637709"/>
              <a:gd name="connsiteY594" fmla="*/ 171559 h 1498778"/>
              <a:gd name="connsiteX595" fmla="*/ 237867 w 1637709"/>
              <a:gd name="connsiteY595" fmla="*/ 168402 h 1498778"/>
              <a:gd name="connsiteX596" fmla="*/ 246288 w 1637709"/>
              <a:gd name="connsiteY596" fmla="*/ 168402 h 1498778"/>
              <a:gd name="connsiteX597" fmla="*/ 246288 w 1637709"/>
              <a:gd name="connsiteY597" fmla="*/ 164192 h 1498778"/>
              <a:gd name="connsiteX598" fmla="*/ 269443 w 1637709"/>
              <a:gd name="connsiteY598" fmla="*/ 164192 h 1498778"/>
              <a:gd name="connsiteX599" fmla="*/ 278915 w 1637709"/>
              <a:gd name="connsiteY599" fmla="*/ 153666 h 1498778"/>
              <a:gd name="connsiteX600" fmla="*/ 292598 w 1637709"/>
              <a:gd name="connsiteY600" fmla="*/ 149456 h 1498778"/>
              <a:gd name="connsiteX601" fmla="*/ 292598 w 1637709"/>
              <a:gd name="connsiteY601" fmla="*/ 145246 h 1498778"/>
              <a:gd name="connsiteX602" fmla="*/ 306281 w 1637709"/>
              <a:gd name="connsiteY602" fmla="*/ 147351 h 1498778"/>
              <a:gd name="connsiteX603" fmla="*/ 322068 w 1637709"/>
              <a:gd name="connsiteY603" fmla="*/ 149456 h 1498778"/>
              <a:gd name="connsiteX604" fmla="*/ 339961 w 1637709"/>
              <a:gd name="connsiteY604" fmla="*/ 131564 h 1498778"/>
              <a:gd name="connsiteX605" fmla="*/ 364169 w 1637709"/>
              <a:gd name="connsiteY605" fmla="*/ 115776 h 1498778"/>
              <a:gd name="connsiteX606" fmla="*/ 370484 w 1637709"/>
              <a:gd name="connsiteY606" fmla="*/ 119986 h 1498778"/>
              <a:gd name="connsiteX607" fmla="*/ 374694 w 1637709"/>
              <a:gd name="connsiteY607" fmla="*/ 107356 h 1498778"/>
              <a:gd name="connsiteX608" fmla="*/ 387324 w 1637709"/>
              <a:gd name="connsiteY608" fmla="*/ 103146 h 1498778"/>
              <a:gd name="connsiteX609" fmla="*/ 393639 w 1637709"/>
              <a:gd name="connsiteY609" fmla="*/ 96831 h 1498778"/>
              <a:gd name="connsiteX610" fmla="*/ 393639 w 1637709"/>
              <a:gd name="connsiteY610" fmla="*/ 88411 h 1498778"/>
              <a:gd name="connsiteX611" fmla="*/ 402059 w 1637709"/>
              <a:gd name="connsiteY611" fmla="*/ 83148 h 1498778"/>
              <a:gd name="connsiteX612" fmla="*/ 410480 w 1637709"/>
              <a:gd name="connsiteY612" fmla="*/ 77885 h 1498778"/>
              <a:gd name="connsiteX613" fmla="*/ 410480 w 1637709"/>
              <a:gd name="connsiteY613" fmla="*/ 65255 h 1498778"/>
              <a:gd name="connsiteX614" fmla="*/ 416795 w 1637709"/>
              <a:gd name="connsiteY614" fmla="*/ 65255 h 1498778"/>
              <a:gd name="connsiteX615" fmla="*/ 429425 w 1637709"/>
              <a:gd name="connsiteY615" fmla="*/ 46310 h 1498778"/>
              <a:gd name="connsiteX616" fmla="*/ 439950 w 1637709"/>
              <a:gd name="connsiteY616" fmla="*/ 44205 h 1498778"/>
              <a:gd name="connsiteX617" fmla="*/ 439950 w 1637709"/>
              <a:gd name="connsiteY617" fmla="*/ 35785 h 1498778"/>
              <a:gd name="connsiteX618" fmla="*/ 448370 w 1637709"/>
              <a:gd name="connsiteY618" fmla="*/ 31575 h 1498778"/>
              <a:gd name="connsiteX619" fmla="*/ 448370 w 1637709"/>
              <a:gd name="connsiteY619" fmla="*/ 27365 h 1498778"/>
              <a:gd name="connsiteX620" fmla="*/ 464158 w 1637709"/>
              <a:gd name="connsiteY620" fmla="*/ 23155 h 1498778"/>
              <a:gd name="connsiteX621" fmla="*/ 473630 w 1637709"/>
              <a:gd name="connsiteY621" fmla="*/ 12630 h 1498778"/>
              <a:gd name="connsiteX622" fmla="*/ 486260 w 1637709"/>
              <a:gd name="connsiteY622" fmla="*/ 12630 h 1498778"/>
              <a:gd name="connsiteX623" fmla="*/ 486260 w 1637709"/>
              <a:gd name="connsiteY623" fmla="*/ 8420 h 1498778"/>
              <a:gd name="connsiteX624" fmla="*/ 507311 w 1637709"/>
              <a:gd name="connsiteY624" fmla="*/ 6315 h 1498778"/>
              <a:gd name="connsiteX625" fmla="*/ 524151 w 1637709"/>
              <a:gd name="connsiteY625" fmla="*/ 2105 h 1498778"/>
              <a:gd name="connsiteX626" fmla="*/ 547306 w 1637709"/>
              <a:gd name="connsiteY626" fmla="*/ 0 h 14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</a:cxnLst>
            <a:rect l="l" t="t" r="r" b="b"/>
            <a:pathLst>
              <a:path w="1637709" h="1498778">
                <a:moveTo>
                  <a:pt x="919895" y="343120"/>
                </a:moveTo>
                <a:cubicBezTo>
                  <a:pt x="926911" y="343120"/>
                  <a:pt x="931472" y="343821"/>
                  <a:pt x="933577" y="345225"/>
                </a:cubicBezTo>
                <a:cubicBezTo>
                  <a:pt x="935682" y="346628"/>
                  <a:pt x="939541" y="348733"/>
                  <a:pt x="945155" y="351540"/>
                </a:cubicBezTo>
                <a:lnTo>
                  <a:pt x="945155" y="362065"/>
                </a:lnTo>
                <a:cubicBezTo>
                  <a:pt x="939541" y="363468"/>
                  <a:pt x="934279" y="364170"/>
                  <a:pt x="929367" y="364170"/>
                </a:cubicBezTo>
                <a:cubicBezTo>
                  <a:pt x="924455" y="364170"/>
                  <a:pt x="919193" y="364872"/>
                  <a:pt x="913579" y="366275"/>
                </a:cubicBezTo>
                <a:cubicBezTo>
                  <a:pt x="910773" y="359258"/>
                  <a:pt x="904458" y="355048"/>
                  <a:pt x="894634" y="353645"/>
                </a:cubicBezTo>
                <a:cubicBezTo>
                  <a:pt x="893231" y="355048"/>
                  <a:pt x="895336" y="353645"/>
                  <a:pt x="900949" y="349435"/>
                </a:cubicBezTo>
                <a:cubicBezTo>
                  <a:pt x="906563" y="345225"/>
                  <a:pt x="912878" y="343120"/>
                  <a:pt x="919895" y="343120"/>
                </a:cubicBezTo>
                <a:close/>
                <a:moveTo>
                  <a:pt x="799908" y="332594"/>
                </a:moveTo>
                <a:cubicBezTo>
                  <a:pt x="802715" y="332594"/>
                  <a:pt x="804820" y="332945"/>
                  <a:pt x="806223" y="333647"/>
                </a:cubicBezTo>
                <a:cubicBezTo>
                  <a:pt x="807627" y="334349"/>
                  <a:pt x="809030" y="334700"/>
                  <a:pt x="810433" y="334700"/>
                </a:cubicBezTo>
                <a:lnTo>
                  <a:pt x="810433" y="347330"/>
                </a:lnTo>
                <a:cubicBezTo>
                  <a:pt x="806223" y="348733"/>
                  <a:pt x="802715" y="349435"/>
                  <a:pt x="799908" y="349435"/>
                </a:cubicBezTo>
                <a:cubicBezTo>
                  <a:pt x="797101" y="349435"/>
                  <a:pt x="793593" y="348733"/>
                  <a:pt x="789383" y="347330"/>
                </a:cubicBezTo>
                <a:lnTo>
                  <a:pt x="789383" y="338910"/>
                </a:lnTo>
                <a:cubicBezTo>
                  <a:pt x="790786" y="338910"/>
                  <a:pt x="794295" y="337506"/>
                  <a:pt x="799908" y="334700"/>
                </a:cubicBezTo>
                <a:close/>
                <a:moveTo>
                  <a:pt x="696763" y="309439"/>
                </a:moveTo>
                <a:lnTo>
                  <a:pt x="695710" y="314701"/>
                </a:lnTo>
                <a:cubicBezTo>
                  <a:pt x="695009" y="315403"/>
                  <a:pt x="694658" y="317157"/>
                  <a:pt x="694658" y="319963"/>
                </a:cubicBezTo>
                <a:cubicBezTo>
                  <a:pt x="689045" y="319963"/>
                  <a:pt x="684133" y="319612"/>
                  <a:pt x="679923" y="318911"/>
                </a:cubicBezTo>
                <a:cubicBezTo>
                  <a:pt x="675713" y="318209"/>
                  <a:pt x="672204" y="317858"/>
                  <a:pt x="669398" y="317858"/>
                </a:cubicBezTo>
                <a:cubicBezTo>
                  <a:pt x="666591" y="317858"/>
                  <a:pt x="664486" y="318560"/>
                  <a:pt x="663083" y="319963"/>
                </a:cubicBezTo>
                <a:lnTo>
                  <a:pt x="658872" y="319963"/>
                </a:lnTo>
                <a:cubicBezTo>
                  <a:pt x="658872" y="321367"/>
                  <a:pt x="658522" y="323823"/>
                  <a:pt x="657820" y="327331"/>
                </a:cubicBezTo>
                <a:cubicBezTo>
                  <a:pt x="657118" y="330839"/>
                  <a:pt x="656767" y="333295"/>
                  <a:pt x="656767" y="334699"/>
                </a:cubicBezTo>
                <a:lnTo>
                  <a:pt x="657820" y="327332"/>
                </a:lnTo>
                <a:cubicBezTo>
                  <a:pt x="658522" y="323824"/>
                  <a:pt x="658872" y="321368"/>
                  <a:pt x="658872" y="319964"/>
                </a:cubicBezTo>
                <a:lnTo>
                  <a:pt x="663083" y="319964"/>
                </a:lnTo>
                <a:cubicBezTo>
                  <a:pt x="664486" y="318561"/>
                  <a:pt x="666591" y="317859"/>
                  <a:pt x="669398" y="317859"/>
                </a:cubicBezTo>
                <a:cubicBezTo>
                  <a:pt x="672204" y="317859"/>
                  <a:pt x="675713" y="318210"/>
                  <a:pt x="679923" y="318912"/>
                </a:cubicBezTo>
                <a:cubicBezTo>
                  <a:pt x="684133" y="319613"/>
                  <a:pt x="689045" y="319964"/>
                  <a:pt x="694658" y="319964"/>
                </a:cubicBezTo>
                <a:cubicBezTo>
                  <a:pt x="694658" y="317158"/>
                  <a:pt x="695009" y="315404"/>
                  <a:pt x="695710" y="314702"/>
                </a:cubicBezTo>
                <a:cubicBezTo>
                  <a:pt x="696412" y="314000"/>
                  <a:pt x="696763" y="312246"/>
                  <a:pt x="696763" y="309439"/>
                </a:cubicBezTo>
                <a:close/>
                <a:moveTo>
                  <a:pt x="694658" y="305228"/>
                </a:moveTo>
                <a:lnTo>
                  <a:pt x="694659" y="305230"/>
                </a:lnTo>
                <a:lnTo>
                  <a:pt x="703078" y="314702"/>
                </a:lnTo>
                <a:lnTo>
                  <a:pt x="715708" y="324175"/>
                </a:lnTo>
                <a:lnTo>
                  <a:pt x="715708" y="324174"/>
                </a:lnTo>
                <a:cubicBezTo>
                  <a:pt x="708691" y="321367"/>
                  <a:pt x="704481" y="318209"/>
                  <a:pt x="703078" y="314701"/>
                </a:cubicBezTo>
                <a:cubicBezTo>
                  <a:pt x="701675" y="311192"/>
                  <a:pt x="698868" y="308035"/>
                  <a:pt x="694658" y="305228"/>
                </a:cubicBezTo>
                <a:close/>
                <a:moveTo>
                  <a:pt x="686237" y="263128"/>
                </a:moveTo>
                <a:lnTo>
                  <a:pt x="686237" y="271548"/>
                </a:lnTo>
                <a:lnTo>
                  <a:pt x="686238" y="271548"/>
                </a:lnTo>
                <a:lnTo>
                  <a:pt x="686238" y="263128"/>
                </a:lnTo>
                <a:close/>
                <a:moveTo>
                  <a:pt x="547306" y="0"/>
                </a:moveTo>
                <a:cubicBezTo>
                  <a:pt x="562743" y="0"/>
                  <a:pt x="573619" y="2806"/>
                  <a:pt x="579934" y="8420"/>
                </a:cubicBezTo>
                <a:cubicBezTo>
                  <a:pt x="586249" y="14033"/>
                  <a:pt x="593617" y="20348"/>
                  <a:pt x="602037" y="27365"/>
                </a:cubicBezTo>
                <a:lnTo>
                  <a:pt x="606247" y="27365"/>
                </a:lnTo>
                <a:lnTo>
                  <a:pt x="606247" y="39995"/>
                </a:lnTo>
                <a:cubicBezTo>
                  <a:pt x="609053" y="42802"/>
                  <a:pt x="611509" y="44556"/>
                  <a:pt x="613614" y="45258"/>
                </a:cubicBezTo>
                <a:cubicBezTo>
                  <a:pt x="615719" y="45959"/>
                  <a:pt x="618175" y="47713"/>
                  <a:pt x="620982" y="50520"/>
                </a:cubicBezTo>
                <a:lnTo>
                  <a:pt x="620982" y="58940"/>
                </a:lnTo>
                <a:lnTo>
                  <a:pt x="625192" y="58940"/>
                </a:lnTo>
                <a:lnTo>
                  <a:pt x="625192" y="65255"/>
                </a:lnTo>
                <a:lnTo>
                  <a:pt x="629402" y="65255"/>
                </a:lnTo>
                <a:lnTo>
                  <a:pt x="629402" y="77885"/>
                </a:lnTo>
                <a:lnTo>
                  <a:pt x="633612" y="77885"/>
                </a:lnTo>
                <a:lnTo>
                  <a:pt x="633612" y="84201"/>
                </a:lnTo>
                <a:lnTo>
                  <a:pt x="637822" y="84201"/>
                </a:lnTo>
                <a:cubicBezTo>
                  <a:pt x="637822" y="92621"/>
                  <a:pt x="638173" y="100690"/>
                  <a:pt x="638875" y="108408"/>
                </a:cubicBezTo>
                <a:cubicBezTo>
                  <a:pt x="639576" y="116127"/>
                  <a:pt x="639927" y="123494"/>
                  <a:pt x="639927" y="130511"/>
                </a:cubicBezTo>
                <a:lnTo>
                  <a:pt x="637822" y="132616"/>
                </a:lnTo>
                <a:cubicBezTo>
                  <a:pt x="636419" y="134020"/>
                  <a:pt x="635717" y="135423"/>
                  <a:pt x="635717" y="136826"/>
                </a:cubicBezTo>
                <a:cubicBezTo>
                  <a:pt x="635717" y="138230"/>
                  <a:pt x="636419" y="139633"/>
                  <a:pt x="637822" y="141036"/>
                </a:cubicBezTo>
                <a:lnTo>
                  <a:pt x="639927" y="149456"/>
                </a:lnTo>
                <a:cubicBezTo>
                  <a:pt x="641331" y="150860"/>
                  <a:pt x="643085" y="151912"/>
                  <a:pt x="645190" y="152614"/>
                </a:cubicBezTo>
                <a:cubicBezTo>
                  <a:pt x="647295" y="153315"/>
                  <a:pt x="648347" y="155070"/>
                  <a:pt x="648347" y="157877"/>
                </a:cubicBezTo>
                <a:lnTo>
                  <a:pt x="644137" y="157877"/>
                </a:lnTo>
                <a:lnTo>
                  <a:pt x="618877" y="214712"/>
                </a:lnTo>
                <a:cubicBezTo>
                  <a:pt x="618877" y="221729"/>
                  <a:pt x="621333" y="227342"/>
                  <a:pt x="626245" y="231552"/>
                </a:cubicBezTo>
                <a:cubicBezTo>
                  <a:pt x="631156" y="235762"/>
                  <a:pt x="635015" y="239972"/>
                  <a:pt x="637822" y="244182"/>
                </a:cubicBezTo>
                <a:cubicBezTo>
                  <a:pt x="640629" y="244182"/>
                  <a:pt x="643085" y="243832"/>
                  <a:pt x="645190" y="243130"/>
                </a:cubicBezTo>
                <a:cubicBezTo>
                  <a:pt x="647295" y="242428"/>
                  <a:pt x="649751" y="242078"/>
                  <a:pt x="652557" y="242078"/>
                </a:cubicBezTo>
                <a:cubicBezTo>
                  <a:pt x="655364" y="242078"/>
                  <a:pt x="658171" y="242428"/>
                  <a:pt x="660977" y="243130"/>
                </a:cubicBezTo>
                <a:cubicBezTo>
                  <a:pt x="663784" y="243832"/>
                  <a:pt x="667293" y="244182"/>
                  <a:pt x="671503" y="244182"/>
                </a:cubicBezTo>
                <a:lnTo>
                  <a:pt x="671503" y="252603"/>
                </a:lnTo>
                <a:cubicBezTo>
                  <a:pt x="677116" y="254006"/>
                  <a:pt x="682729" y="255059"/>
                  <a:pt x="688343" y="255760"/>
                </a:cubicBezTo>
                <a:cubicBezTo>
                  <a:pt x="693956" y="256462"/>
                  <a:pt x="699570" y="257514"/>
                  <a:pt x="705183" y="258918"/>
                </a:cubicBezTo>
                <a:lnTo>
                  <a:pt x="705183" y="267338"/>
                </a:lnTo>
                <a:lnTo>
                  <a:pt x="709393" y="267338"/>
                </a:lnTo>
                <a:cubicBezTo>
                  <a:pt x="709393" y="271548"/>
                  <a:pt x="710796" y="275056"/>
                  <a:pt x="713603" y="277863"/>
                </a:cubicBezTo>
                <a:lnTo>
                  <a:pt x="705183" y="277863"/>
                </a:lnTo>
                <a:lnTo>
                  <a:pt x="705183" y="286283"/>
                </a:lnTo>
                <a:lnTo>
                  <a:pt x="719918" y="286283"/>
                </a:lnTo>
                <a:cubicBezTo>
                  <a:pt x="719918" y="282073"/>
                  <a:pt x="718515" y="275758"/>
                  <a:pt x="715708" y="267338"/>
                </a:cubicBezTo>
                <a:cubicBezTo>
                  <a:pt x="721321" y="264531"/>
                  <a:pt x="724128" y="263128"/>
                  <a:pt x="724128" y="263128"/>
                </a:cubicBezTo>
                <a:lnTo>
                  <a:pt x="719918" y="244182"/>
                </a:lnTo>
                <a:lnTo>
                  <a:pt x="724128" y="244182"/>
                </a:lnTo>
                <a:lnTo>
                  <a:pt x="724128" y="221027"/>
                </a:lnTo>
                <a:lnTo>
                  <a:pt x="719918" y="221027"/>
                </a:lnTo>
                <a:cubicBezTo>
                  <a:pt x="721321" y="219624"/>
                  <a:pt x="722023" y="218221"/>
                  <a:pt x="722023" y="216817"/>
                </a:cubicBezTo>
                <a:cubicBezTo>
                  <a:pt x="722023" y="215414"/>
                  <a:pt x="722725" y="213309"/>
                  <a:pt x="724128" y="210502"/>
                </a:cubicBezTo>
                <a:cubicBezTo>
                  <a:pt x="726935" y="211906"/>
                  <a:pt x="729040" y="212607"/>
                  <a:pt x="730443" y="212607"/>
                </a:cubicBezTo>
                <a:cubicBezTo>
                  <a:pt x="731847" y="212607"/>
                  <a:pt x="733250" y="213309"/>
                  <a:pt x="734653" y="214712"/>
                </a:cubicBezTo>
                <a:cubicBezTo>
                  <a:pt x="734653" y="216116"/>
                  <a:pt x="734303" y="217168"/>
                  <a:pt x="733601" y="217870"/>
                </a:cubicBezTo>
                <a:cubicBezTo>
                  <a:pt x="732899" y="218571"/>
                  <a:pt x="732548" y="219624"/>
                  <a:pt x="732548" y="221027"/>
                </a:cubicBezTo>
                <a:lnTo>
                  <a:pt x="732548" y="275758"/>
                </a:lnTo>
                <a:lnTo>
                  <a:pt x="728338" y="275758"/>
                </a:lnTo>
                <a:lnTo>
                  <a:pt x="728338" y="315753"/>
                </a:lnTo>
                <a:cubicBezTo>
                  <a:pt x="728338" y="317157"/>
                  <a:pt x="727637" y="317858"/>
                  <a:pt x="726233" y="317858"/>
                </a:cubicBezTo>
                <a:cubicBezTo>
                  <a:pt x="724830" y="317858"/>
                  <a:pt x="724128" y="319262"/>
                  <a:pt x="724128" y="322068"/>
                </a:cubicBezTo>
                <a:lnTo>
                  <a:pt x="724128" y="324174"/>
                </a:lnTo>
                <a:lnTo>
                  <a:pt x="728338" y="324174"/>
                </a:lnTo>
                <a:cubicBezTo>
                  <a:pt x="731145" y="328383"/>
                  <a:pt x="733601" y="331541"/>
                  <a:pt x="735706" y="333646"/>
                </a:cubicBezTo>
                <a:cubicBezTo>
                  <a:pt x="737811" y="335751"/>
                  <a:pt x="740267" y="340312"/>
                  <a:pt x="743073" y="347329"/>
                </a:cubicBezTo>
                <a:lnTo>
                  <a:pt x="753599" y="347329"/>
                </a:lnTo>
                <a:lnTo>
                  <a:pt x="753599" y="351539"/>
                </a:lnTo>
                <a:cubicBezTo>
                  <a:pt x="762019" y="348732"/>
                  <a:pt x="767632" y="347329"/>
                  <a:pt x="770439" y="347329"/>
                </a:cubicBezTo>
                <a:lnTo>
                  <a:pt x="772544" y="351539"/>
                </a:lnTo>
                <a:cubicBezTo>
                  <a:pt x="769737" y="357152"/>
                  <a:pt x="766580" y="361011"/>
                  <a:pt x="763071" y="363116"/>
                </a:cubicBezTo>
                <a:cubicBezTo>
                  <a:pt x="759563" y="365221"/>
                  <a:pt x="756405" y="371186"/>
                  <a:pt x="753599" y="381009"/>
                </a:cubicBezTo>
                <a:cubicBezTo>
                  <a:pt x="756405" y="383816"/>
                  <a:pt x="760615" y="386272"/>
                  <a:pt x="766229" y="388377"/>
                </a:cubicBezTo>
                <a:cubicBezTo>
                  <a:pt x="771842" y="390482"/>
                  <a:pt x="776052" y="391534"/>
                  <a:pt x="778859" y="391534"/>
                </a:cubicBezTo>
                <a:cubicBezTo>
                  <a:pt x="785876" y="391534"/>
                  <a:pt x="791840" y="390131"/>
                  <a:pt x="796752" y="387324"/>
                </a:cubicBezTo>
                <a:cubicBezTo>
                  <a:pt x="801663" y="384518"/>
                  <a:pt x="806224" y="381009"/>
                  <a:pt x="810434" y="376799"/>
                </a:cubicBezTo>
                <a:cubicBezTo>
                  <a:pt x="814644" y="372589"/>
                  <a:pt x="819556" y="369081"/>
                  <a:pt x="825169" y="366274"/>
                </a:cubicBezTo>
                <a:cubicBezTo>
                  <a:pt x="830783" y="363467"/>
                  <a:pt x="838501" y="362064"/>
                  <a:pt x="848325" y="362064"/>
                </a:cubicBezTo>
                <a:cubicBezTo>
                  <a:pt x="853938" y="367677"/>
                  <a:pt x="856745" y="370484"/>
                  <a:pt x="856745" y="370484"/>
                </a:cubicBezTo>
                <a:lnTo>
                  <a:pt x="856745" y="376799"/>
                </a:lnTo>
                <a:lnTo>
                  <a:pt x="860955" y="376799"/>
                </a:lnTo>
                <a:cubicBezTo>
                  <a:pt x="863762" y="383816"/>
                  <a:pt x="864463" y="389429"/>
                  <a:pt x="863060" y="393639"/>
                </a:cubicBezTo>
                <a:cubicBezTo>
                  <a:pt x="861657" y="397849"/>
                  <a:pt x="864463" y="402761"/>
                  <a:pt x="871480" y="408374"/>
                </a:cubicBezTo>
                <a:lnTo>
                  <a:pt x="871480" y="410479"/>
                </a:lnTo>
                <a:cubicBezTo>
                  <a:pt x="878497" y="413286"/>
                  <a:pt x="884110" y="414689"/>
                  <a:pt x="888320" y="414689"/>
                </a:cubicBezTo>
                <a:cubicBezTo>
                  <a:pt x="892530" y="414689"/>
                  <a:pt x="897442" y="417496"/>
                  <a:pt x="903055" y="423110"/>
                </a:cubicBezTo>
                <a:lnTo>
                  <a:pt x="951471" y="423110"/>
                </a:lnTo>
                <a:cubicBezTo>
                  <a:pt x="952874" y="423110"/>
                  <a:pt x="956733" y="425215"/>
                  <a:pt x="963049" y="429425"/>
                </a:cubicBezTo>
                <a:cubicBezTo>
                  <a:pt x="969364" y="433635"/>
                  <a:pt x="973223" y="436441"/>
                  <a:pt x="974626" y="437845"/>
                </a:cubicBezTo>
                <a:lnTo>
                  <a:pt x="974626" y="446265"/>
                </a:lnTo>
                <a:lnTo>
                  <a:pt x="978836" y="446265"/>
                </a:lnTo>
                <a:lnTo>
                  <a:pt x="978836" y="452580"/>
                </a:lnTo>
                <a:cubicBezTo>
                  <a:pt x="981643" y="453983"/>
                  <a:pt x="983397" y="455387"/>
                  <a:pt x="984099" y="456790"/>
                </a:cubicBezTo>
                <a:cubicBezTo>
                  <a:pt x="984800" y="458193"/>
                  <a:pt x="986555" y="459597"/>
                  <a:pt x="989361" y="461000"/>
                </a:cubicBezTo>
                <a:lnTo>
                  <a:pt x="989361" y="465210"/>
                </a:lnTo>
                <a:lnTo>
                  <a:pt x="1031462" y="467315"/>
                </a:lnTo>
                <a:cubicBezTo>
                  <a:pt x="1037075" y="474332"/>
                  <a:pt x="1040584" y="480296"/>
                  <a:pt x="1041987" y="485208"/>
                </a:cubicBezTo>
                <a:cubicBezTo>
                  <a:pt x="1043390" y="490119"/>
                  <a:pt x="1044794" y="493979"/>
                  <a:pt x="1046197" y="496786"/>
                </a:cubicBezTo>
                <a:cubicBezTo>
                  <a:pt x="1047600" y="499592"/>
                  <a:pt x="1049705" y="501697"/>
                  <a:pt x="1052512" y="503101"/>
                </a:cubicBezTo>
                <a:cubicBezTo>
                  <a:pt x="1055319" y="504504"/>
                  <a:pt x="1060932" y="505206"/>
                  <a:pt x="1069352" y="505206"/>
                </a:cubicBezTo>
                <a:cubicBezTo>
                  <a:pt x="1073562" y="505206"/>
                  <a:pt x="1078123" y="504504"/>
                  <a:pt x="1083035" y="503101"/>
                </a:cubicBezTo>
                <a:cubicBezTo>
                  <a:pt x="1087947" y="501697"/>
                  <a:pt x="1092508" y="500996"/>
                  <a:pt x="1096718" y="500996"/>
                </a:cubicBezTo>
                <a:cubicBezTo>
                  <a:pt x="1103734" y="500996"/>
                  <a:pt x="1108997" y="502048"/>
                  <a:pt x="1112505" y="504153"/>
                </a:cubicBezTo>
                <a:cubicBezTo>
                  <a:pt x="1116014" y="506258"/>
                  <a:pt x="1117768" y="512222"/>
                  <a:pt x="1117768" y="522046"/>
                </a:cubicBezTo>
                <a:lnTo>
                  <a:pt x="1115663" y="522046"/>
                </a:lnTo>
                <a:cubicBezTo>
                  <a:pt x="1112856" y="526256"/>
                  <a:pt x="1111453" y="528361"/>
                  <a:pt x="1111453" y="528361"/>
                </a:cubicBezTo>
                <a:cubicBezTo>
                  <a:pt x="1111453" y="528361"/>
                  <a:pt x="1110049" y="529764"/>
                  <a:pt x="1107243" y="532571"/>
                </a:cubicBezTo>
                <a:lnTo>
                  <a:pt x="1107243" y="536781"/>
                </a:lnTo>
                <a:lnTo>
                  <a:pt x="1098823" y="536781"/>
                </a:lnTo>
                <a:cubicBezTo>
                  <a:pt x="1098823" y="543798"/>
                  <a:pt x="1093911" y="547306"/>
                  <a:pt x="1084088" y="547306"/>
                </a:cubicBezTo>
                <a:lnTo>
                  <a:pt x="1084088" y="559936"/>
                </a:lnTo>
                <a:lnTo>
                  <a:pt x="1088298" y="559936"/>
                </a:lnTo>
                <a:cubicBezTo>
                  <a:pt x="1089701" y="562743"/>
                  <a:pt x="1090403" y="565900"/>
                  <a:pt x="1090403" y="569409"/>
                </a:cubicBezTo>
                <a:cubicBezTo>
                  <a:pt x="1090403" y="572917"/>
                  <a:pt x="1091104" y="576075"/>
                  <a:pt x="1092508" y="578882"/>
                </a:cubicBezTo>
                <a:lnTo>
                  <a:pt x="1103033" y="585197"/>
                </a:lnTo>
                <a:lnTo>
                  <a:pt x="1103033" y="593617"/>
                </a:lnTo>
                <a:cubicBezTo>
                  <a:pt x="1110049" y="597827"/>
                  <a:pt x="1114260" y="601335"/>
                  <a:pt x="1115663" y="604142"/>
                </a:cubicBezTo>
                <a:cubicBezTo>
                  <a:pt x="1117066" y="606948"/>
                  <a:pt x="1118119" y="609755"/>
                  <a:pt x="1118820" y="612562"/>
                </a:cubicBezTo>
                <a:cubicBezTo>
                  <a:pt x="1119522" y="615369"/>
                  <a:pt x="1120575" y="617474"/>
                  <a:pt x="1121978" y="618877"/>
                </a:cubicBezTo>
                <a:cubicBezTo>
                  <a:pt x="1123381" y="620280"/>
                  <a:pt x="1127591" y="621684"/>
                  <a:pt x="1134608" y="623087"/>
                </a:cubicBezTo>
                <a:lnTo>
                  <a:pt x="1134608" y="627297"/>
                </a:lnTo>
                <a:lnTo>
                  <a:pt x="1164078" y="627297"/>
                </a:lnTo>
                <a:cubicBezTo>
                  <a:pt x="1169692" y="630104"/>
                  <a:pt x="1176007" y="632910"/>
                  <a:pt x="1183024" y="635717"/>
                </a:cubicBezTo>
                <a:cubicBezTo>
                  <a:pt x="1190041" y="638524"/>
                  <a:pt x="1193549" y="643436"/>
                  <a:pt x="1193549" y="650452"/>
                </a:cubicBezTo>
                <a:lnTo>
                  <a:pt x="1201969" y="650452"/>
                </a:lnTo>
                <a:cubicBezTo>
                  <a:pt x="1197759" y="654662"/>
                  <a:pt x="1194251" y="656767"/>
                  <a:pt x="1191444" y="656767"/>
                </a:cubicBezTo>
                <a:lnTo>
                  <a:pt x="1191444" y="669398"/>
                </a:lnTo>
                <a:lnTo>
                  <a:pt x="1187234" y="669398"/>
                </a:lnTo>
                <a:cubicBezTo>
                  <a:pt x="1174604" y="682028"/>
                  <a:pt x="1168288" y="698166"/>
                  <a:pt x="1168288" y="717813"/>
                </a:cubicBezTo>
                <a:cubicBezTo>
                  <a:pt x="1172499" y="722023"/>
                  <a:pt x="1175305" y="726233"/>
                  <a:pt x="1176709" y="730443"/>
                </a:cubicBezTo>
                <a:cubicBezTo>
                  <a:pt x="1178112" y="734653"/>
                  <a:pt x="1185129" y="736758"/>
                  <a:pt x="1197759" y="736758"/>
                </a:cubicBezTo>
                <a:cubicBezTo>
                  <a:pt x="1201969" y="736758"/>
                  <a:pt x="1207232" y="736408"/>
                  <a:pt x="1213547" y="735706"/>
                </a:cubicBezTo>
                <a:cubicBezTo>
                  <a:pt x="1219862" y="735004"/>
                  <a:pt x="1225826" y="734653"/>
                  <a:pt x="1231439" y="734653"/>
                </a:cubicBezTo>
                <a:cubicBezTo>
                  <a:pt x="1234246" y="738864"/>
                  <a:pt x="1236702" y="741670"/>
                  <a:pt x="1238807" y="743074"/>
                </a:cubicBezTo>
                <a:cubicBezTo>
                  <a:pt x="1240912" y="744477"/>
                  <a:pt x="1242666" y="748687"/>
                  <a:pt x="1244069" y="755704"/>
                </a:cubicBezTo>
                <a:cubicBezTo>
                  <a:pt x="1235649" y="764124"/>
                  <a:pt x="1226878" y="770088"/>
                  <a:pt x="1217757" y="773596"/>
                </a:cubicBezTo>
                <a:cubicBezTo>
                  <a:pt x="1208635" y="777105"/>
                  <a:pt x="1199864" y="781666"/>
                  <a:pt x="1191444" y="787279"/>
                </a:cubicBezTo>
                <a:cubicBezTo>
                  <a:pt x="1191444" y="790086"/>
                  <a:pt x="1191795" y="792542"/>
                  <a:pt x="1192496" y="794647"/>
                </a:cubicBezTo>
                <a:cubicBezTo>
                  <a:pt x="1193198" y="796752"/>
                  <a:pt x="1193549" y="799207"/>
                  <a:pt x="1193549" y="802014"/>
                </a:cubicBezTo>
                <a:lnTo>
                  <a:pt x="1197759" y="802014"/>
                </a:lnTo>
                <a:lnTo>
                  <a:pt x="1197759" y="835695"/>
                </a:lnTo>
                <a:cubicBezTo>
                  <a:pt x="1203372" y="842711"/>
                  <a:pt x="1206530" y="847272"/>
                  <a:pt x="1207232" y="849377"/>
                </a:cubicBezTo>
                <a:cubicBezTo>
                  <a:pt x="1207933" y="851482"/>
                  <a:pt x="1212494" y="854640"/>
                  <a:pt x="1220914" y="858850"/>
                </a:cubicBezTo>
                <a:lnTo>
                  <a:pt x="1220914" y="863060"/>
                </a:lnTo>
                <a:cubicBezTo>
                  <a:pt x="1225124" y="863060"/>
                  <a:pt x="1227931" y="862358"/>
                  <a:pt x="1229334" y="860955"/>
                </a:cubicBezTo>
                <a:cubicBezTo>
                  <a:pt x="1230738" y="860955"/>
                  <a:pt x="1231439" y="860253"/>
                  <a:pt x="1231439" y="858850"/>
                </a:cubicBezTo>
                <a:lnTo>
                  <a:pt x="1254595" y="858850"/>
                </a:lnTo>
                <a:lnTo>
                  <a:pt x="1254595" y="863060"/>
                </a:lnTo>
                <a:cubicBezTo>
                  <a:pt x="1263015" y="865867"/>
                  <a:pt x="1268628" y="866919"/>
                  <a:pt x="1271435" y="866217"/>
                </a:cubicBezTo>
                <a:cubicBezTo>
                  <a:pt x="1274241" y="865516"/>
                  <a:pt x="1276346" y="870778"/>
                  <a:pt x="1277750" y="882005"/>
                </a:cubicBezTo>
                <a:cubicBezTo>
                  <a:pt x="1265120" y="894635"/>
                  <a:pt x="1254244" y="901652"/>
                  <a:pt x="1245122" y="903055"/>
                </a:cubicBezTo>
                <a:cubicBezTo>
                  <a:pt x="1236000" y="904459"/>
                  <a:pt x="1228282" y="905161"/>
                  <a:pt x="1221967" y="905161"/>
                </a:cubicBezTo>
                <a:cubicBezTo>
                  <a:pt x="1215652" y="905161"/>
                  <a:pt x="1210740" y="906915"/>
                  <a:pt x="1207232" y="910423"/>
                </a:cubicBezTo>
                <a:cubicBezTo>
                  <a:pt x="1203723" y="913931"/>
                  <a:pt x="1201969" y="923404"/>
                  <a:pt x="1201969" y="938841"/>
                </a:cubicBezTo>
                <a:cubicBezTo>
                  <a:pt x="1207582" y="941648"/>
                  <a:pt x="1211793" y="944454"/>
                  <a:pt x="1214599" y="947261"/>
                </a:cubicBezTo>
                <a:cubicBezTo>
                  <a:pt x="1217406" y="950068"/>
                  <a:pt x="1223019" y="952173"/>
                  <a:pt x="1231439" y="953576"/>
                </a:cubicBezTo>
                <a:cubicBezTo>
                  <a:pt x="1231439" y="940946"/>
                  <a:pt x="1232843" y="933929"/>
                  <a:pt x="1235649" y="932526"/>
                </a:cubicBezTo>
                <a:cubicBezTo>
                  <a:pt x="1238456" y="931122"/>
                  <a:pt x="1243368" y="926912"/>
                  <a:pt x="1250384" y="919896"/>
                </a:cubicBezTo>
                <a:lnTo>
                  <a:pt x="1250384" y="915686"/>
                </a:lnTo>
                <a:cubicBezTo>
                  <a:pt x="1255998" y="912879"/>
                  <a:pt x="1261261" y="909721"/>
                  <a:pt x="1266172" y="906213"/>
                </a:cubicBezTo>
                <a:cubicBezTo>
                  <a:pt x="1271084" y="902705"/>
                  <a:pt x="1274943" y="900950"/>
                  <a:pt x="1277750" y="900950"/>
                </a:cubicBezTo>
                <a:cubicBezTo>
                  <a:pt x="1283363" y="900950"/>
                  <a:pt x="1286170" y="901652"/>
                  <a:pt x="1286170" y="903055"/>
                </a:cubicBezTo>
                <a:cubicBezTo>
                  <a:pt x="1286170" y="904459"/>
                  <a:pt x="1288275" y="905161"/>
                  <a:pt x="1292485" y="905161"/>
                </a:cubicBezTo>
                <a:cubicBezTo>
                  <a:pt x="1300905" y="905161"/>
                  <a:pt x="1306519" y="904108"/>
                  <a:pt x="1309325" y="902003"/>
                </a:cubicBezTo>
                <a:cubicBezTo>
                  <a:pt x="1312132" y="899898"/>
                  <a:pt x="1314237" y="897091"/>
                  <a:pt x="1315640" y="893583"/>
                </a:cubicBezTo>
                <a:cubicBezTo>
                  <a:pt x="1317044" y="890074"/>
                  <a:pt x="1319149" y="886566"/>
                  <a:pt x="1321955" y="883058"/>
                </a:cubicBezTo>
                <a:cubicBezTo>
                  <a:pt x="1324762" y="879549"/>
                  <a:pt x="1330376" y="876392"/>
                  <a:pt x="1338796" y="873585"/>
                </a:cubicBezTo>
                <a:cubicBezTo>
                  <a:pt x="1341602" y="880602"/>
                  <a:pt x="1344058" y="884812"/>
                  <a:pt x="1346163" y="886215"/>
                </a:cubicBezTo>
                <a:cubicBezTo>
                  <a:pt x="1348268" y="887619"/>
                  <a:pt x="1353531" y="888320"/>
                  <a:pt x="1361951" y="888320"/>
                </a:cubicBezTo>
                <a:cubicBezTo>
                  <a:pt x="1361951" y="886917"/>
                  <a:pt x="1362652" y="886215"/>
                  <a:pt x="1364056" y="886215"/>
                </a:cubicBezTo>
                <a:cubicBezTo>
                  <a:pt x="1364056" y="886215"/>
                  <a:pt x="1364757" y="886917"/>
                  <a:pt x="1366161" y="888320"/>
                </a:cubicBezTo>
                <a:lnTo>
                  <a:pt x="1370371" y="884110"/>
                </a:lnTo>
                <a:cubicBezTo>
                  <a:pt x="1373178" y="881303"/>
                  <a:pt x="1375283" y="878497"/>
                  <a:pt x="1376686" y="875690"/>
                </a:cubicBezTo>
                <a:cubicBezTo>
                  <a:pt x="1379493" y="871480"/>
                  <a:pt x="1383001" y="867270"/>
                  <a:pt x="1387211" y="863060"/>
                </a:cubicBezTo>
                <a:cubicBezTo>
                  <a:pt x="1392825" y="864463"/>
                  <a:pt x="1396684" y="866217"/>
                  <a:pt x="1398789" y="868323"/>
                </a:cubicBezTo>
                <a:cubicBezTo>
                  <a:pt x="1400894" y="870428"/>
                  <a:pt x="1402999" y="872533"/>
                  <a:pt x="1405104" y="874638"/>
                </a:cubicBezTo>
                <a:cubicBezTo>
                  <a:pt x="1407209" y="876743"/>
                  <a:pt x="1410366" y="878497"/>
                  <a:pt x="1414577" y="879900"/>
                </a:cubicBezTo>
                <a:cubicBezTo>
                  <a:pt x="1418787" y="881303"/>
                  <a:pt x="1425102" y="882005"/>
                  <a:pt x="1433522" y="882005"/>
                </a:cubicBezTo>
                <a:lnTo>
                  <a:pt x="1433522" y="886215"/>
                </a:lnTo>
                <a:cubicBezTo>
                  <a:pt x="1439135" y="886215"/>
                  <a:pt x="1442293" y="884461"/>
                  <a:pt x="1442994" y="880953"/>
                </a:cubicBezTo>
                <a:cubicBezTo>
                  <a:pt x="1443696" y="877444"/>
                  <a:pt x="1445450" y="874988"/>
                  <a:pt x="1448257" y="873585"/>
                </a:cubicBezTo>
                <a:lnTo>
                  <a:pt x="1456677" y="873585"/>
                </a:lnTo>
                <a:lnTo>
                  <a:pt x="1456677" y="869375"/>
                </a:lnTo>
                <a:lnTo>
                  <a:pt x="1471412" y="869375"/>
                </a:lnTo>
                <a:cubicBezTo>
                  <a:pt x="1477026" y="886215"/>
                  <a:pt x="1480885" y="895688"/>
                  <a:pt x="1482990" y="897793"/>
                </a:cubicBezTo>
                <a:cubicBezTo>
                  <a:pt x="1485095" y="899898"/>
                  <a:pt x="1497374" y="900950"/>
                  <a:pt x="1519828" y="900950"/>
                </a:cubicBezTo>
                <a:lnTo>
                  <a:pt x="1519828" y="907265"/>
                </a:lnTo>
                <a:cubicBezTo>
                  <a:pt x="1525441" y="910072"/>
                  <a:pt x="1529300" y="913230"/>
                  <a:pt x="1531405" y="916738"/>
                </a:cubicBezTo>
                <a:cubicBezTo>
                  <a:pt x="1533510" y="920246"/>
                  <a:pt x="1535966" y="923404"/>
                  <a:pt x="1538773" y="926211"/>
                </a:cubicBezTo>
                <a:lnTo>
                  <a:pt x="1538773" y="930421"/>
                </a:lnTo>
                <a:lnTo>
                  <a:pt x="1555613" y="930421"/>
                </a:lnTo>
                <a:cubicBezTo>
                  <a:pt x="1555613" y="938841"/>
                  <a:pt x="1559122" y="943402"/>
                  <a:pt x="1566138" y="944103"/>
                </a:cubicBezTo>
                <a:cubicBezTo>
                  <a:pt x="1573155" y="944805"/>
                  <a:pt x="1578067" y="949366"/>
                  <a:pt x="1580873" y="957786"/>
                </a:cubicBezTo>
                <a:lnTo>
                  <a:pt x="1585084" y="957786"/>
                </a:lnTo>
                <a:lnTo>
                  <a:pt x="1585084" y="968311"/>
                </a:lnTo>
                <a:cubicBezTo>
                  <a:pt x="1585084" y="971118"/>
                  <a:pt x="1585434" y="973223"/>
                  <a:pt x="1586136" y="974626"/>
                </a:cubicBezTo>
                <a:cubicBezTo>
                  <a:pt x="1586838" y="976030"/>
                  <a:pt x="1587189" y="977433"/>
                  <a:pt x="1587189" y="978836"/>
                </a:cubicBezTo>
                <a:cubicBezTo>
                  <a:pt x="1587189" y="981643"/>
                  <a:pt x="1586838" y="983397"/>
                  <a:pt x="1586136" y="984099"/>
                </a:cubicBezTo>
                <a:cubicBezTo>
                  <a:pt x="1585434" y="984801"/>
                  <a:pt x="1585084" y="986555"/>
                  <a:pt x="1585084" y="989361"/>
                </a:cubicBezTo>
                <a:cubicBezTo>
                  <a:pt x="1585084" y="996378"/>
                  <a:pt x="1586838" y="1000588"/>
                  <a:pt x="1590346" y="1001992"/>
                </a:cubicBezTo>
                <a:cubicBezTo>
                  <a:pt x="1593855" y="1003395"/>
                  <a:pt x="1597714" y="1004447"/>
                  <a:pt x="1601924" y="1005149"/>
                </a:cubicBezTo>
                <a:cubicBezTo>
                  <a:pt x="1606134" y="1005851"/>
                  <a:pt x="1609993" y="1007254"/>
                  <a:pt x="1613501" y="1009359"/>
                </a:cubicBezTo>
                <a:cubicBezTo>
                  <a:pt x="1617010" y="1011464"/>
                  <a:pt x="1618764" y="1016727"/>
                  <a:pt x="1618764" y="1025147"/>
                </a:cubicBezTo>
                <a:lnTo>
                  <a:pt x="1614554" y="1025147"/>
                </a:lnTo>
                <a:cubicBezTo>
                  <a:pt x="1613150" y="1027954"/>
                  <a:pt x="1611396" y="1030409"/>
                  <a:pt x="1609291" y="1032514"/>
                </a:cubicBezTo>
                <a:cubicBezTo>
                  <a:pt x="1607186" y="1034619"/>
                  <a:pt x="1606134" y="1037777"/>
                  <a:pt x="1606134" y="1041987"/>
                </a:cubicBezTo>
                <a:cubicBezTo>
                  <a:pt x="1606134" y="1044794"/>
                  <a:pt x="1606835" y="1046899"/>
                  <a:pt x="1608239" y="1048302"/>
                </a:cubicBezTo>
                <a:lnTo>
                  <a:pt x="1612449" y="1048302"/>
                </a:lnTo>
                <a:lnTo>
                  <a:pt x="1614554" y="1058827"/>
                </a:lnTo>
                <a:cubicBezTo>
                  <a:pt x="1620167" y="1065844"/>
                  <a:pt x="1624377" y="1069703"/>
                  <a:pt x="1627184" y="1070405"/>
                </a:cubicBezTo>
                <a:cubicBezTo>
                  <a:pt x="1629991" y="1071107"/>
                  <a:pt x="1632096" y="1076369"/>
                  <a:pt x="1633499" y="1086193"/>
                </a:cubicBezTo>
                <a:cubicBezTo>
                  <a:pt x="1627886" y="1090403"/>
                  <a:pt x="1624027" y="1093911"/>
                  <a:pt x="1621921" y="1096718"/>
                </a:cubicBezTo>
                <a:cubicBezTo>
                  <a:pt x="1619816" y="1099524"/>
                  <a:pt x="1617360" y="1105138"/>
                  <a:pt x="1614554" y="1113558"/>
                </a:cubicBezTo>
                <a:lnTo>
                  <a:pt x="1618764" y="1113558"/>
                </a:lnTo>
                <a:cubicBezTo>
                  <a:pt x="1621571" y="1116365"/>
                  <a:pt x="1624728" y="1118820"/>
                  <a:pt x="1628237" y="1120925"/>
                </a:cubicBezTo>
                <a:cubicBezTo>
                  <a:pt x="1631745" y="1123031"/>
                  <a:pt x="1634902" y="1125486"/>
                  <a:pt x="1637709" y="1128293"/>
                </a:cubicBezTo>
                <a:cubicBezTo>
                  <a:pt x="1636306" y="1131100"/>
                  <a:pt x="1631394" y="1135310"/>
                  <a:pt x="1622974" y="1140923"/>
                </a:cubicBezTo>
                <a:cubicBezTo>
                  <a:pt x="1614554" y="1146537"/>
                  <a:pt x="1608239" y="1163377"/>
                  <a:pt x="1604029" y="1191444"/>
                </a:cubicBezTo>
                <a:lnTo>
                  <a:pt x="1608239" y="1191444"/>
                </a:lnTo>
                <a:lnTo>
                  <a:pt x="1608239" y="1210389"/>
                </a:lnTo>
                <a:cubicBezTo>
                  <a:pt x="1606835" y="1211792"/>
                  <a:pt x="1605783" y="1212494"/>
                  <a:pt x="1605081" y="1212494"/>
                </a:cubicBezTo>
                <a:cubicBezTo>
                  <a:pt x="1604380" y="1212494"/>
                  <a:pt x="1603327" y="1213196"/>
                  <a:pt x="1601924" y="1214599"/>
                </a:cubicBezTo>
                <a:cubicBezTo>
                  <a:pt x="1600520" y="1216002"/>
                  <a:pt x="1599819" y="1217406"/>
                  <a:pt x="1599819" y="1218809"/>
                </a:cubicBezTo>
                <a:lnTo>
                  <a:pt x="1580873" y="1218809"/>
                </a:lnTo>
                <a:lnTo>
                  <a:pt x="1580873" y="1223019"/>
                </a:lnTo>
                <a:cubicBezTo>
                  <a:pt x="1578067" y="1225826"/>
                  <a:pt x="1575611" y="1227580"/>
                  <a:pt x="1573506" y="1228282"/>
                </a:cubicBezTo>
                <a:cubicBezTo>
                  <a:pt x="1571401" y="1228983"/>
                  <a:pt x="1568945" y="1230738"/>
                  <a:pt x="1566138" y="1233544"/>
                </a:cubicBezTo>
                <a:lnTo>
                  <a:pt x="1566138" y="1241964"/>
                </a:lnTo>
                <a:lnTo>
                  <a:pt x="1557718" y="1250385"/>
                </a:lnTo>
                <a:cubicBezTo>
                  <a:pt x="1556315" y="1253191"/>
                  <a:pt x="1554210" y="1259506"/>
                  <a:pt x="1551403" y="1269330"/>
                </a:cubicBezTo>
                <a:cubicBezTo>
                  <a:pt x="1548597" y="1279153"/>
                  <a:pt x="1545790" y="1285468"/>
                  <a:pt x="1542983" y="1288275"/>
                </a:cubicBezTo>
                <a:lnTo>
                  <a:pt x="1536668" y="1288275"/>
                </a:lnTo>
                <a:cubicBezTo>
                  <a:pt x="1535264" y="1289678"/>
                  <a:pt x="1533160" y="1290380"/>
                  <a:pt x="1530353" y="1290380"/>
                </a:cubicBezTo>
                <a:cubicBezTo>
                  <a:pt x="1527546" y="1290380"/>
                  <a:pt x="1524038" y="1289678"/>
                  <a:pt x="1519828" y="1288275"/>
                </a:cubicBezTo>
                <a:cubicBezTo>
                  <a:pt x="1515618" y="1286872"/>
                  <a:pt x="1512109" y="1286170"/>
                  <a:pt x="1509303" y="1286170"/>
                </a:cubicBezTo>
                <a:cubicBezTo>
                  <a:pt x="1506496" y="1286170"/>
                  <a:pt x="1503338" y="1286872"/>
                  <a:pt x="1499830" y="1288275"/>
                </a:cubicBezTo>
                <a:cubicBezTo>
                  <a:pt x="1496322" y="1289678"/>
                  <a:pt x="1494567" y="1291783"/>
                  <a:pt x="1494567" y="1294590"/>
                </a:cubicBezTo>
                <a:lnTo>
                  <a:pt x="1481937" y="1294590"/>
                </a:lnTo>
                <a:cubicBezTo>
                  <a:pt x="1481937" y="1295993"/>
                  <a:pt x="1481586" y="1297397"/>
                  <a:pt x="1480885" y="1298800"/>
                </a:cubicBezTo>
                <a:cubicBezTo>
                  <a:pt x="1480183" y="1300204"/>
                  <a:pt x="1479832" y="1301607"/>
                  <a:pt x="1479832" y="1303010"/>
                </a:cubicBezTo>
                <a:lnTo>
                  <a:pt x="1475622" y="1303010"/>
                </a:lnTo>
                <a:lnTo>
                  <a:pt x="1475622" y="1309325"/>
                </a:lnTo>
                <a:cubicBezTo>
                  <a:pt x="1472816" y="1312132"/>
                  <a:pt x="1468605" y="1314939"/>
                  <a:pt x="1462992" y="1317745"/>
                </a:cubicBezTo>
                <a:lnTo>
                  <a:pt x="1462992" y="1321955"/>
                </a:lnTo>
                <a:lnTo>
                  <a:pt x="1422997" y="1321955"/>
                </a:lnTo>
                <a:lnTo>
                  <a:pt x="1422997" y="1326165"/>
                </a:lnTo>
                <a:cubicBezTo>
                  <a:pt x="1407560" y="1326165"/>
                  <a:pt x="1398438" y="1324762"/>
                  <a:pt x="1395631" y="1321955"/>
                </a:cubicBezTo>
                <a:cubicBezTo>
                  <a:pt x="1392825" y="1319149"/>
                  <a:pt x="1390018" y="1316342"/>
                  <a:pt x="1387211" y="1313535"/>
                </a:cubicBezTo>
                <a:lnTo>
                  <a:pt x="1380896" y="1313535"/>
                </a:lnTo>
                <a:lnTo>
                  <a:pt x="1380896" y="1309325"/>
                </a:lnTo>
                <a:lnTo>
                  <a:pt x="1364056" y="1309325"/>
                </a:lnTo>
                <a:cubicBezTo>
                  <a:pt x="1362652" y="1314939"/>
                  <a:pt x="1360548" y="1319500"/>
                  <a:pt x="1357741" y="1323008"/>
                </a:cubicBezTo>
                <a:cubicBezTo>
                  <a:pt x="1354934" y="1326516"/>
                  <a:pt x="1348619" y="1328270"/>
                  <a:pt x="1338796" y="1328270"/>
                </a:cubicBezTo>
                <a:lnTo>
                  <a:pt x="1338796" y="1326165"/>
                </a:lnTo>
                <a:cubicBezTo>
                  <a:pt x="1335989" y="1323359"/>
                  <a:pt x="1332831" y="1321254"/>
                  <a:pt x="1329323" y="1319850"/>
                </a:cubicBezTo>
                <a:cubicBezTo>
                  <a:pt x="1325815" y="1318447"/>
                  <a:pt x="1324060" y="1316342"/>
                  <a:pt x="1324060" y="1313535"/>
                </a:cubicBezTo>
                <a:cubicBezTo>
                  <a:pt x="1324060" y="1312132"/>
                  <a:pt x="1324411" y="1311430"/>
                  <a:pt x="1325113" y="1311430"/>
                </a:cubicBezTo>
                <a:cubicBezTo>
                  <a:pt x="1325815" y="1311430"/>
                  <a:pt x="1326165" y="1310729"/>
                  <a:pt x="1326165" y="1309325"/>
                </a:cubicBezTo>
                <a:lnTo>
                  <a:pt x="1319850" y="1303010"/>
                </a:lnTo>
                <a:lnTo>
                  <a:pt x="1319850" y="1298800"/>
                </a:lnTo>
                <a:lnTo>
                  <a:pt x="1281960" y="1298800"/>
                </a:lnTo>
                <a:lnTo>
                  <a:pt x="1279855" y="1296695"/>
                </a:lnTo>
                <a:cubicBezTo>
                  <a:pt x="1278452" y="1296695"/>
                  <a:pt x="1276346" y="1295993"/>
                  <a:pt x="1273540" y="1294590"/>
                </a:cubicBezTo>
                <a:lnTo>
                  <a:pt x="1273540" y="1260910"/>
                </a:lnTo>
                <a:cubicBezTo>
                  <a:pt x="1270733" y="1259506"/>
                  <a:pt x="1268979" y="1258805"/>
                  <a:pt x="1268277" y="1258805"/>
                </a:cubicBezTo>
                <a:cubicBezTo>
                  <a:pt x="1267576" y="1258805"/>
                  <a:pt x="1265821" y="1258103"/>
                  <a:pt x="1263015" y="1256700"/>
                </a:cubicBezTo>
                <a:lnTo>
                  <a:pt x="1263015" y="1252490"/>
                </a:lnTo>
                <a:cubicBezTo>
                  <a:pt x="1254595" y="1255296"/>
                  <a:pt x="1248280" y="1256700"/>
                  <a:pt x="1244069" y="1256700"/>
                </a:cubicBezTo>
                <a:cubicBezTo>
                  <a:pt x="1232843" y="1253893"/>
                  <a:pt x="1220563" y="1250735"/>
                  <a:pt x="1207232" y="1247227"/>
                </a:cubicBezTo>
                <a:cubicBezTo>
                  <a:pt x="1193900" y="1243719"/>
                  <a:pt x="1187234" y="1237754"/>
                  <a:pt x="1187234" y="1229334"/>
                </a:cubicBezTo>
                <a:lnTo>
                  <a:pt x="1183024" y="1229334"/>
                </a:lnTo>
                <a:lnTo>
                  <a:pt x="1183024" y="1223019"/>
                </a:lnTo>
                <a:lnTo>
                  <a:pt x="1178814" y="1223019"/>
                </a:lnTo>
                <a:lnTo>
                  <a:pt x="1178814" y="1204074"/>
                </a:lnTo>
                <a:lnTo>
                  <a:pt x="1183024" y="1204074"/>
                </a:lnTo>
                <a:cubicBezTo>
                  <a:pt x="1181620" y="1199864"/>
                  <a:pt x="1180919" y="1195303"/>
                  <a:pt x="1180919" y="1190391"/>
                </a:cubicBezTo>
                <a:cubicBezTo>
                  <a:pt x="1180919" y="1185480"/>
                  <a:pt x="1180217" y="1180919"/>
                  <a:pt x="1178814" y="1176709"/>
                </a:cubicBezTo>
                <a:cubicBezTo>
                  <a:pt x="1181620" y="1176709"/>
                  <a:pt x="1184427" y="1175305"/>
                  <a:pt x="1187234" y="1172499"/>
                </a:cubicBezTo>
                <a:lnTo>
                  <a:pt x="1187234" y="1166184"/>
                </a:lnTo>
                <a:lnTo>
                  <a:pt x="1191444" y="1166184"/>
                </a:lnTo>
                <a:cubicBezTo>
                  <a:pt x="1191444" y="1154957"/>
                  <a:pt x="1190041" y="1147238"/>
                  <a:pt x="1187234" y="1143028"/>
                </a:cubicBezTo>
                <a:cubicBezTo>
                  <a:pt x="1184427" y="1138818"/>
                  <a:pt x="1181620" y="1133906"/>
                  <a:pt x="1178814" y="1128293"/>
                </a:cubicBezTo>
                <a:cubicBezTo>
                  <a:pt x="1170394" y="1128293"/>
                  <a:pt x="1163728" y="1130398"/>
                  <a:pt x="1158816" y="1134608"/>
                </a:cubicBezTo>
                <a:cubicBezTo>
                  <a:pt x="1153904" y="1138818"/>
                  <a:pt x="1149343" y="1143028"/>
                  <a:pt x="1145133" y="1147238"/>
                </a:cubicBezTo>
                <a:lnTo>
                  <a:pt x="1145133" y="1157763"/>
                </a:lnTo>
                <a:lnTo>
                  <a:pt x="1140923" y="1157763"/>
                </a:lnTo>
                <a:lnTo>
                  <a:pt x="1140923" y="1166184"/>
                </a:lnTo>
                <a:lnTo>
                  <a:pt x="1136713" y="1166184"/>
                </a:lnTo>
                <a:lnTo>
                  <a:pt x="1136713" y="1172499"/>
                </a:lnTo>
                <a:cubicBezTo>
                  <a:pt x="1131100" y="1178112"/>
                  <a:pt x="1127591" y="1183375"/>
                  <a:pt x="1126188" y="1188286"/>
                </a:cubicBezTo>
                <a:cubicBezTo>
                  <a:pt x="1124785" y="1193198"/>
                  <a:pt x="1121276" y="1198461"/>
                  <a:pt x="1115663" y="1204074"/>
                </a:cubicBezTo>
                <a:lnTo>
                  <a:pt x="1115663" y="1210389"/>
                </a:lnTo>
                <a:cubicBezTo>
                  <a:pt x="1104436" y="1216002"/>
                  <a:pt x="1098121" y="1221265"/>
                  <a:pt x="1096718" y="1226177"/>
                </a:cubicBezTo>
                <a:cubicBezTo>
                  <a:pt x="1095314" y="1231088"/>
                  <a:pt x="1092508" y="1233544"/>
                  <a:pt x="1088298" y="1233544"/>
                </a:cubicBezTo>
                <a:lnTo>
                  <a:pt x="1088298" y="1265120"/>
                </a:lnTo>
                <a:lnTo>
                  <a:pt x="1092508" y="1265120"/>
                </a:lnTo>
                <a:lnTo>
                  <a:pt x="1092508" y="1279855"/>
                </a:lnTo>
                <a:cubicBezTo>
                  <a:pt x="1089701" y="1282662"/>
                  <a:pt x="1087596" y="1284065"/>
                  <a:pt x="1086193" y="1284065"/>
                </a:cubicBezTo>
                <a:cubicBezTo>
                  <a:pt x="1084789" y="1284065"/>
                  <a:pt x="1082684" y="1287573"/>
                  <a:pt x="1079877" y="1294590"/>
                </a:cubicBezTo>
                <a:lnTo>
                  <a:pt x="1046197" y="1294590"/>
                </a:lnTo>
                <a:cubicBezTo>
                  <a:pt x="1041987" y="1290380"/>
                  <a:pt x="1034269" y="1288275"/>
                  <a:pt x="1023042" y="1288275"/>
                </a:cubicBezTo>
                <a:cubicBezTo>
                  <a:pt x="1021638" y="1291082"/>
                  <a:pt x="1020586" y="1292836"/>
                  <a:pt x="1019884" y="1293538"/>
                </a:cubicBezTo>
                <a:cubicBezTo>
                  <a:pt x="1019183" y="1294239"/>
                  <a:pt x="1018130" y="1297397"/>
                  <a:pt x="1016727" y="1303010"/>
                </a:cubicBezTo>
                <a:lnTo>
                  <a:pt x="1004097" y="1303010"/>
                </a:lnTo>
                <a:cubicBezTo>
                  <a:pt x="998483" y="1311430"/>
                  <a:pt x="991466" y="1316693"/>
                  <a:pt x="983046" y="1318798"/>
                </a:cubicBezTo>
                <a:cubicBezTo>
                  <a:pt x="974626" y="1320903"/>
                  <a:pt x="969013" y="1328270"/>
                  <a:pt x="966206" y="1340901"/>
                </a:cubicBezTo>
                <a:lnTo>
                  <a:pt x="970416" y="1340901"/>
                </a:lnTo>
                <a:lnTo>
                  <a:pt x="970416" y="1355636"/>
                </a:lnTo>
                <a:cubicBezTo>
                  <a:pt x="971819" y="1357039"/>
                  <a:pt x="973223" y="1357741"/>
                  <a:pt x="974626" y="1357741"/>
                </a:cubicBezTo>
                <a:cubicBezTo>
                  <a:pt x="976030" y="1357741"/>
                  <a:pt x="977433" y="1358442"/>
                  <a:pt x="978836" y="1359846"/>
                </a:cubicBezTo>
                <a:lnTo>
                  <a:pt x="978836" y="1370371"/>
                </a:lnTo>
                <a:cubicBezTo>
                  <a:pt x="980240" y="1371774"/>
                  <a:pt x="981292" y="1372476"/>
                  <a:pt x="981994" y="1372476"/>
                </a:cubicBezTo>
                <a:cubicBezTo>
                  <a:pt x="982695" y="1372476"/>
                  <a:pt x="983748" y="1373178"/>
                  <a:pt x="985151" y="1374581"/>
                </a:cubicBezTo>
                <a:lnTo>
                  <a:pt x="985151" y="1397736"/>
                </a:lnTo>
                <a:cubicBezTo>
                  <a:pt x="980941" y="1400543"/>
                  <a:pt x="977082" y="1402297"/>
                  <a:pt x="973574" y="1402999"/>
                </a:cubicBezTo>
                <a:cubicBezTo>
                  <a:pt x="970065" y="1403700"/>
                  <a:pt x="964101" y="1404051"/>
                  <a:pt x="955681" y="1404051"/>
                </a:cubicBezTo>
                <a:cubicBezTo>
                  <a:pt x="954278" y="1401245"/>
                  <a:pt x="952874" y="1399841"/>
                  <a:pt x="951471" y="1399841"/>
                </a:cubicBezTo>
                <a:cubicBezTo>
                  <a:pt x="950068" y="1399841"/>
                  <a:pt x="948664" y="1399140"/>
                  <a:pt x="947261" y="1397736"/>
                </a:cubicBezTo>
                <a:lnTo>
                  <a:pt x="945156" y="1378791"/>
                </a:lnTo>
                <a:lnTo>
                  <a:pt x="940946" y="1378791"/>
                </a:lnTo>
                <a:cubicBezTo>
                  <a:pt x="933929" y="1370371"/>
                  <a:pt x="928316" y="1365108"/>
                  <a:pt x="924106" y="1363003"/>
                </a:cubicBezTo>
                <a:cubicBezTo>
                  <a:pt x="919896" y="1360898"/>
                  <a:pt x="912879" y="1359846"/>
                  <a:pt x="903055" y="1359846"/>
                </a:cubicBezTo>
                <a:cubicBezTo>
                  <a:pt x="897442" y="1372476"/>
                  <a:pt x="891127" y="1382650"/>
                  <a:pt x="884110" y="1390369"/>
                </a:cubicBezTo>
                <a:cubicBezTo>
                  <a:pt x="877093" y="1398087"/>
                  <a:pt x="864463" y="1401946"/>
                  <a:pt x="846220" y="1401946"/>
                </a:cubicBezTo>
                <a:cubicBezTo>
                  <a:pt x="843413" y="1399140"/>
                  <a:pt x="839554" y="1395280"/>
                  <a:pt x="834642" y="1390369"/>
                </a:cubicBezTo>
                <a:cubicBezTo>
                  <a:pt x="829730" y="1385457"/>
                  <a:pt x="823766" y="1383001"/>
                  <a:pt x="816749" y="1383001"/>
                </a:cubicBezTo>
                <a:cubicBezTo>
                  <a:pt x="808329" y="1383001"/>
                  <a:pt x="804119" y="1386510"/>
                  <a:pt x="804119" y="1393526"/>
                </a:cubicBezTo>
                <a:lnTo>
                  <a:pt x="795699" y="1393526"/>
                </a:lnTo>
                <a:cubicBezTo>
                  <a:pt x="791489" y="1404753"/>
                  <a:pt x="789033" y="1412822"/>
                  <a:pt x="788331" y="1417734"/>
                </a:cubicBezTo>
                <a:cubicBezTo>
                  <a:pt x="787630" y="1422646"/>
                  <a:pt x="778859" y="1427207"/>
                  <a:pt x="762019" y="1431417"/>
                </a:cubicBezTo>
                <a:lnTo>
                  <a:pt x="762019" y="1427207"/>
                </a:lnTo>
                <a:lnTo>
                  <a:pt x="751494" y="1427207"/>
                </a:lnTo>
                <a:lnTo>
                  <a:pt x="747284" y="1420892"/>
                </a:lnTo>
                <a:cubicBezTo>
                  <a:pt x="741670" y="1416682"/>
                  <a:pt x="737460" y="1413173"/>
                  <a:pt x="734653" y="1410366"/>
                </a:cubicBezTo>
                <a:cubicBezTo>
                  <a:pt x="731847" y="1407560"/>
                  <a:pt x="725532" y="1405455"/>
                  <a:pt x="715708" y="1404051"/>
                </a:cubicBezTo>
                <a:lnTo>
                  <a:pt x="715708" y="1408261"/>
                </a:lnTo>
                <a:lnTo>
                  <a:pt x="709393" y="1408261"/>
                </a:lnTo>
                <a:lnTo>
                  <a:pt x="709393" y="1412471"/>
                </a:lnTo>
                <a:cubicBezTo>
                  <a:pt x="707990" y="1413875"/>
                  <a:pt x="706586" y="1414577"/>
                  <a:pt x="705183" y="1414577"/>
                </a:cubicBezTo>
                <a:cubicBezTo>
                  <a:pt x="703780" y="1414577"/>
                  <a:pt x="702376" y="1415278"/>
                  <a:pt x="700973" y="1416682"/>
                </a:cubicBezTo>
                <a:lnTo>
                  <a:pt x="700973" y="1454572"/>
                </a:lnTo>
                <a:lnTo>
                  <a:pt x="705183" y="1454572"/>
                </a:lnTo>
                <a:cubicBezTo>
                  <a:pt x="705183" y="1460185"/>
                  <a:pt x="703780" y="1465799"/>
                  <a:pt x="700973" y="1471412"/>
                </a:cubicBezTo>
                <a:cubicBezTo>
                  <a:pt x="698166" y="1477025"/>
                  <a:pt x="696061" y="1481236"/>
                  <a:pt x="694658" y="1484042"/>
                </a:cubicBezTo>
                <a:cubicBezTo>
                  <a:pt x="684834" y="1482639"/>
                  <a:pt x="678519" y="1479131"/>
                  <a:pt x="675713" y="1473517"/>
                </a:cubicBezTo>
                <a:lnTo>
                  <a:pt x="671503" y="1473517"/>
                </a:lnTo>
                <a:cubicBezTo>
                  <a:pt x="670099" y="1470710"/>
                  <a:pt x="669398" y="1465448"/>
                  <a:pt x="669398" y="1457729"/>
                </a:cubicBezTo>
                <a:cubicBezTo>
                  <a:pt x="669398" y="1450011"/>
                  <a:pt x="669047" y="1442293"/>
                  <a:pt x="668345" y="1434574"/>
                </a:cubicBezTo>
                <a:cubicBezTo>
                  <a:pt x="667643" y="1426856"/>
                  <a:pt x="665538" y="1420190"/>
                  <a:pt x="662030" y="1414577"/>
                </a:cubicBezTo>
                <a:cubicBezTo>
                  <a:pt x="658522" y="1408963"/>
                  <a:pt x="652557" y="1406156"/>
                  <a:pt x="644137" y="1406156"/>
                </a:cubicBezTo>
                <a:cubicBezTo>
                  <a:pt x="625894" y="1406156"/>
                  <a:pt x="614667" y="1414577"/>
                  <a:pt x="610457" y="1431417"/>
                </a:cubicBezTo>
                <a:lnTo>
                  <a:pt x="602037" y="1431417"/>
                </a:lnTo>
                <a:lnTo>
                  <a:pt x="602037" y="1435627"/>
                </a:lnTo>
                <a:lnTo>
                  <a:pt x="599932" y="1431417"/>
                </a:lnTo>
                <a:lnTo>
                  <a:pt x="580987" y="1431417"/>
                </a:lnTo>
                <a:cubicBezTo>
                  <a:pt x="578180" y="1427207"/>
                  <a:pt x="575373" y="1423347"/>
                  <a:pt x="572566" y="1419839"/>
                </a:cubicBezTo>
                <a:cubicBezTo>
                  <a:pt x="569760" y="1416331"/>
                  <a:pt x="566953" y="1412471"/>
                  <a:pt x="564146" y="1408261"/>
                </a:cubicBezTo>
                <a:lnTo>
                  <a:pt x="564146" y="1401946"/>
                </a:lnTo>
                <a:lnTo>
                  <a:pt x="557831" y="1393526"/>
                </a:lnTo>
                <a:lnTo>
                  <a:pt x="549411" y="1393526"/>
                </a:lnTo>
                <a:lnTo>
                  <a:pt x="549411" y="1389316"/>
                </a:lnTo>
                <a:cubicBezTo>
                  <a:pt x="540991" y="1389316"/>
                  <a:pt x="532220" y="1388965"/>
                  <a:pt x="523098" y="1388264"/>
                </a:cubicBezTo>
                <a:cubicBezTo>
                  <a:pt x="513977" y="1387562"/>
                  <a:pt x="505206" y="1386510"/>
                  <a:pt x="496786" y="1385106"/>
                </a:cubicBezTo>
                <a:cubicBezTo>
                  <a:pt x="495382" y="1392123"/>
                  <a:pt x="491172" y="1400894"/>
                  <a:pt x="484155" y="1411419"/>
                </a:cubicBezTo>
                <a:cubicBezTo>
                  <a:pt x="477139" y="1421944"/>
                  <a:pt x="470122" y="1428610"/>
                  <a:pt x="463105" y="1431417"/>
                </a:cubicBezTo>
                <a:cubicBezTo>
                  <a:pt x="461702" y="1442643"/>
                  <a:pt x="457492" y="1452467"/>
                  <a:pt x="450475" y="1460887"/>
                </a:cubicBezTo>
                <a:lnTo>
                  <a:pt x="448370" y="1469307"/>
                </a:lnTo>
                <a:lnTo>
                  <a:pt x="444160" y="1469307"/>
                </a:lnTo>
                <a:lnTo>
                  <a:pt x="444160" y="1479832"/>
                </a:lnTo>
                <a:lnTo>
                  <a:pt x="439950" y="1479832"/>
                </a:lnTo>
                <a:lnTo>
                  <a:pt x="439950" y="1488252"/>
                </a:lnTo>
                <a:lnTo>
                  <a:pt x="435740" y="1488252"/>
                </a:lnTo>
                <a:cubicBezTo>
                  <a:pt x="435740" y="1492462"/>
                  <a:pt x="434336" y="1495971"/>
                  <a:pt x="431530" y="1498778"/>
                </a:cubicBezTo>
                <a:lnTo>
                  <a:pt x="425215" y="1498778"/>
                </a:lnTo>
                <a:cubicBezTo>
                  <a:pt x="426618" y="1486147"/>
                  <a:pt x="430126" y="1476675"/>
                  <a:pt x="435740" y="1470360"/>
                </a:cubicBezTo>
                <a:cubicBezTo>
                  <a:pt x="441353" y="1464045"/>
                  <a:pt x="445563" y="1453870"/>
                  <a:pt x="448370" y="1439837"/>
                </a:cubicBezTo>
                <a:lnTo>
                  <a:pt x="454685" y="1439837"/>
                </a:lnTo>
                <a:lnTo>
                  <a:pt x="454685" y="1422997"/>
                </a:lnTo>
                <a:lnTo>
                  <a:pt x="450475" y="1422997"/>
                </a:lnTo>
                <a:lnTo>
                  <a:pt x="454685" y="1420892"/>
                </a:lnTo>
                <a:cubicBezTo>
                  <a:pt x="456088" y="1415278"/>
                  <a:pt x="456790" y="1406858"/>
                  <a:pt x="456790" y="1395631"/>
                </a:cubicBezTo>
                <a:cubicBezTo>
                  <a:pt x="456790" y="1381598"/>
                  <a:pt x="455387" y="1371424"/>
                  <a:pt x="452580" y="1365108"/>
                </a:cubicBezTo>
                <a:cubicBezTo>
                  <a:pt x="449773" y="1358793"/>
                  <a:pt x="442757" y="1354232"/>
                  <a:pt x="431530" y="1351426"/>
                </a:cubicBezTo>
                <a:cubicBezTo>
                  <a:pt x="428723" y="1355636"/>
                  <a:pt x="423461" y="1359846"/>
                  <a:pt x="415742" y="1364056"/>
                </a:cubicBezTo>
                <a:cubicBezTo>
                  <a:pt x="408024" y="1368266"/>
                  <a:pt x="400656" y="1370371"/>
                  <a:pt x="393639" y="1370371"/>
                </a:cubicBezTo>
                <a:cubicBezTo>
                  <a:pt x="383816" y="1361951"/>
                  <a:pt x="378904" y="1356688"/>
                  <a:pt x="378904" y="1354583"/>
                </a:cubicBezTo>
                <a:cubicBezTo>
                  <a:pt x="378904" y="1352478"/>
                  <a:pt x="377501" y="1346514"/>
                  <a:pt x="374694" y="1336691"/>
                </a:cubicBezTo>
                <a:lnTo>
                  <a:pt x="378904" y="1336691"/>
                </a:lnTo>
                <a:cubicBezTo>
                  <a:pt x="380307" y="1335287"/>
                  <a:pt x="381360" y="1331428"/>
                  <a:pt x="382062" y="1325113"/>
                </a:cubicBezTo>
                <a:cubicBezTo>
                  <a:pt x="382763" y="1318798"/>
                  <a:pt x="383114" y="1313535"/>
                  <a:pt x="383114" y="1309325"/>
                </a:cubicBezTo>
                <a:lnTo>
                  <a:pt x="378904" y="1309325"/>
                </a:lnTo>
                <a:cubicBezTo>
                  <a:pt x="376097" y="1305115"/>
                  <a:pt x="373291" y="1300204"/>
                  <a:pt x="370484" y="1294590"/>
                </a:cubicBezTo>
                <a:lnTo>
                  <a:pt x="364169" y="1294590"/>
                </a:lnTo>
                <a:lnTo>
                  <a:pt x="364169" y="1288275"/>
                </a:lnTo>
                <a:lnTo>
                  <a:pt x="355749" y="1288275"/>
                </a:lnTo>
                <a:lnTo>
                  <a:pt x="355749" y="1279855"/>
                </a:lnTo>
                <a:cubicBezTo>
                  <a:pt x="351539" y="1277048"/>
                  <a:pt x="346978" y="1273891"/>
                  <a:pt x="342066" y="1270382"/>
                </a:cubicBezTo>
                <a:cubicBezTo>
                  <a:pt x="337154" y="1266874"/>
                  <a:pt x="333295" y="1265120"/>
                  <a:pt x="330489" y="1265120"/>
                </a:cubicBezTo>
                <a:cubicBezTo>
                  <a:pt x="324875" y="1265120"/>
                  <a:pt x="320665" y="1266172"/>
                  <a:pt x="317858" y="1268277"/>
                </a:cubicBezTo>
                <a:cubicBezTo>
                  <a:pt x="315052" y="1270382"/>
                  <a:pt x="311543" y="1271435"/>
                  <a:pt x="307333" y="1271435"/>
                </a:cubicBezTo>
                <a:cubicBezTo>
                  <a:pt x="287686" y="1271435"/>
                  <a:pt x="277161" y="1260208"/>
                  <a:pt x="275758" y="1237754"/>
                </a:cubicBezTo>
                <a:lnTo>
                  <a:pt x="279968" y="1237754"/>
                </a:lnTo>
                <a:cubicBezTo>
                  <a:pt x="279968" y="1236351"/>
                  <a:pt x="280319" y="1235649"/>
                  <a:pt x="281020" y="1235649"/>
                </a:cubicBezTo>
                <a:cubicBezTo>
                  <a:pt x="281722" y="1235649"/>
                  <a:pt x="282073" y="1234948"/>
                  <a:pt x="282073" y="1233544"/>
                </a:cubicBezTo>
                <a:cubicBezTo>
                  <a:pt x="282073" y="1234948"/>
                  <a:pt x="279968" y="1233544"/>
                  <a:pt x="275758" y="1229334"/>
                </a:cubicBezTo>
                <a:lnTo>
                  <a:pt x="279968" y="1227229"/>
                </a:lnTo>
                <a:cubicBezTo>
                  <a:pt x="279968" y="1207582"/>
                  <a:pt x="268741" y="1195654"/>
                  <a:pt x="246288" y="1191444"/>
                </a:cubicBezTo>
                <a:lnTo>
                  <a:pt x="246288" y="1195654"/>
                </a:lnTo>
                <a:lnTo>
                  <a:pt x="231552" y="1195654"/>
                </a:lnTo>
                <a:lnTo>
                  <a:pt x="231552" y="1199864"/>
                </a:lnTo>
                <a:lnTo>
                  <a:pt x="223132" y="1199864"/>
                </a:lnTo>
                <a:lnTo>
                  <a:pt x="223132" y="1204074"/>
                </a:lnTo>
                <a:lnTo>
                  <a:pt x="212607" y="1204074"/>
                </a:lnTo>
                <a:lnTo>
                  <a:pt x="212607" y="1208284"/>
                </a:lnTo>
                <a:lnTo>
                  <a:pt x="174717" y="1195654"/>
                </a:lnTo>
                <a:lnTo>
                  <a:pt x="174717" y="1189339"/>
                </a:lnTo>
                <a:lnTo>
                  <a:pt x="155771" y="1189339"/>
                </a:lnTo>
                <a:lnTo>
                  <a:pt x="155771" y="1185129"/>
                </a:lnTo>
                <a:lnTo>
                  <a:pt x="159982" y="1185129"/>
                </a:lnTo>
                <a:cubicBezTo>
                  <a:pt x="162788" y="1180919"/>
                  <a:pt x="166998" y="1177410"/>
                  <a:pt x="172612" y="1174604"/>
                </a:cubicBezTo>
                <a:cubicBezTo>
                  <a:pt x="178225" y="1171797"/>
                  <a:pt x="181032" y="1167587"/>
                  <a:pt x="181032" y="1161973"/>
                </a:cubicBezTo>
                <a:lnTo>
                  <a:pt x="189452" y="1161973"/>
                </a:lnTo>
                <a:cubicBezTo>
                  <a:pt x="192259" y="1156360"/>
                  <a:pt x="195065" y="1152852"/>
                  <a:pt x="197872" y="1151448"/>
                </a:cubicBezTo>
                <a:lnTo>
                  <a:pt x="204187" y="1151448"/>
                </a:lnTo>
                <a:lnTo>
                  <a:pt x="204187" y="1147238"/>
                </a:lnTo>
                <a:cubicBezTo>
                  <a:pt x="206994" y="1144432"/>
                  <a:pt x="208748" y="1143028"/>
                  <a:pt x="209450" y="1143028"/>
                </a:cubicBezTo>
                <a:cubicBezTo>
                  <a:pt x="210151" y="1143028"/>
                  <a:pt x="211204" y="1140222"/>
                  <a:pt x="212607" y="1134608"/>
                </a:cubicBezTo>
                <a:lnTo>
                  <a:pt x="208397" y="1134608"/>
                </a:lnTo>
                <a:cubicBezTo>
                  <a:pt x="206994" y="1131801"/>
                  <a:pt x="206643" y="1130749"/>
                  <a:pt x="207345" y="1131451"/>
                </a:cubicBezTo>
                <a:cubicBezTo>
                  <a:pt x="208046" y="1132152"/>
                  <a:pt x="206994" y="1131100"/>
                  <a:pt x="204187" y="1128293"/>
                </a:cubicBezTo>
                <a:cubicBezTo>
                  <a:pt x="201380" y="1132503"/>
                  <a:pt x="197170" y="1135310"/>
                  <a:pt x="191557" y="1136713"/>
                </a:cubicBezTo>
                <a:cubicBezTo>
                  <a:pt x="185943" y="1138117"/>
                  <a:pt x="180330" y="1140222"/>
                  <a:pt x="174717" y="1143028"/>
                </a:cubicBezTo>
                <a:cubicBezTo>
                  <a:pt x="173313" y="1144432"/>
                  <a:pt x="172261" y="1146186"/>
                  <a:pt x="171559" y="1148291"/>
                </a:cubicBezTo>
                <a:cubicBezTo>
                  <a:pt x="170857" y="1150396"/>
                  <a:pt x="169805" y="1151448"/>
                  <a:pt x="168402" y="1151448"/>
                </a:cubicBezTo>
                <a:lnTo>
                  <a:pt x="164192" y="1147238"/>
                </a:lnTo>
                <a:cubicBezTo>
                  <a:pt x="161385" y="1144432"/>
                  <a:pt x="159982" y="1141625"/>
                  <a:pt x="159982" y="1138818"/>
                </a:cubicBezTo>
                <a:cubicBezTo>
                  <a:pt x="165595" y="1138818"/>
                  <a:pt x="174015" y="1137415"/>
                  <a:pt x="185242" y="1134608"/>
                </a:cubicBezTo>
                <a:lnTo>
                  <a:pt x="189452" y="1128293"/>
                </a:lnTo>
                <a:lnTo>
                  <a:pt x="199977" y="1128293"/>
                </a:lnTo>
                <a:cubicBezTo>
                  <a:pt x="201380" y="1128293"/>
                  <a:pt x="202433" y="1127241"/>
                  <a:pt x="203135" y="1125136"/>
                </a:cubicBezTo>
                <a:cubicBezTo>
                  <a:pt x="203836" y="1123031"/>
                  <a:pt x="205590" y="1121276"/>
                  <a:pt x="208397" y="1119873"/>
                </a:cubicBezTo>
                <a:cubicBezTo>
                  <a:pt x="205590" y="1108646"/>
                  <a:pt x="203836" y="1099875"/>
                  <a:pt x="203135" y="1093560"/>
                </a:cubicBezTo>
                <a:cubicBezTo>
                  <a:pt x="202433" y="1087245"/>
                  <a:pt x="196469" y="1078474"/>
                  <a:pt x="185242" y="1067247"/>
                </a:cubicBezTo>
                <a:lnTo>
                  <a:pt x="174717" y="1067247"/>
                </a:lnTo>
                <a:cubicBezTo>
                  <a:pt x="174717" y="1067247"/>
                  <a:pt x="173313" y="1064441"/>
                  <a:pt x="170507" y="1058827"/>
                </a:cubicBezTo>
                <a:lnTo>
                  <a:pt x="159982" y="1056722"/>
                </a:lnTo>
                <a:cubicBezTo>
                  <a:pt x="157175" y="1042689"/>
                  <a:pt x="155771" y="1032164"/>
                  <a:pt x="155771" y="1025147"/>
                </a:cubicBezTo>
                <a:cubicBezTo>
                  <a:pt x="164192" y="1020937"/>
                  <a:pt x="170156" y="1015674"/>
                  <a:pt x="173664" y="1009359"/>
                </a:cubicBezTo>
                <a:cubicBezTo>
                  <a:pt x="177173" y="1003044"/>
                  <a:pt x="178927" y="992168"/>
                  <a:pt x="178927" y="976731"/>
                </a:cubicBezTo>
                <a:cubicBezTo>
                  <a:pt x="173313" y="971118"/>
                  <a:pt x="169103" y="967960"/>
                  <a:pt x="166297" y="967259"/>
                </a:cubicBezTo>
                <a:cubicBezTo>
                  <a:pt x="163490" y="966557"/>
                  <a:pt x="158578" y="966206"/>
                  <a:pt x="151561" y="966206"/>
                </a:cubicBezTo>
                <a:cubicBezTo>
                  <a:pt x="138931" y="966206"/>
                  <a:pt x="126301" y="967259"/>
                  <a:pt x="113671" y="969364"/>
                </a:cubicBezTo>
                <a:cubicBezTo>
                  <a:pt x="101041" y="971469"/>
                  <a:pt x="87007" y="972521"/>
                  <a:pt x="71570" y="972521"/>
                </a:cubicBezTo>
                <a:cubicBezTo>
                  <a:pt x="71570" y="972521"/>
                  <a:pt x="70167" y="969714"/>
                  <a:pt x="67360" y="964101"/>
                </a:cubicBezTo>
                <a:lnTo>
                  <a:pt x="75781" y="961996"/>
                </a:lnTo>
                <a:cubicBezTo>
                  <a:pt x="75781" y="963399"/>
                  <a:pt x="77886" y="964101"/>
                  <a:pt x="82096" y="964101"/>
                </a:cubicBezTo>
                <a:cubicBezTo>
                  <a:pt x="89112" y="964101"/>
                  <a:pt x="100339" y="960242"/>
                  <a:pt x="115776" y="952523"/>
                </a:cubicBezTo>
                <a:cubicBezTo>
                  <a:pt x="131213" y="944805"/>
                  <a:pt x="141738" y="929017"/>
                  <a:pt x="147351" y="905161"/>
                </a:cubicBezTo>
                <a:lnTo>
                  <a:pt x="151561" y="905161"/>
                </a:lnTo>
                <a:cubicBezTo>
                  <a:pt x="150158" y="902354"/>
                  <a:pt x="149456" y="900249"/>
                  <a:pt x="149456" y="898845"/>
                </a:cubicBezTo>
                <a:cubicBezTo>
                  <a:pt x="149456" y="897442"/>
                  <a:pt x="148755" y="895337"/>
                  <a:pt x="147351" y="892530"/>
                </a:cubicBezTo>
                <a:lnTo>
                  <a:pt x="143141" y="892530"/>
                </a:lnTo>
                <a:lnTo>
                  <a:pt x="143141" y="882005"/>
                </a:lnTo>
                <a:lnTo>
                  <a:pt x="117881" y="886215"/>
                </a:lnTo>
                <a:lnTo>
                  <a:pt x="117881" y="877795"/>
                </a:lnTo>
                <a:cubicBezTo>
                  <a:pt x="120688" y="876392"/>
                  <a:pt x="122442" y="875690"/>
                  <a:pt x="123144" y="875690"/>
                </a:cubicBezTo>
                <a:cubicBezTo>
                  <a:pt x="123845" y="875690"/>
                  <a:pt x="125599" y="874988"/>
                  <a:pt x="128406" y="873585"/>
                </a:cubicBezTo>
                <a:cubicBezTo>
                  <a:pt x="128406" y="876392"/>
                  <a:pt x="132616" y="877795"/>
                  <a:pt x="141036" y="877795"/>
                </a:cubicBezTo>
                <a:lnTo>
                  <a:pt x="141036" y="873585"/>
                </a:lnTo>
                <a:cubicBezTo>
                  <a:pt x="157877" y="873585"/>
                  <a:pt x="166297" y="858850"/>
                  <a:pt x="166297" y="829380"/>
                </a:cubicBezTo>
                <a:cubicBezTo>
                  <a:pt x="162087" y="825169"/>
                  <a:pt x="159982" y="821661"/>
                  <a:pt x="159982" y="818854"/>
                </a:cubicBezTo>
                <a:cubicBezTo>
                  <a:pt x="159982" y="816048"/>
                  <a:pt x="160683" y="813241"/>
                  <a:pt x="162087" y="810434"/>
                </a:cubicBezTo>
                <a:cubicBezTo>
                  <a:pt x="163490" y="807628"/>
                  <a:pt x="164192" y="804821"/>
                  <a:pt x="164192" y="802014"/>
                </a:cubicBezTo>
                <a:cubicBezTo>
                  <a:pt x="164192" y="800611"/>
                  <a:pt x="163841" y="799558"/>
                  <a:pt x="163139" y="798857"/>
                </a:cubicBezTo>
                <a:cubicBezTo>
                  <a:pt x="162437" y="798155"/>
                  <a:pt x="162087" y="796401"/>
                  <a:pt x="162087" y="793594"/>
                </a:cubicBezTo>
                <a:lnTo>
                  <a:pt x="159982" y="774649"/>
                </a:lnTo>
                <a:lnTo>
                  <a:pt x="155771" y="774649"/>
                </a:lnTo>
                <a:cubicBezTo>
                  <a:pt x="155771" y="773246"/>
                  <a:pt x="155421" y="772193"/>
                  <a:pt x="154719" y="771491"/>
                </a:cubicBezTo>
                <a:cubicBezTo>
                  <a:pt x="154017" y="770790"/>
                  <a:pt x="153666" y="769036"/>
                  <a:pt x="153666" y="766229"/>
                </a:cubicBezTo>
                <a:cubicBezTo>
                  <a:pt x="153666" y="756405"/>
                  <a:pt x="157526" y="748687"/>
                  <a:pt x="165244" y="743074"/>
                </a:cubicBezTo>
                <a:cubicBezTo>
                  <a:pt x="172963" y="737460"/>
                  <a:pt x="178225" y="731847"/>
                  <a:pt x="181032" y="726233"/>
                </a:cubicBezTo>
                <a:cubicBezTo>
                  <a:pt x="171208" y="716410"/>
                  <a:pt x="164192" y="709744"/>
                  <a:pt x="159982" y="706235"/>
                </a:cubicBezTo>
                <a:cubicBezTo>
                  <a:pt x="155771" y="702727"/>
                  <a:pt x="148053" y="698166"/>
                  <a:pt x="136826" y="692553"/>
                </a:cubicBezTo>
                <a:lnTo>
                  <a:pt x="136826" y="684133"/>
                </a:lnTo>
                <a:cubicBezTo>
                  <a:pt x="129810" y="682729"/>
                  <a:pt x="122442" y="679221"/>
                  <a:pt x="114723" y="673608"/>
                </a:cubicBezTo>
                <a:cubicBezTo>
                  <a:pt x="107005" y="667994"/>
                  <a:pt x="101743" y="662381"/>
                  <a:pt x="98936" y="656767"/>
                </a:cubicBezTo>
                <a:lnTo>
                  <a:pt x="98936" y="646242"/>
                </a:lnTo>
                <a:lnTo>
                  <a:pt x="94726" y="646242"/>
                </a:lnTo>
                <a:cubicBezTo>
                  <a:pt x="93322" y="643436"/>
                  <a:pt x="92621" y="640980"/>
                  <a:pt x="92621" y="638875"/>
                </a:cubicBezTo>
                <a:cubicBezTo>
                  <a:pt x="92621" y="636770"/>
                  <a:pt x="91919" y="634314"/>
                  <a:pt x="90516" y="631507"/>
                </a:cubicBezTo>
                <a:lnTo>
                  <a:pt x="94726" y="631507"/>
                </a:lnTo>
                <a:lnTo>
                  <a:pt x="94726" y="623087"/>
                </a:lnTo>
                <a:lnTo>
                  <a:pt x="98936" y="623087"/>
                </a:lnTo>
                <a:cubicBezTo>
                  <a:pt x="100339" y="620280"/>
                  <a:pt x="101041" y="617474"/>
                  <a:pt x="101041" y="614667"/>
                </a:cubicBezTo>
                <a:cubicBezTo>
                  <a:pt x="101041" y="607650"/>
                  <a:pt x="97532" y="598528"/>
                  <a:pt x="90516" y="587302"/>
                </a:cubicBezTo>
                <a:cubicBezTo>
                  <a:pt x="83499" y="576075"/>
                  <a:pt x="72272" y="570461"/>
                  <a:pt x="56835" y="570461"/>
                </a:cubicBezTo>
                <a:lnTo>
                  <a:pt x="56835" y="574672"/>
                </a:lnTo>
                <a:lnTo>
                  <a:pt x="46310" y="574672"/>
                </a:lnTo>
                <a:lnTo>
                  <a:pt x="46310" y="578882"/>
                </a:lnTo>
                <a:cubicBezTo>
                  <a:pt x="39293" y="580285"/>
                  <a:pt x="33329" y="581337"/>
                  <a:pt x="28417" y="582039"/>
                </a:cubicBezTo>
                <a:cubicBezTo>
                  <a:pt x="23506" y="582741"/>
                  <a:pt x="17542" y="583793"/>
                  <a:pt x="10525" y="585197"/>
                </a:cubicBezTo>
                <a:lnTo>
                  <a:pt x="10525" y="589407"/>
                </a:lnTo>
                <a:cubicBezTo>
                  <a:pt x="3508" y="589407"/>
                  <a:pt x="0" y="586600"/>
                  <a:pt x="0" y="580986"/>
                </a:cubicBezTo>
                <a:cubicBezTo>
                  <a:pt x="7016" y="578180"/>
                  <a:pt x="12981" y="576776"/>
                  <a:pt x="17892" y="576776"/>
                </a:cubicBezTo>
                <a:cubicBezTo>
                  <a:pt x="22804" y="576776"/>
                  <a:pt x="27014" y="575724"/>
                  <a:pt x="30522" y="573619"/>
                </a:cubicBezTo>
                <a:cubicBezTo>
                  <a:pt x="34031" y="571514"/>
                  <a:pt x="36838" y="567304"/>
                  <a:pt x="38943" y="560989"/>
                </a:cubicBezTo>
                <a:cubicBezTo>
                  <a:pt x="41048" y="554674"/>
                  <a:pt x="43503" y="543798"/>
                  <a:pt x="46310" y="528361"/>
                </a:cubicBezTo>
                <a:lnTo>
                  <a:pt x="48415" y="528361"/>
                </a:lnTo>
                <a:cubicBezTo>
                  <a:pt x="48415" y="522747"/>
                  <a:pt x="48064" y="517836"/>
                  <a:pt x="47363" y="513626"/>
                </a:cubicBezTo>
                <a:cubicBezTo>
                  <a:pt x="46661" y="509416"/>
                  <a:pt x="46310" y="504504"/>
                  <a:pt x="46310" y="498891"/>
                </a:cubicBezTo>
                <a:lnTo>
                  <a:pt x="52625" y="484155"/>
                </a:lnTo>
                <a:lnTo>
                  <a:pt x="56835" y="484155"/>
                </a:lnTo>
                <a:lnTo>
                  <a:pt x="56835" y="452580"/>
                </a:lnTo>
                <a:cubicBezTo>
                  <a:pt x="51222" y="449773"/>
                  <a:pt x="47012" y="446265"/>
                  <a:pt x="44205" y="442055"/>
                </a:cubicBezTo>
                <a:cubicBezTo>
                  <a:pt x="41398" y="437845"/>
                  <a:pt x="37890" y="433635"/>
                  <a:pt x="33680" y="429425"/>
                </a:cubicBezTo>
                <a:cubicBezTo>
                  <a:pt x="36487" y="423811"/>
                  <a:pt x="39995" y="419952"/>
                  <a:pt x="44205" y="417847"/>
                </a:cubicBezTo>
                <a:cubicBezTo>
                  <a:pt x="48415" y="415742"/>
                  <a:pt x="52274" y="413988"/>
                  <a:pt x="55783" y="412585"/>
                </a:cubicBezTo>
                <a:cubicBezTo>
                  <a:pt x="59291" y="411181"/>
                  <a:pt x="62098" y="408725"/>
                  <a:pt x="64203" y="405217"/>
                </a:cubicBezTo>
                <a:cubicBezTo>
                  <a:pt x="66308" y="401708"/>
                  <a:pt x="67360" y="395043"/>
                  <a:pt x="67360" y="385219"/>
                </a:cubicBezTo>
                <a:cubicBezTo>
                  <a:pt x="58940" y="379606"/>
                  <a:pt x="54029" y="370484"/>
                  <a:pt x="52625" y="357854"/>
                </a:cubicBezTo>
                <a:cubicBezTo>
                  <a:pt x="55432" y="356450"/>
                  <a:pt x="62098" y="352942"/>
                  <a:pt x="72623" y="347329"/>
                </a:cubicBezTo>
                <a:cubicBezTo>
                  <a:pt x="83148" y="341715"/>
                  <a:pt x="88411" y="331190"/>
                  <a:pt x="88411" y="315753"/>
                </a:cubicBezTo>
                <a:cubicBezTo>
                  <a:pt x="88411" y="311543"/>
                  <a:pt x="87709" y="306632"/>
                  <a:pt x="86306" y="301018"/>
                </a:cubicBezTo>
                <a:cubicBezTo>
                  <a:pt x="84902" y="295405"/>
                  <a:pt x="84201" y="290493"/>
                  <a:pt x="84201" y="286283"/>
                </a:cubicBezTo>
                <a:lnTo>
                  <a:pt x="88411" y="282073"/>
                </a:lnTo>
                <a:cubicBezTo>
                  <a:pt x="89814" y="280670"/>
                  <a:pt x="90516" y="279266"/>
                  <a:pt x="90516" y="277863"/>
                </a:cubicBezTo>
                <a:lnTo>
                  <a:pt x="113671" y="277863"/>
                </a:lnTo>
                <a:cubicBezTo>
                  <a:pt x="119284" y="272249"/>
                  <a:pt x="123144" y="269794"/>
                  <a:pt x="125249" y="270495"/>
                </a:cubicBezTo>
                <a:cubicBezTo>
                  <a:pt x="127354" y="271197"/>
                  <a:pt x="131213" y="270144"/>
                  <a:pt x="136826" y="267338"/>
                </a:cubicBezTo>
                <a:lnTo>
                  <a:pt x="136826" y="263128"/>
                </a:lnTo>
                <a:cubicBezTo>
                  <a:pt x="141036" y="260321"/>
                  <a:pt x="145948" y="258216"/>
                  <a:pt x="151561" y="256813"/>
                </a:cubicBezTo>
                <a:lnTo>
                  <a:pt x="151561" y="248393"/>
                </a:lnTo>
                <a:lnTo>
                  <a:pt x="155771" y="248393"/>
                </a:lnTo>
                <a:cubicBezTo>
                  <a:pt x="154368" y="244182"/>
                  <a:pt x="151912" y="238218"/>
                  <a:pt x="148404" y="230500"/>
                </a:cubicBezTo>
                <a:cubicBezTo>
                  <a:pt x="144896" y="222781"/>
                  <a:pt x="141036" y="218922"/>
                  <a:pt x="136826" y="218922"/>
                </a:cubicBezTo>
                <a:lnTo>
                  <a:pt x="136826" y="210502"/>
                </a:lnTo>
                <a:cubicBezTo>
                  <a:pt x="139633" y="209099"/>
                  <a:pt x="142440" y="207695"/>
                  <a:pt x="145246" y="206292"/>
                </a:cubicBezTo>
                <a:cubicBezTo>
                  <a:pt x="148053" y="204889"/>
                  <a:pt x="150860" y="204187"/>
                  <a:pt x="153666" y="204187"/>
                </a:cubicBezTo>
                <a:cubicBezTo>
                  <a:pt x="155070" y="204187"/>
                  <a:pt x="156473" y="204538"/>
                  <a:pt x="157877" y="205239"/>
                </a:cubicBezTo>
                <a:cubicBezTo>
                  <a:pt x="159280" y="205941"/>
                  <a:pt x="160683" y="206292"/>
                  <a:pt x="162087" y="206292"/>
                </a:cubicBezTo>
                <a:lnTo>
                  <a:pt x="162087" y="210502"/>
                </a:lnTo>
                <a:lnTo>
                  <a:pt x="170507" y="210502"/>
                </a:lnTo>
                <a:lnTo>
                  <a:pt x="170507" y="214712"/>
                </a:lnTo>
                <a:cubicBezTo>
                  <a:pt x="173313" y="216116"/>
                  <a:pt x="175769" y="216817"/>
                  <a:pt x="177874" y="216817"/>
                </a:cubicBezTo>
                <a:cubicBezTo>
                  <a:pt x="179979" y="216817"/>
                  <a:pt x="183838" y="217519"/>
                  <a:pt x="189452" y="218922"/>
                </a:cubicBezTo>
                <a:lnTo>
                  <a:pt x="189452" y="214712"/>
                </a:lnTo>
                <a:lnTo>
                  <a:pt x="197872" y="214712"/>
                </a:lnTo>
                <a:lnTo>
                  <a:pt x="204187" y="206292"/>
                </a:lnTo>
                <a:cubicBezTo>
                  <a:pt x="205590" y="203485"/>
                  <a:pt x="206292" y="201029"/>
                  <a:pt x="206292" y="198924"/>
                </a:cubicBezTo>
                <a:cubicBezTo>
                  <a:pt x="206292" y="196819"/>
                  <a:pt x="206994" y="194364"/>
                  <a:pt x="208397" y="191557"/>
                </a:cubicBezTo>
                <a:lnTo>
                  <a:pt x="218922" y="187347"/>
                </a:lnTo>
                <a:cubicBezTo>
                  <a:pt x="221729" y="184540"/>
                  <a:pt x="223483" y="182435"/>
                  <a:pt x="224185" y="181032"/>
                </a:cubicBezTo>
                <a:cubicBezTo>
                  <a:pt x="224886" y="179628"/>
                  <a:pt x="225939" y="178225"/>
                  <a:pt x="227342" y="176822"/>
                </a:cubicBezTo>
                <a:lnTo>
                  <a:pt x="235762" y="176822"/>
                </a:lnTo>
                <a:cubicBezTo>
                  <a:pt x="235762" y="174015"/>
                  <a:pt x="236113" y="172261"/>
                  <a:pt x="236815" y="171559"/>
                </a:cubicBezTo>
                <a:cubicBezTo>
                  <a:pt x="237517" y="170858"/>
                  <a:pt x="237867" y="169805"/>
                  <a:pt x="237867" y="168402"/>
                </a:cubicBezTo>
                <a:lnTo>
                  <a:pt x="246288" y="168402"/>
                </a:lnTo>
                <a:lnTo>
                  <a:pt x="246288" y="164192"/>
                </a:lnTo>
                <a:lnTo>
                  <a:pt x="269443" y="164192"/>
                </a:lnTo>
                <a:cubicBezTo>
                  <a:pt x="272249" y="157175"/>
                  <a:pt x="275407" y="153666"/>
                  <a:pt x="278915" y="153666"/>
                </a:cubicBezTo>
                <a:cubicBezTo>
                  <a:pt x="282424" y="153666"/>
                  <a:pt x="286985" y="152263"/>
                  <a:pt x="292598" y="149456"/>
                </a:cubicBezTo>
                <a:lnTo>
                  <a:pt x="292598" y="145246"/>
                </a:lnTo>
                <a:cubicBezTo>
                  <a:pt x="296808" y="146650"/>
                  <a:pt x="301369" y="147351"/>
                  <a:pt x="306281" y="147351"/>
                </a:cubicBezTo>
                <a:cubicBezTo>
                  <a:pt x="311192" y="147351"/>
                  <a:pt x="316455" y="148053"/>
                  <a:pt x="322068" y="149456"/>
                </a:cubicBezTo>
                <a:cubicBezTo>
                  <a:pt x="326279" y="139633"/>
                  <a:pt x="332243" y="133669"/>
                  <a:pt x="339961" y="131564"/>
                </a:cubicBezTo>
                <a:cubicBezTo>
                  <a:pt x="347680" y="129459"/>
                  <a:pt x="355749" y="124196"/>
                  <a:pt x="364169" y="115776"/>
                </a:cubicBezTo>
                <a:cubicBezTo>
                  <a:pt x="365572" y="115776"/>
                  <a:pt x="367677" y="117179"/>
                  <a:pt x="370484" y="119986"/>
                </a:cubicBezTo>
                <a:cubicBezTo>
                  <a:pt x="373291" y="114373"/>
                  <a:pt x="374694" y="110163"/>
                  <a:pt x="374694" y="107356"/>
                </a:cubicBezTo>
                <a:lnTo>
                  <a:pt x="387324" y="103146"/>
                </a:lnTo>
                <a:lnTo>
                  <a:pt x="393639" y="96831"/>
                </a:lnTo>
                <a:lnTo>
                  <a:pt x="393639" y="88411"/>
                </a:lnTo>
                <a:cubicBezTo>
                  <a:pt x="396446" y="85604"/>
                  <a:pt x="399253" y="83850"/>
                  <a:pt x="402059" y="83148"/>
                </a:cubicBezTo>
                <a:cubicBezTo>
                  <a:pt x="404866" y="82446"/>
                  <a:pt x="407673" y="80692"/>
                  <a:pt x="410480" y="77885"/>
                </a:cubicBezTo>
                <a:lnTo>
                  <a:pt x="410480" y="65255"/>
                </a:lnTo>
                <a:lnTo>
                  <a:pt x="416795" y="65255"/>
                </a:lnTo>
                <a:lnTo>
                  <a:pt x="429425" y="46310"/>
                </a:lnTo>
                <a:lnTo>
                  <a:pt x="439950" y="44205"/>
                </a:lnTo>
                <a:lnTo>
                  <a:pt x="439950" y="35785"/>
                </a:lnTo>
                <a:cubicBezTo>
                  <a:pt x="439950" y="35785"/>
                  <a:pt x="442757" y="34382"/>
                  <a:pt x="448370" y="31575"/>
                </a:cubicBezTo>
                <a:lnTo>
                  <a:pt x="448370" y="27365"/>
                </a:lnTo>
                <a:cubicBezTo>
                  <a:pt x="452580" y="25961"/>
                  <a:pt x="457843" y="24558"/>
                  <a:pt x="464158" y="23155"/>
                </a:cubicBezTo>
                <a:cubicBezTo>
                  <a:pt x="470473" y="21751"/>
                  <a:pt x="473630" y="18243"/>
                  <a:pt x="473630" y="12630"/>
                </a:cubicBezTo>
                <a:lnTo>
                  <a:pt x="486260" y="12630"/>
                </a:lnTo>
                <a:lnTo>
                  <a:pt x="486260" y="8420"/>
                </a:lnTo>
                <a:lnTo>
                  <a:pt x="507311" y="6315"/>
                </a:lnTo>
                <a:cubicBezTo>
                  <a:pt x="510117" y="4911"/>
                  <a:pt x="515731" y="3508"/>
                  <a:pt x="524151" y="2105"/>
                </a:cubicBezTo>
                <a:cubicBezTo>
                  <a:pt x="532571" y="701"/>
                  <a:pt x="540289" y="0"/>
                  <a:pt x="54730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80944" y="-3453860"/>
            <a:ext cx="10148770" cy="8759974"/>
          </a:xfrm>
          <a:custGeom>
            <a:avLst/>
            <a:gdLst>
              <a:gd name="connsiteX0" fmla="*/ 2619217 w 10148770"/>
              <a:gd name="connsiteY0" fmla="*/ 0 h 8759974"/>
              <a:gd name="connsiteX1" fmla="*/ 9034465 w 10148770"/>
              <a:gd name="connsiteY1" fmla="*/ 1292933 h 8759974"/>
              <a:gd name="connsiteX2" fmla="*/ 10148770 w 10148770"/>
              <a:gd name="connsiteY2" fmla="*/ 5402682 h 8759974"/>
              <a:gd name="connsiteX3" fmla="*/ 7529553 w 10148770"/>
              <a:gd name="connsiteY3" fmla="*/ 8759974 h 8759974"/>
              <a:gd name="connsiteX4" fmla="*/ 1114305 w 10148770"/>
              <a:gd name="connsiteY4" fmla="*/ 7467041 h 8759974"/>
              <a:gd name="connsiteX5" fmla="*/ 0 w 10148770"/>
              <a:gd name="connsiteY5" fmla="*/ 3357292 h 87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8770" h="8759974">
                <a:moveTo>
                  <a:pt x="2619217" y="0"/>
                </a:moveTo>
                <a:lnTo>
                  <a:pt x="9034465" y="1292933"/>
                </a:lnTo>
                <a:lnTo>
                  <a:pt x="10148770" y="5402682"/>
                </a:lnTo>
                <a:lnTo>
                  <a:pt x="7529553" y="8759974"/>
                </a:lnTo>
                <a:lnTo>
                  <a:pt x="1114305" y="7467041"/>
                </a:lnTo>
                <a:lnTo>
                  <a:pt x="0" y="3357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631804" y="1805606"/>
            <a:ext cx="12129527" cy="12129528"/>
          </a:xfrm>
          <a:custGeom>
            <a:avLst/>
            <a:gdLst>
              <a:gd name="connsiteX0" fmla="*/ 6717641 w 12129527"/>
              <a:gd name="connsiteY0" fmla="*/ 727 h 12129528"/>
              <a:gd name="connsiteX1" fmla="*/ 10593200 w 12129527"/>
              <a:gd name="connsiteY1" fmla="*/ 2466012 h 12129528"/>
              <a:gd name="connsiteX2" fmla="*/ 11769242 w 12129527"/>
              <a:gd name="connsiteY2" fmla="*/ 5107332 h 12129528"/>
              <a:gd name="connsiteX3" fmla="*/ 9663518 w 12129527"/>
              <a:gd name="connsiteY3" fmla="*/ 10593200 h 12129528"/>
              <a:gd name="connsiteX4" fmla="*/ 7022197 w 12129527"/>
              <a:gd name="connsiteY4" fmla="*/ 11769243 h 12129528"/>
              <a:gd name="connsiteX5" fmla="*/ 1536329 w 12129527"/>
              <a:gd name="connsiteY5" fmla="*/ 9663518 h 12129528"/>
              <a:gd name="connsiteX6" fmla="*/ 360286 w 12129527"/>
              <a:gd name="connsiteY6" fmla="*/ 7022198 h 12129528"/>
              <a:gd name="connsiteX7" fmla="*/ 2466011 w 12129527"/>
              <a:gd name="connsiteY7" fmla="*/ 1536330 h 12129528"/>
              <a:gd name="connsiteX8" fmla="*/ 5107331 w 12129527"/>
              <a:gd name="connsiteY8" fmla="*/ 360287 h 12129528"/>
              <a:gd name="connsiteX9" fmla="*/ 6717641 w 12129527"/>
              <a:gd name="connsiteY9" fmla="*/ 727 h 1212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9527" h="12129528">
                <a:moveTo>
                  <a:pt x="6717641" y="727"/>
                </a:moveTo>
                <a:cubicBezTo>
                  <a:pt x="8336576" y="-29632"/>
                  <a:pt x="9893149" y="893741"/>
                  <a:pt x="10593200" y="2466012"/>
                </a:cubicBezTo>
                <a:lnTo>
                  <a:pt x="11769242" y="5107332"/>
                </a:lnTo>
                <a:cubicBezTo>
                  <a:pt x="12702643" y="7203692"/>
                  <a:pt x="11759878" y="9659800"/>
                  <a:pt x="9663518" y="10593200"/>
                </a:cubicBezTo>
                <a:lnTo>
                  <a:pt x="7022197" y="11769243"/>
                </a:lnTo>
                <a:cubicBezTo>
                  <a:pt x="4925837" y="12702644"/>
                  <a:pt x="2469730" y="11759879"/>
                  <a:pt x="1536329" y="9663518"/>
                </a:cubicBezTo>
                <a:lnTo>
                  <a:pt x="360286" y="7022198"/>
                </a:lnTo>
                <a:cubicBezTo>
                  <a:pt x="-573115" y="4925838"/>
                  <a:pt x="369650" y="2469731"/>
                  <a:pt x="2466011" y="1536330"/>
                </a:cubicBezTo>
                <a:lnTo>
                  <a:pt x="5107331" y="360287"/>
                </a:lnTo>
                <a:cubicBezTo>
                  <a:pt x="5631421" y="126937"/>
                  <a:pt x="6177996" y="10847"/>
                  <a:pt x="6717641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E706C61-3E17-46EB-B939-6FA9AD0AC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1502CCE-E3D3-4848-B355-7B80187D8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13B7877-7202-4C42-9D3B-B94DDA400F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4C11CE9F-C3C4-4653-9E12-7290983DA3BA}"/>
              </a:ext>
            </a:extLst>
          </p:cNvPr>
          <p:cNvSpPr/>
          <p:nvPr userDrawn="1"/>
        </p:nvSpPr>
        <p:spPr>
          <a:xfrm rot="3413502">
            <a:off x="5723150" y="2807099"/>
            <a:ext cx="784076" cy="56915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5ABE28-B74E-49AD-A499-7196AA5F1260}"/>
              </a:ext>
            </a:extLst>
          </p:cNvPr>
          <p:cNvSpPr/>
          <p:nvPr userDrawn="1"/>
        </p:nvSpPr>
        <p:spPr>
          <a:xfrm rot="19553844">
            <a:off x="7835639" y="3371302"/>
            <a:ext cx="5774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Entypo" pitchFamily="2" charset="0"/>
                <a:ea typeface="Entypo" pitchFamily="2" charset="0"/>
              </a:rPr>
              <a:t>J</a:t>
            </a:r>
            <a:endParaRPr lang="ru-RU" sz="16600" dirty="0">
              <a:solidFill>
                <a:schemeClr val="accent1">
                  <a:lumMod val="75000"/>
                </a:schemeClr>
              </a:solidFill>
              <a:ea typeface="Entypo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63F99F01-C4B0-48A5-BF4C-CC579FFAD626}"/>
              </a:ext>
            </a:extLst>
          </p:cNvPr>
          <p:cNvSpPr/>
          <p:nvPr userDrawn="1"/>
        </p:nvSpPr>
        <p:spPr>
          <a:xfrm rot="18188586">
            <a:off x="5677327" y="2805781"/>
            <a:ext cx="784076" cy="569154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A4A5C8-721D-4882-AB95-1AF25A49DBEB}"/>
              </a:ext>
            </a:extLst>
          </p:cNvPr>
          <p:cNvSpPr/>
          <p:nvPr userDrawn="1"/>
        </p:nvSpPr>
        <p:spPr>
          <a:xfrm rot="12728928">
            <a:off x="3536500" y="3595944"/>
            <a:ext cx="5774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Entypo" pitchFamily="2" charset="0"/>
                <a:ea typeface="Entypo" pitchFamily="2" charset="0"/>
              </a:rPr>
              <a:t>J</a:t>
            </a:r>
            <a:endParaRPr lang="ru-RU" sz="16600" dirty="0">
              <a:solidFill>
                <a:schemeClr val="accent1">
                  <a:lumMod val="60000"/>
                  <a:lumOff val="40000"/>
                </a:schemeClr>
              </a:solidFill>
              <a:ea typeface="Entyp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68 0.39352 L 3.75E-6 1.4814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967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7 0.35569 L -0.00234 -0.006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6" y="-181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9" grpId="0"/>
      <p:bldP spid="9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8B05D6E-8547-4BFC-ABDE-C2F00DB41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71650"/>
            <a:ext cx="12192000" cy="2724149"/>
          </a:xfrm>
          <a:custGeom>
            <a:avLst/>
            <a:gdLst>
              <a:gd name="connsiteX0" fmla="*/ 0 w 12192000"/>
              <a:gd name="connsiteY0" fmla="*/ 597641 h 2724149"/>
              <a:gd name="connsiteX1" fmla="*/ 12192000 w 12192000"/>
              <a:gd name="connsiteY1" fmla="*/ 597641 h 2724149"/>
              <a:gd name="connsiteX2" fmla="*/ 12192000 w 12192000"/>
              <a:gd name="connsiteY2" fmla="*/ 2724149 h 2724149"/>
              <a:gd name="connsiteX3" fmla="*/ 0 w 12192000"/>
              <a:gd name="connsiteY3" fmla="*/ 2724149 h 2724149"/>
              <a:gd name="connsiteX4" fmla="*/ 0 w 12192000"/>
              <a:gd name="connsiteY4" fmla="*/ 0 h 2724149"/>
              <a:gd name="connsiteX5" fmla="*/ 12192000 w 12192000"/>
              <a:gd name="connsiteY5" fmla="*/ 0 h 2724149"/>
              <a:gd name="connsiteX6" fmla="*/ 12192000 w 12192000"/>
              <a:gd name="connsiteY6" fmla="*/ 442161 h 2724149"/>
              <a:gd name="connsiteX7" fmla="*/ 0 w 12192000"/>
              <a:gd name="connsiteY7" fmla="*/ 442161 h 27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724149">
                <a:moveTo>
                  <a:pt x="0" y="597641"/>
                </a:moveTo>
                <a:lnTo>
                  <a:pt x="12192000" y="597641"/>
                </a:lnTo>
                <a:lnTo>
                  <a:pt x="12192000" y="2724149"/>
                </a:lnTo>
                <a:lnTo>
                  <a:pt x="0" y="272414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2161"/>
                </a:lnTo>
                <a:lnTo>
                  <a:pt x="0" y="44216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B06BE26-E2F5-403D-BB83-3EB994198A29}"/>
              </a:ext>
            </a:extLst>
          </p:cNvPr>
          <p:cNvCxnSpPr/>
          <p:nvPr userDrawn="1"/>
        </p:nvCxnSpPr>
        <p:spPr>
          <a:xfrm>
            <a:off x="0" y="4827358"/>
            <a:ext cx="1219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4632"/>
            <a:ext cx="12192000" cy="2919663"/>
          </a:xfrm>
          <a:prstGeom prst="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35579" y="2085475"/>
            <a:ext cx="5165558" cy="36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56338" y="2389691"/>
            <a:ext cx="4540250" cy="30972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51E2CE8-5345-44BE-9E40-E2129565B878}"/>
              </a:ext>
            </a:extLst>
          </p:cNvPr>
          <p:cNvSpPr/>
          <p:nvPr userDrawn="1"/>
        </p:nvSpPr>
        <p:spPr>
          <a:xfrm>
            <a:off x="-951932" y="-1809750"/>
            <a:ext cx="8667750" cy="8667750"/>
          </a:xfrm>
          <a:prstGeom prst="ellipse">
            <a:avLst/>
          </a:prstGeom>
          <a:solidFill>
            <a:srgbClr val="E7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23629" y="1308328"/>
            <a:ext cx="4526029" cy="4526029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46203" y="4579361"/>
            <a:ext cx="800609" cy="800609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85086" y="2667000"/>
            <a:ext cx="1684300" cy="16843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42703" y="679962"/>
            <a:ext cx="1256732" cy="1256732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242703" y="5208804"/>
            <a:ext cx="1256732" cy="1256732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58C52DB-DD48-4251-8B87-52D77D8ACF61}"/>
              </a:ext>
            </a:extLst>
          </p:cNvPr>
          <p:cNvSpPr/>
          <p:nvPr userDrawn="1"/>
        </p:nvSpPr>
        <p:spPr>
          <a:xfrm rot="2709641">
            <a:off x="1587995" y="-4928187"/>
            <a:ext cx="5901663" cy="12362137"/>
          </a:xfrm>
          <a:prstGeom prst="roundRect">
            <a:avLst>
              <a:gd name="adj" fmla="val 50000"/>
            </a:avLst>
          </a:prstGeom>
          <a:solidFill>
            <a:srgbClr val="E7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58819" y="3636625"/>
            <a:ext cx="3351963" cy="3351963"/>
          </a:xfrm>
          <a:custGeom>
            <a:avLst/>
            <a:gdLst>
              <a:gd name="connsiteX0" fmla="*/ 1703683 w 3351963"/>
              <a:gd name="connsiteY0" fmla="*/ 0 h 3351963"/>
              <a:gd name="connsiteX1" fmla="*/ 3351963 w 3351963"/>
              <a:gd name="connsiteY1" fmla="*/ 1703683 h 3351963"/>
              <a:gd name="connsiteX2" fmla="*/ 1648280 w 3351963"/>
              <a:gd name="connsiteY2" fmla="*/ 3351963 h 3351963"/>
              <a:gd name="connsiteX3" fmla="*/ 0 w 3351963"/>
              <a:gd name="connsiteY3" fmla="*/ 1648280 h 335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1963" h="3351963">
                <a:moveTo>
                  <a:pt x="1703683" y="0"/>
                </a:moveTo>
                <a:lnTo>
                  <a:pt x="3351963" y="1703683"/>
                </a:lnTo>
                <a:lnTo>
                  <a:pt x="1648280" y="3351963"/>
                </a:lnTo>
                <a:lnTo>
                  <a:pt x="0" y="16482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911644" y="-1130968"/>
            <a:ext cx="9127957" cy="9063789"/>
          </a:xfrm>
          <a:custGeom>
            <a:avLst/>
            <a:gdLst>
              <a:gd name="connsiteX0" fmla="*/ 2181727 w 9127957"/>
              <a:gd name="connsiteY0" fmla="*/ 4700336 h 9063789"/>
              <a:gd name="connsiteX1" fmla="*/ 4363453 w 9127957"/>
              <a:gd name="connsiteY1" fmla="*/ 6882063 h 9063789"/>
              <a:gd name="connsiteX2" fmla="*/ 2181727 w 9127957"/>
              <a:gd name="connsiteY2" fmla="*/ 9063789 h 9063789"/>
              <a:gd name="connsiteX3" fmla="*/ 0 w 9127957"/>
              <a:gd name="connsiteY3" fmla="*/ 6882063 h 9063789"/>
              <a:gd name="connsiteX4" fmla="*/ 7748337 w 9127957"/>
              <a:gd name="connsiteY4" fmla="*/ 3882188 h 9063789"/>
              <a:gd name="connsiteX5" fmla="*/ 8398043 w 9127957"/>
              <a:gd name="connsiteY5" fmla="*/ 4531894 h 9063789"/>
              <a:gd name="connsiteX6" fmla="*/ 7748337 w 9127957"/>
              <a:gd name="connsiteY6" fmla="*/ 5181600 h 9063789"/>
              <a:gd name="connsiteX7" fmla="*/ 7098631 w 9127957"/>
              <a:gd name="connsiteY7" fmla="*/ 4531894 h 9063789"/>
              <a:gd name="connsiteX8" fmla="*/ 4547937 w 9127957"/>
              <a:gd name="connsiteY8" fmla="*/ 2350168 h 9063789"/>
              <a:gd name="connsiteX9" fmla="*/ 6729663 w 9127957"/>
              <a:gd name="connsiteY9" fmla="*/ 4531895 h 9063789"/>
              <a:gd name="connsiteX10" fmla="*/ 4547937 w 9127957"/>
              <a:gd name="connsiteY10" fmla="*/ 6713621 h 9063789"/>
              <a:gd name="connsiteX11" fmla="*/ 2366210 w 9127957"/>
              <a:gd name="connsiteY11" fmla="*/ 4531895 h 9063789"/>
              <a:gd name="connsiteX12" fmla="*/ 3745830 w 9127957"/>
              <a:gd name="connsiteY12" fmla="*/ 1532020 h 9063789"/>
              <a:gd name="connsiteX13" fmla="*/ 4395536 w 9127957"/>
              <a:gd name="connsiteY13" fmla="*/ 2181726 h 9063789"/>
              <a:gd name="connsiteX14" fmla="*/ 3745830 w 9127957"/>
              <a:gd name="connsiteY14" fmla="*/ 2831432 h 9063789"/>
              <a:gd name="connsiteX15" fmla="*/ 3096124 w 9127957"/>
              <a:gd name="connsiteY15" fmla="*/ 2181726 h 9063789"/>
              <a:gd name="connsiteX16" fmla="*/ 6946231 w 9127957"/>
              <a:gd name="connsiteY16" fmla="*/ 0 h 9063789"/>
              <a:gd name="connsiteX17" fmla="*/ 9127957 w 9127957"/>
              <a:gd name="connsiteY17" fmla="*/ 2181727 h 9063789"/>
              <a:gd name="connsiteX18" fmla="*/ 6946231 w 9127957"/>
              <a:gd name="connsiteY18" fmla="*/ 4363453 h 9063789"/>
              <a:gd name="connsiteX19" fmla="*/ 4764504 w 9127957"/>
              <a:gd name="connsiteY19" fmla="*/ 2181727 h 90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27957" h="9063789">
                <a:moveTo>
                  <a:pt x="2181727" y="4700336"/>
                </a:moveTo>
                <a:lnTo>
                  <a:pt x="4363453" y="6882063"/>
                </a:lnTo>
                <a:lnTo>
                  <a:pt x="2181727" y="9063789"/>
                </a:lnTo>
                <a:lnTo>
                  <a:pt x="0" y="6882063"/>
                </a:lnTo>
                <a:close/>
                <a:moveTo>
                  <a:pt x="7748337" y="3882188"/>
                </a:moveTo>
                <a:lnTo>
                  <a:pt x="8398043" y="4531894"/>
                </a:lnTo>
                <a:lnTo>
                  <a:pt x="7748337" y="5181600"/>
                </a:lnTo>
                <a:lnTo>
                  <a:pt x="7098631" y="4531894"/>
                </a:lnTo>
                <a:close/>
                <a:moveTo>
                  <a:pt x="4547937" y="2350168"/>
                </a:moveTo>
                <a:lnTo>
                  <a:pt x="6729663" y="4531895"/>
                </a:lnTo>
                <a:lnTo>
                  <a:pt x="4547937" y="6713621"/>
                </a:lnTo>
                <a:lnTo>
                  <a:pt x="2366210" y="4531895"/>
                </a:lnTo>
                <a:close/>
                <a:moveTo>
                  <a:pt x="3745830" y="1532020"/>
                </a:moveTo>
                <a:lnTo>
                  <a:pt x="4395536" y="2181726"/>
                </a:lnTo>
                <a:lnTo>
                  <a:pt x="3745830" y="2831432"/>
                </a:lnTo>
                <a:lnTo>
                  <a:pt x="3096124" y="2181726"/>
                </a:lnTo>
                <a:close/>
                <a:moveTo>
                  <a:pt x="6946231" y="0"/>
                </a:moveTo>
                <a:lnTo>
                  <a:pt x="9127957" y="2181727"/>
                </a:lnTo>
                <a:lnTo>
                  <a:pt x="6946231" y="4363453"/>
                </a:lnTo>
                <a:lnTo>
                  <a:pt x="4764504" y="218172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10969" y="5446375"/>
            <a:ext cx="3351963" cy="3351963"/>
          </a:xfrm>
          <a:custGeom>
            <a:avLst/>
            <a:gdLst>
              <a:gd name="connsiteX0" fmla="*/ 1703683 w 3351963"/>
              <a:gd name="connsiteY0" fmla="*/ 0 h 3351963"/>
              <a:gd name="connsiteX1" fmla="*/ 3351963 w 3351963"/>
              <a:gd name="connsiteY1" fmla="*/ 1703683 h 3351963"/>
              <a:gd name="connsiteX2" fmla="*/ 1648280 w 3351963"/>
              <a:gd name="connsiteY2" fmla="*/ 3351963 h 3351963"/>
              <a:gd name="connsiteX3" fmla="*/ 0 w 3351963"/>
              <a:gd name="connsiteY3" fmla="*/ 1648280 h 335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1963" h="3351963">
                <a:moveTo>
                  <a:pt x="1703683" y="0"/>
                </a:moveTo>
                <a:lnTo>
                  <a:pt x="3351963" y="1703683"/>
                </a:lnTo>
                <a:lnTo>
                  <a:pt x="1648280" y="3351963"/>
                </a:lnTo>
                <a:lnTo>
                  <a:pt x="0" y="16482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8834561D-EAC6-4CBC-9086-CB3485292F9F}"/>
              </a:ext>
            </a:extLst>
          </p:cNvPr>
          <p:cNvSpPr/>
          <p:nvPr userDrawn="1"/>
        </p:nvSpPr>
        <p:spPr>
          <a:xfrm>
            <a:off x="2424546" y="-13855"/>
            <a:ext cx="9767454" cy="6885710"/>
          </a:xfrm>
          <a:custGeom>
            <a:avLst/>
            <a:gdLst>
              <a:gd name="connsiteX0" fmla="*/ 0 w 3588327"/>
              <a:gd name="connsiteY0" fmla="*/ 0 h 6858000"/>
              <a:gd name="connsiteX1" fmla="*/ 3588327 w 3588327"/>
              <a:gd name="connsiteY1" fmla="*/ 0 h 6858000"/>
              <a:gd name="connsiteX2" fmla="*/ 3588327 w 3588327"/>
              <a:gd name="connsiteY2" fmla="*/ 6858000 h 6858000"/>
              <a:gd name="connsiteX3" fmla="*/ 0 w 3588327"/>
              <a:gd name="connsiteY3" fmla="*/ 6858000 h 6858000"/>
              <a:gd name="connsiteX4" fmla="*/ 0 w 3588327"/>
              <a:gd name="connsiteY4" fmla="*/ 0 h 6858000"/>
              <a:gd name="connsiteX0" fmla="*/ 6179127 w 9767454"/>
              <a:gd name="connsiteY0" fmla="*/ 0 h 6871855"/>
              <a:gd name="connsiteX1" fmla="*/ 9767454 w 9767454"/>
              <a:gd name="connsiteY1" fmla="*/ 0 h 6871855"/>
              <a:gd name="connsiteX2" fmla="*/ 9767454 w 9767454"/>
              <a:gd name="connsiteY2" fmla="*/ 6858000 h 6871855"/>
              <a:gd name="connsiteX3" fmla="*/ 0 w 9767454"/>
              <a:gd name="connsiteY3" fmla="*/ 6871855 h 6871855"/>
              <a:gd name="connsiteX4" fmla="*/ 6179127 w 9767454"/>
              <a:gd name="connsiteY4" fmla="*/ 0 h 6871855"/>
              <a:gd name="connsiteX0" fmla="*/ 6774873 w 9767454"/>
              <a:gd name="connsiteY0" fmla="*/ 13855 h 6871855"/>
              <a:gd name="connsiteX1" fmla="*/ 9767454 w 9767454"/>
              <a:gd name="connsiteY1" fmla="*/ 0 h 6871855"/>
              <a:gd name="connsiteX2" fmla="*/ 9767454 w 9767454"/>
              <a:gd name="connsiteY2" fmla="*/ 6858000 h 6871855"/>
              <a:gd name="connsiteX3" fmla="*/ 0 w 9767454"/>
              <a:gd name="connsiteY3" fmla="*/ 6871855 h 6871855"/>
              <a:gd name="connsiteX4" fmla="*/ 6774873 w 9767454"/>
              <a:gd name="connsiteY4" fmla="*/ 13855 h 6871855"/>
              <a:gd name="connsiteX0" fmla="*/ 6858000 w 9767454"/>
              <a:gd name="connsiteY0" fmla="*/ 13855 h 6871855"/>
              <a:gd name="connsiteX1" fmla="*/ 9767454 w 9767454"/>
              <a:gd name="connsiteY1" fmla="*/ 0 h 6871855"/>
              <a:gd name="connsiteX2" fmla="*/ 9767454 w 9767454"/>
              <a:gd name="connsiteY2" fmla="*/ 6858000 h 6871855"/>
              <a:gd name="connsiteX3" fmla="*/ 0 w 9767454"/>
              <a:gd name="connsiteY3" fmla="*/ 6871855 h 6871855"/>
              <a:gd name="connsiteX4" fmla="*/ 6858000 w 9767454"/>
              <a:gd name="connsiteY4" fmla="*/ 13855 h 6871855"/>
              <a:gd name="connsiteX0" fmla="*/ 6885709 w 9767454"/>
              <a:gd name="connsiteY0" fmla="*/ 0 h 6885710"/>
              <a:gd name="connsiteX1" fmla="*/ 9767454 w 9767454"/>
              <a:gd name="connsiteY1" fmla="*/ 13855 h 6885710"/>
              <a:gd name="connsiteX2" fmla="*/ 9767454 w 9767454"/>
              <a:gd name="connsiteY2" fmla="*/ 6871855 h 6885710"/>
              <a:gd name="connsiteX3" fmla="*/ 0 w 9767454"/>
              <a:gd name="connsiteY3" fmla="*/ 6885710 h 6885710"/>
              <a:gd name="connsiteX4" fmla="*/ 6885709 w 9767454"/>
              <a:gd name="connsiteY4" fmla="*/ 0 h 68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454" h="6885710">
                <a:moveTo>
                  <a:pt x="6885709" y="0"/>
                </a:moveTo>
                <a:lnTo>
                  <a:pt x="9767454" y="13855"/>
                </a:lnTo>
                <a:lnTo>
                  <a:pt x="9767454" y="6871855"/>
                </a:lnTo>
                <a:lnTo>
                  <a:pt x="0" y="6885710"/>
                </a:lnTo>
                <a:lnTo>
                  <a:pt x="6885709" y="0"/>
                </a:lnTo>
                <a:close/>
              </a:path>
            </a:pathLst>
          </a:custGeom>
          <a:solidFill>
            <a:srgbClr val="E7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8161" y="600498"/>
            <a:ext cx="5117910" cy="5117910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287671" y="1037225"/>
            <a:ext cx="2008495" cy="200849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070374" y="5065591"/>
            <a:ext cx="1496705" cy="149670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3029" y="5065590"/>
            <a:ext cx="1496705" cy="149670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658066" y="1037225"/>
            <a:ext cx="2008495" cy="200849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925638"/>
            <a:ext cx="5872163" cy="28109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319837" y="1925638"/>
            <a:ext cx="5872163" cy="28109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0D85B-EFBC-4351-BB61-747C949D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150"/>
            <a:ext cx="10515600" cy="82223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A38981-6F60-460D-B6A5-9F2703CD4D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0432" y="4901310"/>
            <a:ext cx="4701731" cy="47536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4843AD7-3155-4556-A5E1-FBD0FA9ADD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9837" y="4901309"/>
            <a:ext cx="4701731" cy="47536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xmlns="" id="{9CABD006-02B2-434D-97A1-C13A20AAA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432" y="5376670"/>
            <a:ext cx="4701731" cy="11271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xmlns="" id="{C727655D-0029-4A75-8BF7-455F1BE80D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9837" y="5376670"/>
            <a:ext cx="4701731" cy="1127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AEAEFCA8-9AFF-4261-804A-228F5B9951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25622" y="2046288"/>
            <a:ext cx="3622675" cy="2628900"/>
          </a:xfrm>
          <a:custGeom>
            <a:avLst/>
            <a:gdLst>
              <a:gd name="connsiteX0" fmla="*/ 1180959 w 3622675"/>
              <a:gd name="connsiteY0" fmla="*/ 0 h 2628900"/>
              <a:gd name="connsiteX1" fmla="*/ 3622675 w 3622675"/>
              <a:gd name="connsiteY1" fmla="*/ 0 h 2628900"/>
              <a:gd name="connsiteX2" fmla="*/ 3622675 w 3622675"/>
              <a:gd name="connsiteY2" fmla="*/ 2628900 h 2628900"/>
              <a:gd name="connsiteX3" fmla="*/ 0 w 3622675"/>
              <a:gd name="connsiteY3" fmla="*/ 2628900 h 2628900"/>
              <a:gd name="connsiteX4" fmla="*/ 0 w 3622675"/>
              <a:gd name="connsiteY4" fmla="*/ 1129258 h 2628900"/>
              <a:gd name="connsiteX5" fmla="*/ 218 w 3622675"/>
              <a:gd name="connsiteY5" fmla="*/ 1129258 h 2628900"/>
              <a:gd name="connsiteX6" fmla="*/ 0 w 3622675"/>
              <a:gd name="connsiteY6" fmla="*/ 0 h 2628900"/>
              <a:gd name="connsiteX7" fmla="*/ 826761 w 3622675"/>
              <a:gd name="connsiteY7" fmla="*/ 0 h 2628900"/>
              <a:gd name="connsiteX8" fmla="*/ 0 w 3622675"/>
              <a:gd name="connsiteY8" fmla="*/ 790712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675" h="2628900">
                <a:moveTo>
                  <a:pt x="1180959" y="0"/>
                </a:moveTo>
                <a:lnTo>
                  <a:pt x="3622675" y="0"/>
                </a:lnTo>
                <a:lnTo>
                  <a:pt x="3622675" y="2628900"/>
                </a:lnTo>
                <a:lnTo>
                  <a:pt x="0" y="2628900"/>
                </a:lnTo>
                <a:lnTo>
                  <a:pt x="0" y="1129258"/>
                </a:lnTo>
                <a:lnTo>
                  <a:pt x="218" y="1129258"/>
                </a:lnTo>
                <a:close/>
                <a:moveTo>
                  <a:pt x="0" y="0"/>
                </a:moveTo>
                <a:lnTo>
                  <a:pt x="826761" y="0"/>
                </a:lnTo>
                <a:lnTo>
                  <a:pt x="0" y="7907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63FB34A-A6DF-4040-8818-88B055B7CC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3865" y="2052413"/>
            <a:ext cx="3622675" cy="2628900"/>
          </a:xfrm>
          <a:custGeom>
            <a:avLst/>
            <a:gdLst>
              <a:gd name="connsiteX0" fmla="*/ 1180959 w 3622675"/>
              <a:gd name="connsiteY0" fmla="*/ 0 h 2628900"/>
              <a:gd name="connsiteX1" fmla="*/ 3622675 w 3622675"/>
              <a:gd name="connsiteY1" fmla="*/ 0 h 2628900"/>
              <a:gd name="connsiteX2" fmla="*/ 3622675 w 3622675"/>
              <a:gd name="connsiteY2" fmla="*/ 2628900 h 2628900"/>
              <a:gd name="connsiteX3" fmla="*/ 0 w 3622675"/>
              <a:gd name="connsiteY3" fmla="*/ 2628900 h 2628900"/>
              <a:gd name="connsiteX4" fmla="*/ 0 w 3622675"/>
              <a:gd name="connsiteY4" fmla="*/ 1129258 h 2628900"/>
              <a:gd name="connsiteX5" fmla="*/ 218 w 3622675"/>
              <a:gd name="connsiteY5" fmla="*/ 1129258 h 2628900"/>
              <a:gd name="connsiteX6" fmla="*/ 0 w 3622675"/>
              <a:gd name="connsiteY6" fmla="*/ 0 h 2628900"/>
              <a:gd name="connsiteX7" fmla="*/ 826761 w 3622675"/>
              <a:gd name="connsiteY7" fmla="*/ 0 h 2628900"/>
              <a:gd name="connsiteX8" fmla="*/ 0 w 3622675"/>
              <a:gd name="connsiteY8" fmla="*/ 790712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675" h="2628900">
                <a:moveTo>
                  <a:pt x="1180959" y="0"/>
                </a:moveTo>
                <a:lnTo>
                  <a:pt x="3622675" y="0"/>
                </a:lnTo>
                <a:lnTo>
                  <a:pt x="3622675" y="2628900"/>
                </a:lnTo>
                <a:lnTo>
                  <a:pt x="0" y="2628900"/>
                </a:lnTo>
                <a:lnTo>
                  <a:pt x="0" y="1129258"/>
                </a:lnTo>
                <a:lnTo>
                  <a:pt x="218" y="1129258"/>
                </a:lnTo>
                <a:close/>
                <a:moveTo>
                  <a:pt x="0" y="0"/>
                </a:moveTo>
                <a:lnTo>
                  <a:pt x="826761" y="0"/>
                </a:lnTo>
                <a:lnTo>
                  <a:pt x="0" y="7907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E51D696A-105C-4281-8F0F-9FD0E1B647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109" y="2046288"/>
            <a:ext cx="3622675" cy="2628900"/>
          </a:xfrm>
          <a:custGeom>
            <a:avLst/>
            <a:gdLst>
              <a:gd name="connsiteX0" fmla="*/ 1180959 w 3622675"/>
              <a:gd name="connsiteY0" fmla="*/ 0 h 2628900"/>
              <a:gd name="connsiteX1" fmla="*/ 3622675 w 3622675"/>
              <a:gd name="connsiteY1" fmla="*/ 0 h 2628900"/>
              <a:gd name="connsiteX2" fmla="*/ 3622675 w 3622675"/>
              <a:gd name="connsiteY2" fmla="*/ 2628900 h 2628900"/>
              <a:gd name="connsiteX3" fmla="*/ 0 w 3622675"/>
              <a:gd name="connsiteY3" fmla="*/ 2628900 h 2628900"/>
              <a:gd name="connsiteX4" fmla="*/ 0 w 3622675"/>
              <a:gd name="connsiteY4" fmla="*/ 1129258 h 2628900"/>
              <a:gd name="connsiteX5" fmla="*/ 218 w 3622675"/>
              <a:gd name="connsiteY5" fmla="*/ 1129258 h 2628900"/>
              <a:gd name="connsiteX6" fmla="*/ 0 w 3622675"/>
              <a:gd name="connsiteY6" fmla="*/ 0 h 2628900"/>
              <a:gd name="connsiteX7" fmla="*/ 826761 w 3622675"/>
              <a:gd name="connsiteY7" fmla="*/ 0 h 2628900"/>
              <a:gd name="connsiteX8" fmla="*/ 0 w 3622675"/>
              <a:gd name="connsiteY8" fmla="*/ 790712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675" h="2628900">
                <a:moveTo>
                  <a:pt x="1180959" y="0"/>
                </a:moveTo>
                <a:lnTo>
                  <a:pt x="3622675" y="0"/>
                </a:lnTo>
                <a:lnTo>
                  <a:pt x="3622675" y="2628900"/>
                </a:lnTo>
                <a:lnTo>
                  <a:pt x="0" y="2628900"/>
                </a:lnTo>
                <a:lnTo>
                  <a:pt x="0" y="1129258"/>
                </a:lnTo>
                <a:lnTo>
                  <a:pt x="218" y="1129258"/>
                </a:lnTo>
                <a:close/>
                <a:moveTo>
                  <a:pt x="0" y="0"/>
                </a:moveTo>
                <a:lnTo>
                  <a:pt x="826761" y="0"/>
                </a:lnTo>
                <a:lnTo>
                  <a:pt x="0" y="7907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02109" y="4808274"/>
            <a:ext cx="3623619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4334904" y="4808274"/>
            <a:ext cx="3623619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267699" y="4808274"/>
            <a:ext cx="3623619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5F5B1-F368-4EE8-9939-283B0259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9" y="544776"/>
            <a:ext cx="11489209" cy="122943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FF87995-E04D-4D10-83AF-3D5AE7427B1D}"/>
              </a:ext>
            </a:extLst>
          </p:cNvPr>
          <p:cNvSpPr/>
          <p:nvPr userDrawn="1"/>
        </p:nvSpPr>
        <p:spPr>
          <a:xfrm>
            <a:off x="48128" y="1852680"/>
            <a:ext cx="1737373" cy="1322866"/>
          </a:xfrm>
          <a:custGeom>
            <a:avLst/>
            <a:gdLst>
              <a:gd name="connsiteX0" fmla="*/ 353980 w 1737373"/>
              <a:gd name="connsiteY0" fmla="*/ 984320 h 1322866"/>
              <a:gd name="connsiteX1" fmla="*/ 353980 w 1737373"/>
              <a:gd name="connsiteY1" fmla="*/ 1322866 h 1322866"/>
              <a:gd name="connsiteX2" fmla="*/ 0 w 1737373"/>
              <a:gd name="connsiteY2" fmla="*/ 1322866 h 1322866"/>
              <a:gd name="connsiteX3" fmla="*/ 1383175 w 1737373"/>
              <a:gd name="connsiteY3" fmla="*/ 0 h 1322866"/>
              <a:gd name="connsiteX4" fmla="*/ 1737373 w 1737373"/>
              <a:gd name="connsiteY4" fmla="*/ 0 h 1322866"/>
              <a:gd name="connsiteX5" fmla="*/ 1534939 w 1737373"/>
              <a:gd name="connsiteY5" fmla="*/ 193608 h 1322866"/>
              <a:gd name="connsiteX6" fmla="*/ 354198 w 1737373"/>
              <a:gd name="connsiteY6" fmla="*/ 1322866 h 1322866"/>
              <a:gd name="connsiteX7" fmla="*/ 353980 w 1737373"/>
              <a:gd name="connsiteY7" fmla="*/ 1322866 h 1322866"/>
              <a:gd name="connsiteX8" fmla="*/ 353980 w 1737373"/>
              <a:gd name="connsiteY8" fmla="*/ 984320 h 1322866"/>
              <a:gd name="connsiteX9" fmla="*/ 1180741 w 1737373"/>
              <a:gd name="connsiteY9" fmla="*/ 193608 h 13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373" h="1322866">
                <a:moveTo>
                  <a:pt x="353980" y="984320"/>
                </a:moveTo>
                <a:lnTo>
                  <a:pt x="353980" y="1322866"/>
                </a:lnTo>
                <a:lnTo>
                  <a:pt x="0" y="1322866"/>
                </a:lnTo>
                <a:close/>
                <a:moveTo>
                  <a:pt x="1383175" y="0"/>
                </a:moveTo>
                <a:lnTo>
                  <a:pt x="1737373" y="0"/>
                </a:lnTo>
                <a:lnTo>
                  <a:pt x="1534939" y="193608"/>
                </a:lnTo>
                <a:lnTo>
                  <a:pt x="354198" y="1322866"/>
                </a:lnTo>
                <a:lnTo>
                  <a:pt x="353980" y="1322866"/>
                </a:lnTo>
                <a:lnTo>
                  <a:pt x="353980" y="984320"/>
                </a:lnTo>
                <a:lnTo>
                  <a:pt x="1180741" y="1936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AA18CD2E-B860-4D72-A52A-01525A1A0C85}"/>
              </a:ext>
            </a:extLst>
          </p:cNvPr>
          <p:cNvSpPr/>
          <p:nvPr userDrawn="1"/>
        </p:nvSpPr>
        <p:spPr>
          <a:xfrm rot="5400000" flipV="1">
            <a:off x="105842" y="3132732"/>
            <a:ext cx="253453" cy="339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AF9488F6-5B12-4D51-9860-A364AE4F4B5F}"/>
              </a:ext>
            </a:extLst>
          </p:cNvPr>
          <p:cNvSpPr/>
          <p:nvPr userDrawn="1"/>
        </p:nvSpPr>
        <p:spPr>
          <a:xfrm rot="5400000" flipH="1" flipV="1">
            <a:off x="1589025" y="1849785"/>
            <a:ext cx="193583" cy="1993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830DB37-5E31-4EB4-A033-8061543CACB5}"/>
              </a:ext>
            </a:extLst>
          </p:cNvPr>
          <p:cNvSpPr/>
          <p:nvPr userDrawn="1"/>
        </p:nvSpPr>
        <p:spPr>
          <a:xfrm>
            <a:off x="4009885" y="1858805"/>
            <a:ext cx="1737373" cy="1322866"/>
          </a:xfrm>
          <a:custGeom>
            <a:avLst/>
            <a:gdLst>
              <a:gd name="connsiteX0" fmla="*/ 353980 w 1737373"/>
              <a:gd name="connsiteY0" fmla="*/ 984320 h 1322866"/>
              <a:gd name="connsiteX1" fmla="*/ 353980 w 1737373"/>
              <a:gd name="connsiteY1" fmla="*/ 1322866 h 1322866"/>
              <a:gd name="connsiteX2" fmla="*/ 0 w 1737373"/>
              <a:gd name="connsiteY2" fmla="*/ 1322866 h 1322866"/>
              <a:gd name="connsiteX3" fmla="*/ 1383175 w 1737373"/>
              <a:gd name="connsiteY3" fmla="*/ 0 h 1322866"/>
              <a:gd name="connsiteX4" fmla="*/ 1737373 w 1737373"/>
              <a:gd name="connsiteY4" fmla="*/ 0 h 1322866"/>
              <a:gd name="connsiteX5" fmla="*/ 1534939 w 1737373"/>
              <a:gd name="connsiteY5" fmla="*/ 193608 h 1322866"/>
              <a:gd name="connsiteX6" fmla="*/ 354198 w 1737373"/>
              <a:gd name="connsiteY6" fmla="*/ 1322866 h 1322866"/>
              <a:gd name="connsiteX7" fmla="*/ 353980 w 1737373"/>
              <a:gd name="connsiteY7" fmla="*/ 1322866 h 1322866"/>
              <a:gd name="connsiteX8" fmla="*/ 353980 w 1737373"/>
              <a:gd name="connsiteY8" fmla="*/ 984320 h 1322866"/>
              <a:gd name="connsiteX9" fmla="*/ 1180741 w 1737373"/>
              <a:gd name="connsiteY9" fmla="*/ 193608 h 13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373" h="1322866">
                <a:moveTo>
                  <a:pt x="353980" y="984320"/>
                </a:moveTo>
                <a:lnTo>
                  <a:pt x="353980" y="1322866"/>
                </a:lnTo>
                <a:lnTo>
                  <a:pt x="0" y="1322866"/>
                </a:lnTo>
                <a:close/>
                <a:moveTo>
                  <a:pt x="1383175" y="0"/>
                </a:moveTo>
                <a:lnTo>
                  <a:pt x="1737373" y="0"/>
                </a:lnTo>
                <a:lnTo>
                  <a:pt x="1534939" y="193608"/>
                </a:lnTo>
                <a:lnTo>
                  <a:pt x="354198" y="1322866"/>
                </a:lnTo>
                <a:lnTo>
                  <a:pt x="353980" y="1322866"/>
                </a:lnTo>
                <a:lnTo>
                  <a:pt x="353980" y="984320"/>
                </a:lnTo>
                <a:lnTo>
                  <a:pt x="1180741" y="193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72A3714D-26EB-4C1A-9B6C-92FAEC7006DE}"/>
              </a:ext>
            </a:extLst>
          </p:cNvPr>
          <p:cNvSpPr/>
          <p:nvPr userDrawn="1"/>
        </p:nvSpPr>
        <p:spPr>
          <a:xfrm rot="5400000" flipV="1">
            <a:off x="4067599" y="3138857"/>
            <a:ext cx="253453" cy="3390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xmlns="" id="{10D72B35-3262-470D-94A5-32ACB7A85A5B}"/>
              </a:ext>
            </a:extLst>
          </p:cNvPr>
          <p:cNvSpPr/>
          <p:nvPr userDrawn="1"/>
        </p:nvSpPr>
        <p:spPr>
          <a:xfrm rot="5400000" flipH="1" flipV="1">
            <a:off x="5550782" y="1855910"/>
            <a:ext cx="193583" cy="1993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0C14B42-89E9-44E3-946B-C8D907ACB020}"/>
              </a:ext>
            </a:extLst>
          </p:cNvPr>
          <p:cNvSpPr/>
          <p:nvPr userDrawn="1"/>
        </p:nvSpPr>
        <p:spPr>
          <a:xfrm>
            <a:off x="7971642" y="1852680"/>
            <a:ext cx="1737373" cy="1322866"/>
          </a:xfrm>
          <a:custGeom>
            <a:avLst/>
            <a:gdLst>
              <a:gd name="connsiteX0" fmla="*/ 353980 w 1737373"/>
              <a:gd name="connsiteY0" fmla="*/ 984320 h 1322866"/>
              <a:gd name="connsiteX1" fmla="*/ 353980 w 1737373"/>
              <a:gd name="connsiteY1" fmla="*/ 1322866 h 1322866"/>
              <a:gd name="connsiteX2" fmla="*/ 0 w 1737373"/>
              <a:gd name="connsiteY2" fmla="*/ 1322866 h 1322866"/>
              <a:gd name="connsiteX3" fmla="*/ 1383175 w 1737373"/>
              <a:gd name="connsiteY3" fmla="*/ 0 h 1322866"/>
              <a:gd name="connsiteX4" fmla="*/ 1737373 w 1737373"/>
              <a:gd name="connsiteY4" fmla="*/ 0 h 1322866"/>
              <a:gd name="connsiteX5" fmla="*/ 1534939 w 1737373"/>
              <a:gd name="connsiteY5" fmla="*/ 193608 h 1322866"/>
              <a:gd name="connsiteX6" fmla="*/ 354198 w 1737373"/>
              <a:gd name="connsiteY6" fmla="*/ 1322866 h 1322866"/>
              <a:gd name="connsiteX7" fmla="*/ 353980 w 1737373"/>
              <a:gd name="connsiteY7" fmla="*/ 1322866 h 1322866"/>
              <a:gd name="connsiteX8" fmla="*/ 353980 w 1737373"/>
              <a:gd name="connsiteY8" fmla="*/ 984320 h 1322866"/>
              <a:gd name="connsiteX9" fmla="*/ 1180741 w 1737373"/>
              <a:gd name="connsiteY9" fmla="*/ 193608 h 13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373" h="1322866">
                <a:moveTo>
                  <a:pt x="353980" y="984320"/>
                </a:moveTo>
                <a:lnTo>
                  <a:pt x="353980" y="1322866"/>
                </a:lnTo>
                <a:lnTo>
                  <a:pt x="0" y="1322866"/>
                </a:lnTo>
                <a:close/>
                <a:moveTo>
                  <a:pt x="1383175" y="0"/>
                </a:moveTo>
                <a:lnTo>
                  <a:pt x="1737373" y="0"/>
                </a:lnTo>
                <a:lnTo>
                  <a:pt x="1534939" y="193608"/>
                </a:lnTo>
                <a:lnTo>
                  <a:pt x="354198" y="1322866"/>
                </a:lnTo>
                <a:lnTo>
                  <a:pt x="353980" y="1322866"/>
                </a:lnTo>
                <a:lnTo>
                  <a:pt x="353980" y="984320"/>
                </a:lnTo>
                <a:lnTo>
                  <a:pt x="1180741" y="1936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0C7EE20C-E195-4DBC-9A1D-01FB5FB62E97}"/>
              </a:ext>
            </a:extLst>
          </p:cNvPr>
          <p:cNvSpPr/>
          <p:nvPr userDrawn="1"/>
        </p:nvSpPr>
        <p:spPr>
          <a:xfrm rot="5400000" flipV="1">
            <a:off x="8029356" y="3132732"/>
            <a:ext cx="253453" cy="3390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xmlns="" id="{676131AE-6534-418D-9245-F80B88A4B84A}"/>
              </a:ext>
            </a:extLst>
          </p:cNvPr>
          <p:cNvSpPr/>
          <p:nvPr userDrawn="1"/>
        </p:nvSpPr>
        <p:spPr>
          <a:xfrm rot="5400000" flipH="1" flipV="1">
            <a:off x="9512539" y="1849785"/>
            <a:ext cx="193583" cy="19937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3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20" grpId="0" animBg="1"/>
      <p:bldP spid="12" grpId="0" animBg="1"/>
      <p:bldP spid="13" grpId="0" animBg="1"/>
      <p:bldP spid="22" grpId="0" animBg="1"/>
      <p:bldP spid="24" grpId="0" animBg="1"/>
      <p:bldP spid="28" grpId="0" animBg="1"/>
      <p:bldP spid="29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61087" y="1885950"/>
            <a:ext cx="2649363" cy="331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108027" y="1885950"/>
            <a:ext cx="2628900" cy="331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455073" y="1885950"/>
            <a:ext cx="2628900" cy="331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1108028" y="609600"/>
            <a:ext cx="9975946" cy="952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9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70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D3708A55-39B9-42ED-BA6E-4C52843CE00E}"/>
              </a:ext>
            </a:extLst>
          </p:cNvPr>
          <p:cNvSpPr/>
          <p:nvPr userDrawn="1"/>
        </p:nvSpPr>
        <p:spPr>
          <a:xfrm>
            <a:off x="9133978" y="2065266"/>
            <a:ext cx="2863517" cy="47927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xmlns="" id="{02D6200E-A34D-4D57-A265-5458F91B3BB3}"/>
              </a:ext>
            </a:extLst>
          </p:cNvPr>
          <p:cNvSpPr/>
          <p:nvPr userDrawn="1"/>
        </p:nvSpPr>
        <p:spPr>
          <a:xfrm>
            <a:off x="6172202" y="2065266"/>
            <a:ext cx="2863517" cy="47927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CA820EB8-DCA5-4E73-B93E-E3AB6A466B44}"/>
              </a:ext>
            </a:extLst>
          </p:cNvPr>
          <p:cNvSpPr/>
          <p:nvPr userDrawn="1"/>
        </p:nvSpPr>
        <p:spPr>
          <a:xfrm>
            <a:off x="3210426" y="2065266"/>
            <a:ext cx="2863517" cy="47927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76082656-1890-40E6-9C8B-B7F18EF6F539}"/>
              </a:ext>
            </a:extLst>
          </p:cNvPr>
          <p:cNvSpPr/>
          <p:nvPr userDrawn="1"/>
        </p:nvSpPr>
        <p:spPr>
          <a:xfrm>
            <a:off x="270710" y="2065266"/>
            <a:ext cx="2863517" cy="47927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8969" y="2189747"/>
            <a:ext cx="266700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08685" y="2189747"/>
            <a:ext cx="266700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48401" y="2189747"/>
            <a:ext cx="266700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88117" y="2189747"/>
            <a:ext cx="266700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BA25A-5796-4DBA-A0A4-11568B89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122176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D28225-EFF8-4785-ACAE-5BC6749A6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969" y="5056116"/>
            <a:ext cx="2667000" cy="1516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E8F8C92-3F74-4A17-BEEE-67D46AB30B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8685" y="5056116"/>
            <a:ext cx="2667000" cy="1516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F490DF2-C609-4E9F-B0A1-8B89577C3D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1" y="5056116"/>
            <a:ext cx="2667000" cy="1516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7AA1EAF-5D8E-4450-B4D2-2BBF68FE5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8117" y="5056116"/>
            <a:ext cx="2667000" cy="1516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809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" grpId="0" animBg="1"/>
      <p:bldP spid="6" grpId="0"/>
      <p:bldP spid="7" grpId="0"/>
      <p:bldP spid="8" grpId="0"/>
      <p:bldP spid="9" grpId="0"/>
      <p:bldP spid="2" grpId="0"/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3052C6-4C35-494D-AE39-A6F126A9EAE5}"/>
              </a:ext>
            </a:extLst>
          </p:cNvPr>
          <p:cNvSpPr/>
          <p:nvPr userDrawn="1"/>
        </p:nvSpPr>
        <p:spPr>
          <a:xfrm>
            <a:off x="3638550" y="1162570"/>
            <a:ext cx="8553450" cy="5695430"/>
          </a:xfrm>
          <a:custGeom>
            <a:avLst/>
            <a:gdLst>
              <a:gd name="connsiteX0" fmla="*/ 8100401 w 8159364"/>
              <a:gd name="connsiteY0" fmla="*/ 162 h 5695430"/>
              <a:gd name="connsiteX1" fmla="*/ 8159364 w 8159364"/>
              <a:gd name="connsiteY1" fmla="*/ 4119 h 5695430"/>
              <a:gd name="connsiteX2" fmla="*/ 8159364 w 8159364"/>
              <a:gd name="connsiteY2" fmla="*/ 5695430 h 5695430"/>
              <a:gd name="connsiteX3" fmla="*/ 0 w 8159364"/>
              <a:gd name="connsiteY3" fmla="*/ 5695430 h 5695430"/>
              <a:gd name="connsiteX4" fmla="*/ 8044 w 8159364"/>
              <a:gd name="connsiteY4" fmla="*/ 5651003 h 5695430"/>
              <a:gd name="connsiteX5" fmla="*/ 708697 w 8159364"/>
              <a:gd name="connsiteY5" fmla="*/ 3900497 h 5695430"/>
              <a:gd name="connsiteX6" fmla="*/ 2181897 w 8159364"/>
              <a:gd name="connsiteY6" fmla="*/ 3765030 h 5695430"/>
              <a:gd name="connsiteX7" fmla="*/ 2876164 w 8159364"/>
              <a:gd name="connsiteY7" fmla="*/ 2376497 h 5695430"/>
              <a:gd name="connsiteX8" fmla="*/ 4975897 w 8159364"/>
              <a:gd name="connsiteY8" fmla="*/ 2749030 h 5695430"/>
              <a:gd name="connsiteX9" fmla="*/ 5483897 w 8159364"/>
              <a:gd name="connsiteY9" fmla="*/ 1275830 h 5695430"/>
              <a:gd name="connsiteX10" fmla="*/ 6584564 w 8159364"/>
              <a:gd name="connsiteY10" fmla="*/ 1529830 h 5695430"/>
              <a:gd name="connsiteX11" fmla="*/ 7329631 w 8159364"/>
              <a:gd name="connsiteY11" fmla="*/ 141297 h 5695430"/>
              <a:gd name="connsiteX12" fmla="*/ 8100401 w 8159364"/>
              <a:gd name="connsiteY12" fmla="*/ 162 h 569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9364" h="5695430">
                <a:moveTo>
                  <a:pt x="8100401" y="162"/>
                </a:moveTo>
                <a:lnTo>
                  <a:pt x="8159364" y="4119"/>
                </a:lnTo>
                <a:lnTo>
                  <a:pt x="8159364" y="5695430"/>
                </a:lnTo>
                <a:lnTo>
                  <a:pt x="0" y="5695430"/>
                </a:lnTo>
                <a:lnTo>
                  <a:pt x="8044" y="5651003"/>
                </a:lnTo>
                <a:cubicBezTo>
                  <a:pt x="117232" y="5098475"/>
                  <a:pt x="408307" y="4198595"/>
                  <a:pt x="708697" y="3900497"/>
                </a:cubicBezTo>
                <a:cubicBezTo>
                  <a:pt x="1078408" y="3533608"/>
                  <a:pt x="1820653" y="4019030"/>
                  <a:pt x="2181897" y="3765030"/>
                </a:cubicBezTo>
                <a:cubicBezTo>
                  <a:pt x="2543141" y="3511030"/>
                  <a:pt x="2410497" y="2545830"/>
                  <a:pt x="2876164" y="2376497"/>
                </a:cubicBezTo>
                <a:cubicBezTo>
                  <a:pt x="3341831" y="2207164"/>
                  <a:pt x="4541275" y="2932474"/>
                  <a:pt x="4975897" y="2749030"/>
                </a:cubicBezTo>
                <a:cubicBezTo>
                  <a:pt x="5410519" y="2565586"/>
                  <a:pt x="5215786" y="1479030"/>
                  <a:pt x="5483897" y="1275830"/>
                </a:cubicBezTo>
                <a:cubicBezTo>
                  <a:pt x="5752008" y="1072630"/>
                  <a:pt x="6276942" y="1718919"/>
                  <a:pt x="6584564" y="1529830"/>
                </a:cubicBezTo>
                <a:cubicBezTo>
                  <a:pt x="6892186" y="1340741"/>
                  <a:pt x="6920409" y="276764"/>
                  <a:pt x="7329631" y="141297"/>
                </a:cubicBezTo>
                <a:cubicBezTo>
                  <a:pt x="7508666" y="82030"/>
                  <a:pt x="7802221" y="-4246"/>
                  <a:pt x="8100401" y="162"/>
                </a:cubicBezTo>
                <a:close/>
              </a:path>
            </a:pathLst>
          </a:custGeom>
          <a:gradFill flip="none" rotWithShape="1">
            <a:gsLst>
              <a:gs pos="3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8A59AE-FAF0-44CF-97E1-F9BBA423A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7384" y="1394036"/>
            <a:ext cx="7602371" cy="4749196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F2CFB468-0F28-43EB-98CC-26A590E984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1141" y="1927897"/>
            <a:ext cx="4476231" cy="251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A8151BB0-3ABE-473C-9E09-CEEF1A683047}"/>
              </a:ext>
            </a:extLst>
          </p:cNvPr>
          <p:cNvSpPr/>
          <p:nvPr userDrawn="1"/>
        </p:nvSpPr>
        <p:spPr>
          <a:xfrm>
            <a:off x="3551211" y="211015"/>
            <a:ext cx="8545538" cy="6435970"/>
          </a:xfrm>
          <a:custGeom>
            <a:avLst/>
            <a:gdLst/>
            <a:ahLst/>
            <a:cxnLst/>
            <a:rect l="l" t="t" r="r" b="b"/>
            <a:pathLst>
              <a:path w="1196035" h="907314">
                <a:moveTo>
                  <a:pt x="296952" y="870966"/>
                </a:moveTo>
                <a:cubicBezTo>
                  <a:pt x="297409" y="870966"/>
                  <a:pt x="297752" y="871081"/>
                  <a:pt x="297980" y="871309"/>
                </a:cubicBezTo>
                <a:cubicBezTo>
                  <a:pt x="298209" y="871538"/>
                  <a:pt x="298780" y="871652"/>
                  <a:pt x="299695" y="871652"/>
                </a:cubicBezTo>
                <a:cubicBezTo>
                  <a:pt x="299238" y="873024"/>
                  <a:pt x="299009" y="873709"/>
                  <a:pt x="299009" y="873709"/>
                </a:cubicBezTo>
                <a:cubicBezTo>
                  <a:pt x="299009" y="873709"/>
                  <a:pt x="298323" y="873938"/>
                  <a:pt x="296952" y="874395"/>
                </a:cubicBezTo>
                <a:lnTo>
                  <a:pt x="290779" y="875081"/>
                </a:lnTo>
                <a:lnTo>
                  <a:pt x="290779" y="876453"/>
                </a:lnTo>
                <a:lnTo>
                  <a:pt x="275692" y="877138"/>
                </a:lnTo>
                <a:cubicBezTo>
                  <a:pt x="276149" y="876224"/>
                  <a:pt x="277635" y="875081"/>
                  <a:pt x="280149" y="873709"/>
                </a:cubicBezTo>
                <a:cubicBezTo>
                  <a:pt x="282664" y="872338"/>
                  <a:pt x="285750" y="871652"/>
                  <a:pt x="289408" y="871652"/>
                </a:cubicBezTo>
                <a:lnTo>
                  <a:pt x="289408" y="873024"/>
                </a:lnTo>
                <a:lnTo>
                  <a:pt x="292837" y="873024"/>
                </a:lnTo>
                <a:cubicBezTo>
                  <a:pt x="293751" y="872566"/>
                  <a:pt x="294437" y="872109"/>
                  <a:pt x="294894" y="871652"/>
                </a:cubicBezTo>
                <a:cubicBezTo>
                  <a:pt x="295351" y="871195"/>
                  <a:pt x="296037" y="870966"/>
                  <a:pt x="296952" y="870966"/>
                </a:cubicBezTo>
                <a:close/>
                <a:moveTo>
                  <a:pt x="199568" y="803758"/>
                </a:moveTo>
                <a:cubicBezTo>
                  <a:pt x="198653" y="804672"/>
                  <a:pt x="197510" y="805358"/>
                  <a:pt x="196139" y="805815"/>
                </a:cubicBezTo>
                <a:cubicBezTo>
                  <a:pt x="194767" y="806272"/>
                  <a:pt x="193624" y="806958"/>
                  <a:pt x="192710" y="807873"/>
                </a:cubicBezTo>
                <a:lnTo>
                  <a:pt x="192710" y="808558"/>
                </a:lnTo>
                <a:cubicBezTo>
                  <a:pt x="190424" y="810844"/>
                  <a:pt x="188366" y="812216"/>
                  <a:pt x="186538" y="812673"/>
                </a:cubicBezTo>
                <a:lnTo>
                  <a:pt x="174193" y="813359"/>
                </a:lnTo>
                <a:lnTo>
                  <a:pt x="184480" y="812673"/>
                </a:lnTo>
                <a:cubicBezTo>
                  <a:pt x="186309" y="810844"/>
                  <a:pt x="188366" y="809016"/>
                  <a:pt x="190652" y="807187"/>
                </a:cubicBezTo>
                <a:cubicBezTo>
                  <a:pt x="192938" y="805358"/>
                  <a:pt x="195910" y="804215"/>
                  <a:pt x="199568" y="803758"/>
                </a:cubicBezTo>
                <a:close/>
                <a:moveTo>
                  <a:pt x="934060" y="763296"/>
                </a:moveTo>
                <a:lnTo>
                  <a:pt x="936117" y="763296"/>
                </a:lnTo>
                <a:lnTo>
                  <a:pt x="936117" y="764667"/>
                </a:lnTo>
                <a:lnTo>
                  <a:pt x="938860" y="765353"/>
                </a:lnTo>
                <a:lnTo>
                  <a:pt x="939546" y="765353"/>
                </a:lnTo>
                <a:cubicBezTo>
                  <a:pt x="940003" y="766267"/>
                  <a:pt x="940346" y="766839"/>
                  <a:pt x="940575" y="767068"/>
                </a:cubicBezTo>
                <a:cubicBezTo>
                  <a:pt x="940803" y="767296"/>
                  <a:pt x="940918" y="767868"/>
                  <a:pt x="940918" y="768782"/>
                </a:cubicBezTo>
                <a:cubicBezTo>
                  <a:pt x="937717" y="768782"/>
                  <a:pt x="935431" y="766953"/>
                  <a:pt x="934060" y="763296"/>
                </a:cubicBezTo>
                <a:close/>
                <a:moveTo>
                  <a:pt x="931317" y="761238"/>
                </a:moveTo>
                <a:cubicBezTo>
                  <a:pt x="932231" y="761238"/>
                  <a:pt x="933145" y="761695"/>
                  <a:pt x="934060" y="762610"/>
                </a:cubicBezTo>
                <a:cubicBezTo>
                  <a:pt x="933603" y="763067"/>
                  <a:pt x="933374" y="763524"/>
                  <a:pt x="933374" y="763981"/>
                </a:cubicBezTo>
                <a:cubicBezTo>
                  <a:pt x="932917" y="763981"/>
                  <a:pt x="932688" y="763867"/>
                  <a:pt x="932688" y="763639"/>
                </a:cubicBezTo>
                <a:cubicBezTo>
                  <a:pt x="932688" y="763410"/>
                  <a:pt x="932460" y="763296"/>
                  <a:pt x="932002" y="763296"/>
                </a:cubicBezTo>
                <a:lnTo>
                  <a:pt x="932002" y="762610"/>
                </a:lnTo>
                <a:lnTo>
                  <a:pt x="931317" y="762610"/>
                </a:lnTo>
                <a:cubicBezTo>
                  <a:pt x="930859" y="762610"/>
                  <a:pt x="930631" y="762381"/>
                  <a:pt x="930631" y="761924"/>
                </a:cubicBezTo>
                <a:cubicBezTo>
                  <a:pt x="930631" y="761924"/>
                  <a:pt x="930859" y="761695"/>
                  <a:pt x="931317" y="761238"/>
                </a:cubicBezTo>
                <a:close/>
                <a:moveTo>
                  <a:pt x="833933" y="696087"/>
                </a:moveTo>
                <a:lnTo>
                  <a:pt x="833933" y="698145"/>
                </a:lnTo>
                <a:lnTo>
                  <a:pt x="833247" y="698145"/>
                </a:lnTo>
                <a:lnTo>
                  <a:pt x="833247" y="697459"/>
                </a:lnTo>
                <a:cubicBezTo>
                  <a:pt x="833247" y="697459"/>
                  <a:pt x="833476" y="697002"/>
                  <a:pt x="833933" y="696087"/>
                </a:cubicBezTo>
                <a:close/>
                <a:moveTo>
                  <a:pt x="709117" y="680314"/>
                </a:moveTo>
                <a:cubicBezTo>
                  <a:pt x="710032" y="680314"/>
                  <a:pt x="710718" y="680428"/>
                  <a:pt x="711175" y="680657"/>
                </a:cubicBezTo>
                <a:cubicBezTo>
                  <a:pt x="711632" y="680885"/>
                  <a:pt x="712318" y="681000"/>
                  <a:pt x="713232" y="681000"/>
                </a:cubicBezTo>
                <a:lnTo>
                  <a:pt x="713232" y="683057"/>
                </a:lnTo>
                <a:cubicBezTo>
                  <a:pt x="715061" y="683514"/>
                  <a:pt x="715747" y="684086"/>
                  <a:pt x="715290" y="684772"/>
                </a:cubicBezTo>
                <a:cubicBezTo>
                  <a:pt x="714832" y="685457"/>
                  <a:pt x="715061" y="685800"/>
                  <a:pt x="715975" y="685800"/>
                </a:cubicBezTo>
                <a:lnTo>
                  <a:pt x="718719" y="686486"/>
                </a:lnTo>
                <a:cubicBezTo>
                  <a:pt x="719176" y="686943"/>
                  <a:pt x="719404" y="687400"/>
                  <a:pt x="719404" y="687858"/>
                </a:cubicBezTo>
                <a:cubicBezTo>
                  <a:pt x="719404" y="688315"/>
                  <a:pt x="719633" y="688772"/>
                  <a:pt x="720090" y="689229"/>
                </a:cubicBezTo>
                <a:lnTo>
                  <a:pt x="717347" y="689229"/>
                </a:lnTo>
                <a:cubicBezTo>
                  <a:pt x="715975" y="686943"/>
                  <a:pt x="714489" y="685800"/>
                  <a:pt x="712889" y="685800"/>
                </a:cubicBezTo>
                <a:cubicBezTo>
                  <a:pt x="711289" y="685800"/>
                  <a:pt x="710032" y="683971"/>
                  <a:pt x="709117" y="680314"/>
                </a:cubicBezTo>
                <a:close/>
                <a:moveTo>
                  <a:pt x="538353" y="648081"/>
                </a:moveTo>
                <a:cubicBezTo>
                  <a:pt x="539268" y="649453"/>
                  <a:pt x="539953" y="650482"/>
                  <a:pt x="540411" y="651167"/>
                </a:cubicBezTo>
                <a:cubicBezTo>
                  <a:pt x="540868" y="651853"/>
                  <a:pt x="541096" y="653339"/>
                  <a:pt x="541096" y="655625"/>
                </a:cubicBezTo>
                <a:cubicBezTo>
                  <a:pt x="540182" y="656539"/>
                  <a:pt x="538125" y="657454"/>
                  <a:pt x="534924" y="658368"/>
                </a:cubicBezTo>
                <a:lnTo>
                  <a:pt x="534924" y="656997"/>
                </a:lnTo>
                <a:lnTo>
                  <a:pt x="532867" y="656997"/>
                </a:lnTo>
                <a:cubicBezTo>
                  <a:pt x="532867" y="655625"/>
                  <a:pt x="532410" y="654939"/>
                  <a:pt x="531495" y="654939"/>
                </a:cubicBezTo>
                <a:cubicBezTo>
                  <a:pt x="530581" y="654939"/>
                  <a:pt x="529666" y="654482"/>
                  <a:pt x="528752" y="653568"/>
                </a:cubicBezTo>
                <a:lnTo>
                  <a:pt x="529438" y="649453"/>
                </a:lnTo>
                <a:cubicBezTo>
                  <a:pt x="531267" y="648996"/>
                  <a:pt x="532867" y="648767"/>
                  <a:pt x="534238" y="648767"/>
                </a:cubicBezTo>
                <a:cubicBezTo>
                  <a:pt x="535610" y="648767"/>
                  <a:pt x="536982" y="648538"/>
                  <a:pt x="538353" y="648081"/>
                </a:cubicBezTo>
                <a:close/>
                <a:moveTo>
                  <a:pt x="1127455" y="638480"/>
                </a:moveTo>
                <a:cubicBezTo>
                  <a:pt x="1128827" y="638937"/>
                  <a:pt x="1130313" y="639166"/>
                  <a:pt x="1131913" y="639166"/>
                </a:cubicBezTo>
                <a:cubicBezTo>
                  <a:pt x="1133513" y="639166"/>
                  <a:pt x="1134999" y="639166"/>
                  <a:pt x="1136371" y="639166"/>
                </a:cubicBezTo>
                <a:lnTo>
                  <a:pt x="1136371" y="640537"/>
                </a:lnTo>
                <a:cubicBezTo>
                  <a:pt x="1136828" y="640080"/>
                  <a:pt x="1137285" y="639852"/>
                  <a:pt x="1137742" y="639852"/>
                </a:cubicBezTo>
                <a:cubicBezTo>
                  <a:pt x="1138199" y="639852"/>
                  <a:pt x="1138657" y="639623"/>
                  <a:pt x="1139114" y="639166"/>
                </a:cubicBezTo>
                <a:lnTo>
                  <a:pt x="1139114" y="638480"/>
                </a:lnTo>
                <a:cubicBezTo>
                  <a:pt x="1141400" y="640766"/>
                  <a:pt x="1144600" y="642366"/>
                  <a:pt x="1148715" y="643281"/>
                </a:cubicBezTo>
                <a:cubicBezTo>
                  <a:pt x="1152830" y="644195"/>
                  <a:pt x="1154887" y="646481"/>
                  <a:pt x="1154887" y="650139"/>
                </a:cubicBezTo>
                <a:lnTo>
                  <a:pt x="1155573" y="651510"/>
                </a:lnTo>
                <a:cubicBezTo>
                  <a:pt x="1156488" y="651967"/>
                  <a:pt x="1157402" y="652653"/>
                  <a:pt x="1158316" y="653568"/>
                </a:cubicBezTo>
                <a:lnTo>
                  <a:pt x="1158316" y="663169"/>
                </a:lnTo>
                <a:cubicBezTo>
                  <a:pt x="1158774" y="664083"/>
                  <a:pt x="1159231" y="665226"/>
                  <a:pt x="1159688" y="666598"/>
                </a:cubicBezTo>
                <a:cubicBezTo>
                  <a:pt x="1160145" y="667969"/>
                  <a:pt x="1160374" y="669341"/>
                  <a:pt x="1160374" y="670713"/>
                </a:cubicBezTo>
                <a:cubicBezTo>
                  <a:pt x="1160374" y="672541"/>
                  <a:pt x="1159802" y="674256"/>
                  <a:pt x="1158659" y="675856"/>
                </a:cubicBezTo>
                <a:cubicBezTo>
                  <a:pt x="1157516" y="677456"/>
                  <a:pt x="1156945" y="679399"/>
                  <a:pt x="1156945" y="681685"/>
                </a:cubicBezTo>
                <a:lnTo>
                  <a:pt x="1155573" y="681685"/>
                </a:lnTo>
                <a:cubicBezTo>
                  <a:pt x="1155573" y="683057"/>
                  <a:pt x="1155345" y="683971"/>
                  <a:pt x="1154887" y="684429"/>
                </a:cubicBezTo>
                <a:lnTo>
                  <a:pt x="1154202" y="685800"/>
                </a:lnTo>
                <a:lnTo>
                  <a:pt x="1152144" y="685800"/>
                </a:lnTo>
                <a:cubicBezTo>
                  <a:pt x="1152144" y="687629"/>
                  <a:pt x="1151687" y="688543"/>
                  <a:pt x="1150773" y="688543"/>
                </a:cubicBezTo>
                <a:cubicBezTo>
                  <a:pt x="1149858" y="688543"/>
                  <a:pt x="1148944" y="689001"/>
                  <a:pt x="1148029" y="689915"/>
                </a:cubicBezTo>
                <a:lnTo>
                  <a:pt x="1148715" y="693344"/>
                </a:lnTo>
                <a:cubicBezTo>
                  <a:pt x="1146886" y="694258"/>
                  <a:pt x="1144715" y="694944"/>
                  <a:pt x="1142200" y="695401"/>
                </a:cubicBezTo>
                <a:cubicBezTo>
                  <a:pt x="1139685" y="695859"/>
                  <a:pt x="1138428" y="696773"/>
                  <a:pt x="1138428" y="698145"/>
                </a:cubicBezTo>
                <a:lnTo>
                  <a:pt x="1133628" y="698830"/>
                </a:lnTo>
                <a:cubicBezTo>
                  <a:pt x="1132713" y="699745"/>
                  <a:pt x="1132142" y="700545"/>
                  <a:pt x="1131913" y="701231"/>
                </a:cubicBezTo>
                <a:cubicBezTo>
                  <a:pt x="1131684" y="701917"/>
                  <a:pt x="1130427" y="702259"/>
                  <a:pt x="1128141" y="702259"/>
                </a:cubicBezTo>
                <a:lnTo>
                  <a:pt x="1128141" y="703631"/>
                </a:lnTo>
                <a:cubicBezTo>
                  <a:pt x="1127684" y="703631"/>
                  <a:pt x="1126541" y="703860"/>
                  <a:pt x="1124712" y="704317"/>
                </a:cubicBezTo>
                <a:cubicBezTo>
                  <a:pt x="1123341" y="704774"/>
                  <a:pt x="1121626" y="705231"/>
                  <a:pt x="1119569" y="705688"/>
                </a:cubicBezTo>
                <a:cubicBezTo>
                  <a:pt x="1117511" y="706146"/>
                  <a:pt x="1114882" y="706603"/>
                  <a:pt x="1111682" y="707060"/>
                </a:cubicBezTo>
                <a:lnTo>
                  <a:pt x="1111682" y="705688"/>
                </a:lnTo>
                <a:cubicBezTo>
                  <a:pt x="1108939" y="705688"/>
                  <a:pt x="1106881" y="705460"/>
                  <a:pt x="1105510" y="705003"/>
                </a:cubicBezTo>
                <a:lnTo>
                  <a:pt x="1105510" y="704317"/>
                </a:lnTo>
                <a:cubicBezTo>
                  <a:pt x="1103224" y="703860"/>
                  <a:pt x="1101166" y="702488"/>
                  <a:pt x="1099338" y="700202"/>
                </a:cubicBezTo>
                <a:cubicBezTo>
                  <a:pt x="1097509" y="697916"/>
                  <a:pt x="1096023" y="695516"/>
                  <a:pt x="1094880" y="693001"/>
                </a:cubicBezTo>
                <a:cubicBezTo>
                  <a:pt x="1093737" y="690487"/>
                  <a:pt x="1092822" y="687972"/>
                  <a:pt x="1092137" y="685457"/>
                </a:cubicBezTo>
                <a:cubicBezTo>
                  <a:pt x="1091451" y="682943"/>
                  <a:pt x="1091108" y="681228"/>
                  <a:pt x="1091108" y="680314"/>
                </a:cubicBezTo>
                <a:lnTo>
                  <a:pt x="1090422" y="680314"/>
                </a:lnTo>
                <a:cubicBezTo>
                  <a:pt x="1089508" y="679399"/>
                  <a:pt x="1089051" y="678371"/>
                  <a:pt x="1089051" y="677228"/>
                </a:cubicBezTo>
                <a:cubicBezTo>
                  <a:pt x="1089051" y="676085"/>
                  <a:pt x="1089051" y="675056"/>
                  <a:pt x="1089051" y="674142"/>
                </a:cubicBezTo>
                <a:lnTo>
                  <a:pt x="1091108" y="673456"/>
                </a:lnTo>
                <a:lnTo>
                  <a:pt x="1091794" y="669341"/>
                </a:lnTo>
                <a:lnTo>
                  <a:pt x="1093165" y="669341"/>
                </a:lnTo>
                <a:lnTo>
                  <a:pt x="1093165" y="665912"/>
                </a:lnTo>
                <a:lnTo>
                  <a:pt x="1095223" y="661797"/>
                </a:lnTo>
                <a:lnTo>
                  <a:pt x="1096594" y="661797"/>
                </a:lnTo>
                <a:lnTo>
                  <a:pt x="1097280" y="659054"/>
                </a:lnTo>
                <a:lnTo>
                  <a:pt x="1099338" y="659054"/>
                </a:lnTo>
                <a:lnTo>
                  <a:pt x="1105510" y="650139"/>
                </a:lnTo>
                <a:lnTo>
                  <a:pt x="1106881" y="650139"/>
                </a:lnTo>
                <a:cubicBezTo>
                  <a:pt x="1107339" y="649681"/>
                  <a:pt x="1107567" y="649339"/>
                  <a:pt x="1107567" y="649110"/>
                </a:cubicBezTo>
                <a:cubicBezTo>
                  <a:pt x="1107567" y="648881"/>
                  <a:pt x="1107796" y="648538"/>
                  <a:pt x="1108253" y="648081"/>
                </a:cubicBezTo>
                <a:lnTo>
                  <a:pt x="1109625" y="648081"/>
                </a:lnTo>
                <a:cubicBezTo>
                  <a:pt x="1110996" y="646710"/>
                  <a:pt x="1112025" y="646024"/>
                  <a:pt x="1112711" y="646024"/>
                </a:cubicBezTo>
                <a:cubicBezTo>
                  <a:pt x="1113396" y="646024"/>
                  <a:pt x="1114425" y="645567"/>
                  <a:pt x="1115797" y="644652"/>
                </a:cubicBezTo>
                <a:lnTo>
                  <a:pt x="1115797" y="643966"/>
                </a:lnTo>
                <a:cubicBezTo>
                  <a:pt x="1118083" y="643052"/>
                  <a:pt x="1119683" y="642252"/>
                  <a:pt x="1120597" y="641566"/>
                </a:cubicBezTo>
                <a:cubicBezTo>
                  <a:pt x="1121512" y="640880"/>
                  <a:pt x="1123112" y="640537"/>
                  <a:pt x="1125398" y="640537"/>
                </a:cubicBezTo>
                <a:lnTo>
                  <a:pt x="1125398" y="639166"/>
                </a:lnTo>
                <a:close/>
                <a:moveTo>
                  <a:pt x="480746" y="635737"/>
                </a:moveTo>
                <a:lnTo>
                  <a:pt x="481432" y="638480"/>
                </a:lnTo>
                <a:cubicBezTo>
                  <a:pt x="482803" y="640766"/>
                  <a:pt x="483489" y="643052"/>
                  <a:pt x="483489" y="645338"/>
                </a:cubicBezTo>
                <a:lnTo>
                  <a:pt x="482803" y="650139"/>
                </a:lnTo>
                <a:lnTo>
                  <a:pt x="481432" y="650139"/>
                </a:lnTo>
                <a:cubicBezTo>
                  <a:pt x="481889" y="652882"/>
                  <a:pt x="482118" y="655511"/>
                  <a:pt x="482118" y="658025"/>
                </a:cubicBezTo>
                <a:cubicBezTo>
                  <a:pt x="482118" y="660540"/>
                  <a:pt x="482346" y="663169"/>
                  <a:pt x="482803" y="665912"/>
                </a:cubicBezTo>
                <a:lnTo>
                  <a:pt x="484175" y="670713"/>
                </a:lnTo>
                <a:cubicBezTo>
                  <a:pt x="485547" y="673913"/>
                  <a:pt x="488290" y="676428"/>
                  <a:pt x="492405" y="678256"/>
                </a:cubicBezTo>
                <a:lnTo>
                  <a:pt x="492405" y="679628"/>
                </a:lnTo>
                <a:lnTo>
                  <a:pt x="495148" y="679628"/>
                </a:lnTo>
                <a:cubicBezTo>
                  <a:pt x="496977" y="681457"/>
                  <a:pt x="498234" y="682257"/>
                  <a:pt x="498920" y="682028"/>
                </a:cubicBezTo>
                <a:cubicBezTo>
                  <a:pt x="499605" y="681800"/>
                  <a:pt x="500634" y="682143"/>
                  <a:pt x="502006" y="683057"/>
                </a:cubicBezTo>
                <a:lnTo>
                  <a:pt x="504063" y="684429"/>
                </a:lnTo>
                <a:lnTo>
                  <a:pt x="504749" y="684429"/>
                </a:lnTo>
                <a:cubicBezTo>
                  <a:pt x="505663" y="684429"/>
                  <a:pt x="506692" y="684200"/>
                  <a:pt x="507835" y="683743"/>
                </a:cubicBezTo>
                <a:cubicBezTo>
                  <a:pt x="508978" y="683286"/>
                  <a:pt x="510007" y="683057"/>
                  <a:pt x="510921" y="683057"/>
                </a:cubicBezTo>
                <a:lnTo>
                  <a:pt x="511607" y="683743"/>
                </a:lnTo>
                <a:lnTo>
                  <a:pt x="511607" y="684429"/>
                </a:lnTo>
                <a:cubicBezTo>
                  <a:pt x="512064" y="684429"/>
                  <a:pt x="512521" y="684086"/>
                  <a:pt x="512979" y="683400"/>
                </a:cubicBezTo>
                <a:cubicBezTo>
                  <a:pt x="513436" y="682714"/>
                  <a:pt x="514350" y="681914"/>
                  <a:pt x="515722" y="681000"/>
                </a:cubicBezTo>
                <a:lnTo>
                  <a:pt x="517779" y="679628"/>
                </a:lnTo>
                <a:cubicBezTo>
                  <a:pt x="518236" y="679171"/>
                  <a:pt x="518579" y="678942"/>
                  <a:pt x="518808" y="678942"/>
                </a:cubicBezTo>
                <a:cubicBezTo>
                  <a:pt x="519036" y="678942"/>
                  <a:pt x="519379" y="678714"/>
                  <a:pt x="519837" y="678256"/>
                </a:cubicBezTo>
                <a:lnTo>
                  <a:pt x="519837" y="676885"/>
                </a:lnTo>
                <a:lnTo>
                  <a:pt x="521894" y="675513"/>
                </a:lnTo>
                <a:lnTo>
                  <a:pt x="523266" y="672084"/>
                </a:lnTo>
                <a:cubicBezTo>
                  <a:pt x="524180" y="669798"/>
                  <a:pt x="524751" y="667969"/>
                  <a:pt x="524980" y="666598"/>
                </a:cubicBezTo>
                <a:cubicBezTo>
                  <a:pt x="525209" y="665226"/>
                  <a:pt x="526466" y="664083"/>
                  <a:pt x="528752" y="663169"/>
                </a:cubicBezTo>
                <a:cubicBezTo>
                  <a:pt x="529209" y="664083"/>
                  <a:pt x="529438" y="665226"/>
                  <a:pt x="529438" y="666598"/>
                </a:cubicBezTo>
                <a:cubicBezTo>
                  <a:pt x="526695" y="668884"/>
                  <a:pt x="525323" y="672541"/>
                  <a:pt x="525323" y="677571"/>
                </a:cubicBezTo>
                <a:cubicBezTo>
                  <a:pt x="525323" y="681685"/>
                  <a:pt x="526123" y="684086"/>
                  <a:pt x="527723" y="684772"/>
                </a:cubicBezTo>
                <a:cubicBezTo>
                  <a:pt x="529323" y="685457"/>
                  <a:pt x="531952" y="685800"/>
                  <a:pt x="535610" y="685800"/>
                </a:cubicBezTo>
                <a:cubicBezTo>
                  <a:pt x="536524" y="683057"/>
                  <a:pt x="537667" y="680542"/>
                  <a:pt x="539039" y="678256"/>
                </a:cubicBezTo>
                <a:cubicBezTo>
                  <a:pt x="540411" y="675970"/>
                  <a:pt x="542925" y="674827"/>
                  <a:pt x="546583" y="674827"/>
                </a:cubicBezTo>
                <a:cubicBezTo>
                  <a:pt x="547040" y="675742"/>
                  <a:pt x="547954" y="676199"/>
                  <a:pt x="549326" y="676199"/>
                </a:cubicBezTo>
                <a:cubicBezTo>
                  <a:pt x="549783" y="676199"/>
                  <a:pt x="551383" y="675742"/>
                  <a:pt x="554127" y="674827"/>
                </a:cubicBezTo>
                <a:lnTo>
                  <a:pt x="554127" y="673456"/>
                </a:lnTo>
                <a:lnTo>
                  <a:pt x="556184" y="673456"/>
                </a:lnTo>
                <a:cubicBezTo>
                  <a:pt x="558013" y="670713"/>
                  <a:pt x="559956" y="667512"/>
                  <a:pt x="562013" y="663855"/>
                </a:cubicBezTo>
                <a:cubicBezTo>
                  <a:pt x="564071" y="660197"/>
                  <a:pt x="566928" y="658368"/>
                  <a:pt x="570586" y="658368"/>
                </a:cubicBezTo>
                <a:cubicBezTo>
                  <a:pt x="571500" y="660197"/>
                  <a:pt x="572872" y="661569"/>
                  <a:pt x="574701" y="662483"/>
                </a:cubicBezTo>
                <a:lnTo>
                  <a:pt x="576758" y="662483"/>
                </a:lnTo>
                <a:cubicBezTo>
                  <a:pt x="576758" y="662940"/>
                  <a:pt x="576872" y="663283"/>
                  <a:pt x="577101" y="663512"/>
                </a:cubicBezTo>
                <a:cubicBezTo>
                  <a:pt x="577329" y="663740"/>
                  <a:pt x="577444" y="664083"/>
                  <a:pt x="577444" y="664540"/>
                </a:cubicBezTo>
                <a:cubicBezTo>
                  <a:pt x="581101" y="663626"/>
                  <a:pt x="583616" y="662597"/>
                  <a:pt x="584988" y="661454"/>
                </a:cubicBezTo>
                <a:cubicBezTo>
                  <a:pt x="586359" y="660311"/>
                  <a:pt x="587959" y="658597"/>
                  <a:pt x="589788" y="656311"/>
                </a:cubicBezTo>
                <a:lnTo>
                  <a:pt x="591846" y="656311"/>
                </a:lnTo>
                <a:cubicBezTo>
                  <a:pt x="593674" y="659968"/>
                  <a:pt x="595846" y="662026"/>
                  <a:pt x="598361" y="662483"/>
                </a:cubicBezTo>
                <a:cubicBezTo>
                  <a:pt x="600875" y="662940"/>
                  <a:pt x="603733" y="663626"/>
                  <a:pt x="606933" y="664540"/>
                </a:cubicBezTo>
                <a:lnTo>
                  <a:pt x="608305" y="662483"/>
                </a:lnTo>
                <a:cubicBezTo>
                  <a:pt x="610134" y="662483"/>
                  <a:pt x="611734" y="662369"/>
                  <a:pt x="613105" y="662140"/>
                </a:cubicBezTo>
                <a:cubicBezTo>
                  <a:pt x="614477" y="661912"/>
                  <a:pt x="615849" y="661797"/>
                  <a:pt x="617220" y="661797"/>
                </a:cubicBezTo>
                <a:cubicBezTo>
                  <a:pt x="618135" y="663169"/>
                  <a:pt x="618935" y="664426"/>
                  <a:pt x="619620" y="665569"/>
                </a:cubicBezTo>
                <a:cubicBezTo>
                  <a:pt x="620306" y="666712"/>
                  <a:pt x="621106" y="667969"/>
                  <a:pt x="622021" y="669341"/>
                </a:cubicBezTo>
                <a:lnTo>
                  <a:pt x="623392" y="669341"/>
                </a:lnTo>
                <a:cubicBezTo>
                  <a:pt x="623850" y="670255"/>
                  <a:pt x="624535" y="671170"/>
                  <a:pt x="625450" y="672084"/>
                </a:cubicBezTo>
                <a:lnTo>
                  <a:pt x="628193" y="672084"/>
                </a:lnTo>
                <a:lnTo>
                  <a:pt x="628193" y="673456"/>
                </a:lnTo>
                <a:lnTo>
                  <a:pt x="634365" y="674827"/>
                </a:lnTo>
                <a:cubicBezTo>
                  <a:pt x="634365" y="675285"/>
                  <a:pt x="634479" y="675628"/>
                  <a:pt x="634708" y="675856"/>
                </a:cubicBezTo>
                <a:cubicBezTo>
                  <a:pt x="634937" y="676085"/>
                  <a:pt x="635051" y="676428"/>
                  <a:pt x="635051" y="676885"/>
                </a:cubicBezTo>
                <a:lnTo>
                  <a:pt x="637108" y="677571"/>
                </a:lnTo>
                <a:cubicBezTo>
                  <a:pt x="638023" y="678485"/>
                  <a:pt x="638480" y="678714"/>
                  <a:pt x="638480" y="678256"/>
                </a:cubicBezTo>
                <a:cubicBezTo>
                  <a:pt x="638480" y="677799"/>
                  <a:pt x="638937" y="678256"/>
                  <a:pt x="639852" y="679628"/>
                </a:cubicBezTo>
                <a:lnTo>
                  <a:pt x="641909" y="683057"/>
                </a:lnTo>
                <a:cubicBezTo>
                  <a:pt x="642366" y="683971"/>
                  <a:pt x="642595" y="685000"/>
                  <a:pt x="642595" y="686143"/>
                </a:cubicBezTo>
                <a:cubicBezTo>
                  <a:pt x="642595" y="687286"/>
                  <a:pt x="642823" y="688315"/>
                  <a:pt x="643281" y="689229"/>
                </a:cubicBezTo>
                <a:lnTo>
                  <a:pt x="643966" y="690601"/>
                </a:lnTo>
                <a:cubicBezTo>
                  <a:pt x="644424" y="691058"/>
                  <a:pt x="644766" y="691287"/>
                  <a:pt x="644995" y="691287"/>
                </a:cubicBezTo>
                <a:cubicBezTo>
                  <a:pt x="645224" y="691287"/>
                  <a:pt x="645567" y="691515"/>
                  <a:pt x="646024" y="691972"/>
                </a:cubicBezTo>
                <a:lnTo>
                  <a:pt x="646024" y="694716"/>
                </a:lnTo>
                <a:cubicBezTo>
                  <a:pt x="646938" y="695630"/>
                  <a:pt x="647738" y="696316"/>
                  <a:pt x="648424" y="696773"/>
                </a:cubicBezTo>
                <a:cubicBezTo>
                  <a:pt x="649110" y="697230"/>
                  <a:pt x="649910" y="697916"/>
                  <a:pt x="650824" y="698830"/>
                </a:cubicBezTo>
                <a:lnTo>
                  <a:pt x="652196" y="704317"/>
                </a:lnTo>
                <a:cubicBezTo>
                  <a:pt x="652653" y="704317"/>
                  <a:pt x="652882" y="704431"/>
                  <a:pt x="652882" y="704660"/>
                </a:cubicBezTo>
                <a:cubicBezTo>
                  <a:pt x="652882" y="704888"/>
                  <a:pt x="653110" y="705003"/>
                  <a:pt x="653568" y="705003"/>
                </a:cubicBezTo>
                <a:lnTo>
                  <a:pt x="653568" y="707060"/>
                </a:lnTo>
                <a:cubicBezTo>
                  <a:pt x="655396" y="707060"/>
                  <a:pt x="656311" y="708432"/>
                  <a:pt x="656311" y="711175"/>
                </a:cubicBezTo>
                <a:lnTo>
                  <a:pt x="656997" y="711175"/>
                </a:lnTo>
                <a:cubicBezTo>
                  <a:pt x="656997" y="713461"/>
                  <a:pt x="656997" y="715518"/>
                  <a:pt x="656997" y="717347"/>
                </a:cubicBezTo>
                <a:cubicBezTo>
                  <a:pt x="656997" y="719176"/>
                  <a:pt x="656768" y="721233"/>
                  <a:pt x="656311" y="723519"/>
                </a:cubicBezTo>
                <a:lnTo>
                  <a:pt x="656997" y="723519"/>
                </a:lnTo>
                <a:cubicBezTo>
                  <a:pt x="658368" y="726262"/>
                  <a:pt x="659054" y="728777"/>
                  <a:pt x="659054" y="731063"/>
                </a:cubicBezTo>
                <a:cubicBezTo>
                  <a:pt x="658597" y="731520"/>
                  <a:pt x="658140" y="732092"/>
                  <a:pt x="657682" y="732778"/>
                </a:cubicBezTo>
                <a:cubicBezTo>
                  <a:pt x="657225" y="733463"/>
                  <a:pt x="656768" y="734035"/>
                  <a:pt x="656311" y="734492"/>
                </a:cubicBezTo>
                <a:lnTo>
                  <a:pt x="653568" y="735178"/>
                </a:lnTo>
                <a:cubicBezTo>
                  <a:pt x="652653" y="736092"/>
                  <a:pt x="651967" y="736892"/>
                  <a:pt x="651510" y="737578"/>
                </a:cubicBezTo>
                <a:cubicBezTo>
                  <a:pt x="651053" y="738264"/>
                  <a:pt x="650824" y="739750"/>
                  <a:pt x="650824" y="742036"/>
                </a:cubicBezTo>
                <a:cubicBezTo>
                  <a:pt x="652196" y="742950"/>
                  <a:pt x="653110" y="743636"/>
                  <a:pt x="653568" y="744093"/>
                </a:cubicBezTo>
                <a:cubicBezTo>
                  <a:pt x="654025" y="744550"/>
                  <a:pt x="654939" y="745236"/>
                  <a:pt x="656311" y="746151"/>
                </a:cubicBezTo>
                <a:cubicBezTo>
                  <a:pt x="656768" y="747065"/>
                  <a:pt x="656997" y="748437"/>
                  <a:pt x="656997" y="750265"/>
                </a:cubicBezTo>
                <a:cubicBezTo>
                  <a:pt x="655168" y="752094"/>
                  <a:pt x="654025" y="753009"/>
                  <a:pt x="653568" y="753009"/>
                </a:cubicBezTo>
                <a:cubicBezTo>
                  <a:pt x="652653" y="753009"/>
                  <a:pt x="652082" y="752894"/>
                  <a:pt x="651853" y="752666"/>
                </a:cubicBezTo>
                <a:cubicBezTo>
                  <a:pt x="651624" y="752437"/>
                  <a:pt x="651282" y="752323"/>
                  <a:pt x="650824" y="752323"/>
                </a:cubicBezTo>
                <a:cubicBezTo>
                  <a:pt x="649910" y="752323"/>
                  <a:pt x="649224" y="753466"/>
                  <a:pt x="648767" y="755752"/>
                </a:cubicBezTo>
                <a:lnTo>
                  <a:pt x="647395" y="755752"/>
                </a:lnTo>
                <a:lnTo>
                  <a:pt x="647395" y="762610"/>
                </a:lnTo>
                <a:cubicBezTo>
                  <a:pt x="647395" y="763067"/>
                  <a:pt x="646595" y="763753"/>
                  <a:pt x="644995" y="764667"/>
                </a:cubicBezTo>
                <a:cubicBezTo>
                  <a:pt x="643395" y="765582"/>
                  <a:pt x="642366" y="766039"/>
                  <a:pt x="641909" y="766039"/>
                </a:cubicBezTo>
                <a:lnTo>
                  <a:pt x="641909" y="770154"/>
                </a:lnTo>
                <a:lnTo>
                  <a:pt x="643281" y="770154"/>
                </a:lnTo>
                <a:lnTo>
                  <a:pt x="643281" y="771525"/>
                </a:lnTo>
                <a:lnTo>
                  <a:pt x="641909" y="771525"/>
                </a:lnTo>
                <a:lnTo>
                  <a:pt x="641223" y="777697"/>
                </a:lnTo>
                <a:cubicBezTo>
                  <a:pt x="640309" y="778612"/>
                  <a:pt x="638937" y="779069"/>
                  <a:pt x="637108" y="779069"/>
                </a:cubicBezTo>
                <a:cubicBezTo>
                  <a:pt x="635737" y="779069"/>
                  <a:pt x="634594" y="778840"/>
                  <a:pt x="633679" y="778383"/>
                </a:cubicBezTo>
                <a:lnTo>
                  <a:pt x="633679" y="779755"/>
                </a:lnTo>
                <a:lnTo>
                  <a:pt x="629565" y="779755"/>
                </a:lnTo>
                <a:lnTo>
                  <a:pt x="628193" y="782498"/>
                </a:lnTo>
                <a:cubicBezTo>
                  <a:pt x="627279" y="783870"/>
                  <a:pt x="626707" y="784784"/>
                  <a:pt x="626478" y="785241"/>
                </a:cubicBezTo>
                <a:cubicBezTo>
                  <a:pt x="626250" y="785698"/>
                  <a:pt x="624993" y="785927"/>
                  <a:pt x="622707" y="785927"/>
                </a:cubicBezTo>
                <a:lnTo>
                  <a:pt x="619278" y="785241"/>
                </a:lnTo>
                <a:cubicBezTo>
                  <a:pt x="617906" y="787527"/>
                  <a:pt x="616649" y="790270"/>
                  <a:pt x="615506" y="793471"/>
                </a:cubicBezTo>
                <a:cubicBezTo>
                  <a:pt x="614363" y="796671"/>
                  <a:pt x="612191" y="798271"/>
                  <a:pt x="608991" y="798271"/>
                </a:cubicBezTo>
                <a:cubicBezTo>
                  <a:pt x="607162" y="798271"/>
                  <a:pt x="605562" y="798157"/>
                  <a:pt x="604190" y="797929"/>
                </a:cubicBezTo>
                <a:cubicBezTo>
                  <a:pt x="602818" y="797700"/>
                  <a:pt x="600990" y="797586"/>
                  <a:pt x="598704" y="797586"/>
                </a:cubicBezTo>
                <a:lnTo>
                  <a:pt x="593217" y="797586"/>
                </a:lnTo>
                <a:lnTo>
                  <a:pt x="593217" y="798271"/>
                </a:lnTo>
                <a:lnTo>
                  <a:pt x="591846" y="798271"/>
                </a:lnTo>
                <a:lnTo>
                  <a:pt x="589102" y="797586"/>
                </a:lnTo>
                <a:cubicBezTo>
                  <a:pt x="588188" y="801243"/>
                  <a:pt x="587502" y="804787"/>
                  <a:pt x="587045" y="808216"/>
                </a:cubicBezTo>
                <a:cubicBezTo>
                  <a:pt x="586588" y="811645"/>
                  <a:pt x="586131" y="815188"/>
                  <a:pt x="585673" y="818845"/>
                </a:cubicBezTo>
                <a:cubicBezTo>
                  <a:pt x="587502" y="819760"/>
                  <a:pt x="588874" y="820674"/>
                  <a:pt x="589788" y="821589"/>
                </a:cubicBezTo>
                <a:cubicBezTo>
                  <a:pt x="590703" y="822503"/>
                  <a:pt x="592303" y="823189"/>
                  <a:pt x="594589" y="823646"/>
                </a:cubicBezTo>
                <a:lnTo>
                  <a:pt x="594589" y="829132"/>
                </a:lnTo>
                <a:cubicBezTo>
                  <a:pt x="593674" y="829590"/>
                  <a:pt x="593217" y="830047"/>
                  <a:pt x="593217" y="830504"/>
                </a:cubicBezTo>
                <a:cubicBezTo>
                  <a:pt x="593217" y="830961"/>
                  <a:pt x="592989" y="831190"/>
                  <a:pt x="592531" y="831190"/>
                </a:cubicBezTo>
                <a:lnTo>
                  <a:pt x="590474" y="831876"/>
                </a:lnTo>
                <a:cubicBezTo>
                  <a:pt x="589560" y="831876"/>
                  <a:pt x="589102" y="831761"/>
                  <a:pt x="589102" y="831533"/>
                </a:cubicBezTo>
                <a:cubicBezTo>
                  <a:pt x="589102" y="831304"/>
                  <a:pt x="588417" y="831190"/>
                  <a:pt x="587045" y="831190"/>
                </a:cubicBezTo>
                <a:cubicBezTo>
                  <a:pt x="582016" y="831190"/>
                  <a:pt x="579501" y="832104"/>
                  <a:pt x="579501" y="833933"/>
                </a:cubicBezTo>
                <a:lnTo>
                  <a:pt x="579501" y="835305"/>
                </a:lnTo>
                <a:lnTo>
                  <a:pt x="578130" y="835305"/>
                </a:lnTo>
                <a:cubicBezTo>
                  <a:pt x="578587" y="837133"/>
                  <a:pt x="578815" y="838848"/>
                  <a:pt x="578815" y="840448"/>
                </a:cubicBezTo>
                <a:cubicBezTo>
                  <a:pt x="578815" y="842048"/>
                  <a:pt x="579044" y="843534"/>
                  <a:pt x="579501" y="844906"/>
                </a:cubicBezTo>
                <a:lnTo>
                  <a:pt x="578130" y="844906"/>
                </a:lnTo>
                <a:cubicBezTo>
                  <a:pt x="578130" y="847192"/>
                  <a:pt x="577787" y="848678"/>
                  <a:pt x="577101" y="849364"/>
                </a:cubicBezTo>
                <a:cubicBezTo>
                  <a:pt x="576415" y="850049"/>
                  <a:pt x="575615" y="850849"/>
                  <a:pt x="574701" y="851764"/>
                </a:cubicBezTo>
                <a:lnTo>
                  <a:pt x="574015" y="853821"/>
                </a:lnTo>
                <a:cubicBezTo>
                  <a:pt x="574015" y="855193"/>
                  <a:pt x="574243" y="855879"/>
                  <a:pt x="574701" y="855879"/>
                </a:cubicBezTo>
                <a:lnTo>
                  <a:pt x="575386" y="859993"/>
                </a:lnTo>
                <a:cubicBezTo>
                  <a:pt x="576301" y="861365"/>
                  <a:pt x="576758" y="863651"/>
                  <a:pt x="576758" y="866851"/>
                </a:cubicBezTo>
                <a:cubicBezTo>
                  <a:pt x="575386" y="867766"/>
                  <a:pt x="574358" y="868452"/>
                  <a:pt x="573672" y="868909"/>
                </a:cubicBezTo>
                <a:cubicBezTo>
                  <a:pt x="572986" y="869366"/>
                  <a:pt x="571500" y="869823"/>
                  <a:pt x="569214" y="870280"/>
                </a:cubicBezTo>
                <a:cubicBezTo>
                  <a:pt x="568300" y="869366"/>
                  <a:pt x="567385" y="868566"/>
                  <a:pt x="566471" y="867880"/>
                </a:cubicBezTo>
                <a:cubicBezTo>
                  <a:pt x="565557" y="867194"/>
                  <a:pt x="564642" y="866851"/>
                  <a:pt x="563728" y="866851"/>
                </a:cubicBezTo>
                <a:cubicBezTo>
                  <a:pt x="563271" y="866851"/>
                  <a:pt x="562813" y="867080"/>
                  <a:pt x="562356" y="867537"/>
                </a:cubicBezTo>
                <a:lnTo>
                  <a:pt x="559613" y="867537"/>
                </a:lnTo>
                <a:cubicBezTo>
                  <a:pt x="558699" y="868909"/>
                  <a:pt x="556870" y="870966"/>
                  <a:pt x="554127" y="873709"/>
                </a:cubicBezTo>
                <a:lnTo>
                  <a:pt x="552755" y="877824"/>
                </a:lnTo>
                <a:cubicBezTo>
                  <a:pt x="552298" y="878739"/>
                  <a:pt x="552069" y="880110"/>
                  <a:pt x="552069" y="881939"/>
                </a:cubicBezTo>
                <a:lnTo>
                  <a:pt x="550698" y="881939"/>
                </a:lnTo>
                <a:cubicBezTo>
                  <a:pt x="549783" y="883311"/>
                  <a:pt x="549555" y="883768"/>
                  <a:pt x="550012" y="883311"/>
                </a:cubicBezTo>
                <a:cubicBezTo>
                  <a:pt x="550469" y="882853"/>
                  <a:pt x="550240" y="883082"/>
                  <a:pt x="549326" y="883996"/>
                </a:cubicBezTo>
                <a:lnTo>
                  <a:pt x="549326" y="885368"/>
                </a:lnTo>
                <a:lnTo>
                  <a:pt x="543840" y="886054"/>
                </a:lnTo>
                <a:cubicBezTo>
                  <a:pt x="543382" y="886968"/>
                  <a:pt x="542925" y="887540"/>
                  <a:pt x="542468" y="887768"/>
                </a:cubicBezTo>
                <a:cubicBezTo>
                  <a:pt x="542011" y="887997"/>
                  <a:pt x="541554" y="888568"/>
                  <a:pt x="541096" y="889483"/>
                </a:cubicBezTo>
                <a:lnTo>
                  <a:pt x="540411" y="891540"/>
                </a:lnTo>
                <a:lnTo>
                  <a:pt x="538353" y="891540"/>
                </a:lnTo>
                <a:lnTo>
                  <a:pt x="538353" y="892912"/>
                </a:lnTo>
                <a:cubicBezTo>
                  <a:pt x="536067" y="893826"/>
                  <a:pt x="534581" y="894741"/>
                  <a:pt x="533895" y="895655"/>
                </a:cubicBezTo>
                <a:cubicBezTo>
                  <a:pt x="533210" y="896569"/>
                  <a:pt x="531267" y="897255"/>
                  <a:pt x="528066" y="897712"/>
                </a:cubicBezTo>
                <a:cubicBezTo>
                  <a:pt x="527152" y="896798"/>
                  <a:pt x="526352" y="895655"/>
                  <a:pt x="525666" y="894283"/>
                </a:cubicBezTo>
                <a:cubicBezTo>
                  <a:pt x="524980" y="892912"/>
                  <a:pt x="523723" y="892226"/>
                  <a:pt x="521894" y="892226"/>
                </a:cubicBezTo>
                <a:lnTo>
                  <a:pt x="521894" y="891540"/>
                </a:lnTo>
                <a:cubicBezTo>
                  <a:pt x="517322" y="891540"/>
                  <a:pt x="514464" y="892226"/>
                  <a:pt x="513321" y="893598"/>
                </a:cubicBezTo>
                <a:cubicBezTo>
                  <a:pt x="512178" y="894969"/>
                  <a:pt x="511493" y="896569"/>
                  <a:pt x="511264" y="898398"/>
                </a:cubicBezTo>
                <a:cubicBezTo>
                  <a:pt x="511035" y="900227"/>
                  <a:pt x="510578" y="901827"/>
                  <a:pt x="509892" y="903199"/>
                </a:cubicBezTo>
                <a:cubicBezTo>
                  <a:pt x="509207" y="904570"/>
                  <a:pt x="507264" y="905256"/>
                  <a:pt x="504063" y="905256"/>
                </a:cubicBezTo>
                <a:cubicBezTo>
                  <a:pt x="503149" y="905256"/>
                  <a:pt x="502463" y="905028"/>
                  <a:pt x="502006" y="904570"/>
                </a:cubicBezTo>
                <a:lnTo>
                  <a:pt x="501320" y="903199"/>
                </a:lnTo>
                <a:cubicBezTo>
                  <a:pt x="500406" y="902742"/>
                  <a:pt x="499377" y="902399"/>
                  <a:pt x="498234" y="902170"/>
                </a:cubicBezTo>
                <a:cubicBezTo>
                  <a:pt x="497091" y="901942"/>
                  <a:pt x="495376" y="901827"/>
                  <a:pt x="493090" y="901827"/>
                </a:cubicBezTo>
                <a:lnTo>
                  <a:pt x="493090" y="903199"/>
                </a:lnTo>
                <a:cubicBezTo>
                  <a:pt x="491262" y="904113"/>
                  <a:pt x="489776" y="904913"/>
                  <a:pt x="488633" y="905599"/>
                </a:cubicBezTo>
                <a:cubicBezTo>
                  <a:pt x="487490" y="906285"/>
                  <a:pt x="485775" y="906856"/>
                  <a:pt x="483489" y="907314"/>
                </a:cubicBezTo>
                <a:cubicBezTo>
                  <a:pt x="483032" y="905485"/>
                  <a:pt x="481432" y="904113"/>
                  <a:pt x="478689" y="903199"/>
                </a:cubicBezTo>
                <a:lnTo>
                  <a:pt x="477317" y="903199"/>
                </a:lnTo>
                <a:cubicBezTo>
                  <a:pt x="476860" y="902284"/>
                  <a:pt x="476174" y="901370"/>
                  <a:pt x="475260" y="900456"/>
                </a:cubicBezTo>
                <a:lnTo>
                  <a:pt x="467716" y="900456"/>
                </a:lnTo>
                <a:cubicBezTo>
                  <a:pt x="466801" y="904113"/>
                  <a:pt x="464287" y="905942"/>
                  <a:pt x="460172" y="905942"/>
                </a:cubicBezTo>
                <a:cubicBezTo>
                  <a:pt x="458343" y="905942"/>
                  <a:pt x="457200" y="905485"/>
                  <a:pt x="456743" y="904570"/>
                </a:cubicBezTo>
                <a:lnTo>
                  <a:pt x="455371" y="898398"/>
                </a:lnTo>
                <a:lnTo>
                  <a:pt x="454000" y="898398"/>
                </a:lnTo>
                <a:cubicBezTo>
                  <a:pt x="453085" y="896112"/>
                  <a:pt x="452171" y="894855"/>
                  <a:pt x="451257" y="894626"/>
                </a:cubicBezTo>
                <a:cubicBezTo>
                  <a:pt x="450342" y="894398"/>
                  <a:pt x="449885" y="893826"/>
                  <a:pt x="449885" y="892912"/>
                </a:cubicBezTo>
                <a:lnTo>
                  <a:pt x="443713" y="892226"/>
                </a:lnTo>
                <a:cubicBezTo>
                  <a:pt x="442798" y="892226"/>
                  <a:pt x="441541" y="892340"/>
                  <a:pt x="439941" y="892569"/>
                </a:cubicBezTo>
                <a:cubicBezTo>
                  <a:pt x="438341" y="892798"/>
                  <a:pt x="437083" y="892912"/>
                  <a:pt x="436169" y="892912"/>
                </a:cubicBezTo>
                <a:lnTo>
                  <a:pt x="432054" y="892912"/>
                </a:lnTo>
                <a:lnTo>
                  <a:pt x="432054" y="892226"/>
                </a:lnTo>
                <a:cubicBezTo>
                  <a:pt x="430683" y="892226"/>
                  <a:pt x="429311" y="892112"/>
                  <a:pt x="427939" y="891883"/>
                </a:cubicBezTo>
                <a:cubicBezTo>
                  <a:pt x="426568" y="891655"/>
                  <a:pt x="425196" y="891540"/>
                  <a:pt x="423825" y="891540"/>
                </a:cubicBezTo>
                <a:cubicBezTo>
                  <a:pt x="423367" y="893826"/>
                  <a:pt x="422682" y="895769"/>
                  <a:pt x="421767" y="897370"/>
                </a:cubicBezTo>
                <a:cubicBezTo>
                  <a:pt x="420853" y="898970"/>
                  <a:pt x="419938" y="900456"/>
                  <a:pt x="419024" y="901827"/>
                </a:cubicBezTo>
                <a:lnTo>
                  <a:pt x="419024" y="903885"/>
                </a:lnTo>
                <a:cubicBezTo>
                  <a:pt x="418567" y="903885"/>
                  <a:pt x="418224" y="903999"/>
                  <a:pt x="417995" y="904228"/>
                </a:cubicBezTo>
                <a:cubicBezTo>
                  <a:pt x="417767" y="904456"/>
                  <a:pt x="417424" y="904570"/>
                  <a:pt x="416967" y="904570"/>
                </a:cubicBezTo>
                <a:lnTo>
                  <a:pt x="416281" y="907314"/>
                </a:lnTo>
                <a:lnTo>
                  <a:pt x="412166" y="907314"/>
                </a:lnTo>
                <a:cubicBezTo>
                  <a:pt x="412623" y="905942"/>
                  <a:pt x="413080" y="905256"/>
                  <a:pt x="413538" y="905256"/>
                </a:cubicBezTo>
                <a:cubicBezTo>
                  <a:pt x="413995" y="905256"/>
                  <a:pt x="414223" y="905028"/>
                  <a:pt x="414223" y="904570"/>
                </a:cubicBezTo>
                <a:lnTo>
                  <a:pt x="413538" y="903885"/>
                </a:lnTo>
                <a:lnTo>
                  <a:pt x="414909" y="900456"/>
                </a:lnTo>
                <a:cubicBezTo>
                  <a:pt x="415366" y="899998"/>
                  <a:pt x="415595" y="899656"/>
                  <a:pt x="415595" y="899427"/>
                </a:cubicBezTo>
                <a:cubicBezTo>
                  <a:pt x="415595" y="899198"/>
                  <a:pt x="415824" y="898855"/>
                  <a:pt x="416281" y="898398"/>
                </a:cubicBezTo>
                <a:lnTo>
                  <a:pt x="417652" y="898398"/>
                </a:lnTo>
                <a:cubicBezTo>
                  <a:pt x="418110" y="897941"/>
                  <a:pt x="418338" y="897598"/>
                  <a:pt x="418338" y="897370"/>
                </a:cubicBezTo>
                <a:cubicBezTo>
                  <a:pt x="418338" y="897141"/>
                  <a:pt x="418567" y="896798"/>
                  <a:pt x="419024" y="896341"/>
                </a:cubicBezTo>
                <a:lnTo>
                  <a:pt x="420396" y="892912"/>
                </a:lnTo>
                <a:cubicBezTo>
                  <a:pt x="422682" y="892912"/>
                  <a:pt x="424282" y="889940"/>
                  <a:pt x="425196" y="883996"/>
                </a:cubicBezTo>
                <a:cubicBezTo>
                  <a:pt x="423825" y="883996"/>
                  <a:pt x="422910" y="883768"/>
                  <a:pt x="422453" y="883311"/>
                </a:cubicBezTo>
                <a:lnTo>
                  <a:pt x="417652" y="881939"/>
                </a:lnTo>
                <a:lnTo>
                  <a:pt x="417652" y="880567"/>
                </a:lnTo>
                <a:cubicBezTo>
                  <a:pt x="415366" y="879653"/>
                  <a:pt x="413880" y="879539"/>
                  <a:pt x="413195" y="880225"/>
                </a:cubicBezTo>
                <a:cubicBezTo>
                  <a:pt x="412509" y="880910"/>
                  <a:pt x="411709" y="880110"/>
                  <a:pt x="410794" y="877824"/>
                </a:cubicBezTo>
                <a:lnTo>
                  <a:pt x="410109" y="875081"/>
                </a:lnTo>
                <a:cubicBezTo>
                  <a:pt x="409651" y="874624"/>
                  <a:pt x="409423" y="873938"/>
                  <a:pt x="409423" y="873024"/>
                </a:cubicBezTo>
                <a:cubicBezTo>
                  <a:pt x="409423" y="872109"/>
                  <a:pt x="409537" y="871195"/>
                  <a:pt x="409766" y="870280"/>
                </a:cubicBezTo>
                <a:cubicBezTo>
                  <a:pt x="409994" y="869366"/>
                  <a:pt x="410109" y="868452"/>
                  <a:pt x="410109" y="867537"/>
                </a:cubicBezTo>
                <a:cubicBezTo>
                  <a:pt x="410109" y="865251"/>
                  <a:pt x="409651" y="864337"/>
                  <a:pt x="408737" y="864794"/>
                </a:cubicBezTo>
                <a:cubicBezTo>
                  <a:pt x="407823" y="865251"/>
                  <a:pt x="406451" y="863651"/>
                  <a:pt x="404622" y="859993"/>
                </a:cubicBezTo>
                <a:lnTo>
                  <a:pt x="403936" y="861365"/>
                </a:lnTo>
                <a:lnTo>
                  <a:pt x="399136" y="862051"/>
                </a:lnTo>
                <a:cubicBezTo>
                  <a:pt x="397307" y="862965"/>
                  <a:pt x="395821" y="863537"/>
                  <a:pt x="394678" y="863765"/>
                </a:cubicBezTo>
                <a:cubicBezTo>
                  <a:pt x="393535" y="863994"/>
                  <a:pt x="391821" y="864108"/>
                  <a:pt x="389535" y="864108"/>
                </a:cubicBezTo>
                <a:cubicBezTo>
                  <a:pt x="388620" y="862737"/>
                  <a:pt x="388163" y="861937"/>
                  <a:pt x="388163" y="861708"/>
                </a:cubicBezTo>
                <a:cubicBezTo>
                  <a:pt x="388163" y="861479"/>
                  <a:pt x="387934" y="860451"/>
                  <a:pt x="387477" y="858622"/>
                </a:cubicBezTo>
                <a:cubicBezTo>
                  <a:pt x="389306" y="857707"/>
                  <a:pt x="391135" y="855650"/>
                  <a:pt x="392964" y="852450"/>
                </a:cubicBezTo>
                <a:lnTo>
                  <a:pt x="393649" y="850392"/>
                </a:lnTo>
                <a:lnTo>
                  <a:pt x="395707" y="850392"/>
                </a:lnTo>
                <a:cubicBezTo>
                  <a:pt x="394335" y="845363"/>
                  <a:pt x="392506" y="841934"/>
                  <a:pt x="390220" y="840105"/>
                </a:cubicBezTo>
                <a:lnTo>
                  <a:pt x="390220" y="838734"/>
                </a:lnTo>
                <a:lnTo>
                  <a:pt x="386106" y="838734"/>
                </a:lnTo>
                <a:cubicBezTo>
                  <a:pt x="384277" y="840562"/>
                  <a:pt x="382677" y="841477"/>
                  <a:pt x="381305" y="841477"/>
                </a:cubicBezTo>
                <a:cubicBezTo>
                  <a:pt x="378105" y="841477"/>
                  <a:pt x="376047" y="839877"/>
                  <a:pt x="375133" y="836676"/>
                </a:cubicBezTo>
                <a:lnTo>
                  <a:pt x="374447" y="831876"/>
                </a:lnTo>
                <a:cubicBezTo>
                  <a:pt x="375819" y="830961"/>
                  <a:pt x="376504" y="829704"/>
                  <a:pt x="376504" y="828104"/>
                </a:cubicBezTo>
                <a:cubicBezTo>
                  <a:pt x="376504" y="826504"/>
                  <a:pt x="376962" y="825018"/>
                  <a:pt x="377876" y="823646"/>
                </a:cubicBezTo>
                <a:lnTo>
                  <a:pt x="378562" y="823646"/>
                </a:lnTo>
                <a:cubicBezTo>
                  <a:pt x="380391" y="821817"/>
                  <a:pt x="381648" y="820789"/>
                  <a:pt x="382334" y="820560"/>
                </a:cubicBezTo>
                <a:cubicBezTo>
                  <a:pt x="383019" y="820331"/>
                  <a:pt x="383362" y="818388"/>
                  <a:pt x="383362" y="814731"/>
                </a:cubicBezTo>
                <a:cubicBezTo>
                  <a:pt x="382905" y="814731"/>
                  <a:pt x="382219" y="813931"/>
                  <a:pt x="381305" y="812330"/>
                </a:cubicBezTo>
                <a:cubicBezTo>
                  <a:pt x="380391" y="810730"/>
                  <a:pt x="379476" y="809473"/>
                  <a:pt x="378562" y="808558"/>
                </a:cubicBezTo>
                <a:cubicBezTo>
                  <a:pt x="373533" y="811302"/>
                  <a:pt x="368046" y="812673"/>
                  <a:pt x="362103" y="812673"/>
                </a:cubicBezTo>
                <a:cubicBezTo>
                  <a:pt x="359817" y="812673"/>
                  <a:pt x="357759" y="812559"/>
                  <a:pt x="355930" y="812330"/>
                </a:cubicBezTo>
                <a:cubicBezTo>
                  <a:pt x="354102" y="812102"/>
                  <a:pt x="353187" y="809701"/>
                  <a:pt x="353187" y="805129"/>
                </a:cubicBezTo>
                <a:lnTo>
                  <a:pt x="354559" y="801700"/>
                </a:lnTo>
                <a:cubicBezTo>
                  <a:pt x="355473" y="801700"/>
                  <a:pt x="356045" y="801586"/>
                  <a:pt x="356273" y="801358"/>
                </a:cubicBezTo>
                <a:cubicBezTo>
                  <a:pt x="356502" y="801129"/>
                  <a:pt x="356845" y="801015"/>
                  <a:pt x="357302" y="801015"/>
                </a:cubicBezTo>
                <a:lnTo>
                  <a:pt x="359359" y="800329"/>
                </a:lnTo>
                <a:lnTo>
                  <a:pt x="359359" y="798957"/>
                </a:lnTo>
                <a:lnTo>
                  <a:pt x="375133" y="797586"/>
                </a:lnTo>
                <a:cubicBezTo>
                  <a:pt x="375590" y="797128"/>
                  <a:pt x="375819" y="796443"/>
                  <a:pt x="375819" y="795528"/>
                </a:cubicBezTo>
                <a:lnTo>
                  <a:pt x="377876" y="795528"/>
                </a:lnTo>
                <a:cubicBezTo>
                  <a:pt x="378333" y="793699"/>
                  <a:pt x="378790" y="792328"/>
                  <a:pt x="379248" y="791413"/>
                </a:cubicBezTo>
                <a:cubicBezTo>
                  <a:pt x="379705" y="790499"/>
                  <a:pt x="379933" y="788899"/>
                  <a:pt x="379933" y="786613"/>
                </a:cubicBezTo>
                <a:cubicBezTo>
                  <a:pt x="379019" y="786613"/>
                  <a:pt x="377876" y="786727"/>
                  <a:pt x="376504" y="786956"/>
                </a:cubicBezTo>
                <a:cubicBezTo>
                  <a:pt x="375133" y="787184"/>
                  <a:pt x="373761" y="787299"/>
                  <a:pt x="372390" y="787299"/>
                </a:cubicBezTo>
                <a:cubicBezTo>
                  <a:pt x="367818" y="787299"/>
                  <a:pt x="363931" y="786156"/>
                  <a:pt x="360731" y="783870"/>
                </a:cubicBezTo>
                <a:lnTo>
                  <a:pt x="360731" y="783184"/>
                </a:lnTo>
                <a:cubicBezTo>
                  <a:pt x="360274" y="783184"/>
                  <a:pt x="359931" y="783070"/>
                  <a:pt x="359702" y="782841"/>
                </a:cubicBezTo>
                <a:cubicBezTo>
                  <a:pt x="359474" y="782612"/>
                  <a:pt x="359131" y="782498"/>
                  <a:pt x="358674" y="782498"/>
                </a:cubicBezTo>
                <a:cubicBezTo>
                  <a:pt x="358674" y="781584"/>
                  <a:pt x="358902" y="780898"/>
                  <a:pt x="359359" y="780441"/>
                </a:cubicBezTo>
                <a:lnTo>
                  <a:pt x="362103" y="780441"/>
                </a:lnTo>
                <a:cubicBezTo>
                  <a:pt x="362103" y="780441"/>
                  <a:pt x="362560" y="780212"/>
                  <a:pt x="363474" y="779755"/>
                </a:cubicBezTo>
                <a:cubicBezTo>
                  <a:pt x="363474" y="780212"/>
                  <a:pt x="364389" y="780441"/>
                  <a:pt x="366217" y="780441"/>
                </a:cubicBezTo>
                <a:lnTo>
                  <a:pt x="368275" y="779755"/>
                </a:lnTo>
                <a:lnTo>
                  <a:pt x="368961" y="777012"/>
                </a:lnTo>
                <a:lnTo>
                  <a:pt x="375133" y="774954"/>
                </a:lnTo>
                <a:lnTo>
                  <a:pt x="378562" y="773583"/>
                </a:lnTo>
                <a:cubicBezTo>
                  <a:pt x="379476" y="772668"/>
                  <a:pt x="380848" y="771754"/>
                  <a:pt x="382677" y="770839"/>
                </a:cubicBezTo>
                <a:lnTo>
                  <a:pt x="384048" y="768782"/>
                </a:lnTo>
                <a:cubicBezTo>
                  <a:pt x="384505" y="767410"/>
                  <a:pt x="384734" y="765353"/>
                  <a:pt x="384734" y="762610"/>
                </a:cubicBezTo>
                <a:lnTo>
                  <a:pt x="383362" y="750265"/>
                </a:lnTo>
                <a:cubicBezTo>
                  <a:pt x="383820" y="750265"/>
                  <a:pt x="384277" y="750037"/>
                  <a:pt x="384734" y="749580"/>
                </a:cubicBezTo>
                <a:lnTo>
                  <a:pt x="384734" y="744779"/>
                </a:lnTo>
                <a:lnTo>
                  <a:pt x="386106" y="744779"/>
                </a:lnTo>
                <a:lnTo>
                  <a:pt x="386106" y="739978"/>
                </a:lnTo>
                <a:lnTo>
                  <a:pt x="384734" y="739978"/>
                </a:lnTo>
                <a:lnTo>
                  <a:pt x="384734" y="739293"/>
                </a:lnTo>
                <a:cubicBezTo>
                  <a:pt x="384734" y="737921"/>
                  <a:pt x="385191" y="736207"/>
                  <a:pt x="386106" y="734149"/>
                </a:cubicBezTo>
                <a:cubicBezTo>
                  <a:pt x="387020" y="732092"/>
                  <a:pt x="387934" y="731063"/>
                  <a:pt x="388849" y="731063"/>
                </a:cubicBezTo>
                <a:lnTo>
                  <a:pt x="392964" y="731063"/>
                </a:lnTo>
                <a:lnTo>
                  <a:pt x="399136" y="734492"/>
                </a:lnTo>
                <a:lnTo>
                  <a:pt x="399136" y="733120"/>
                </a:lnTo>
                <a:lnTo>
                  <a:pt x="401193" y="733120"/>
                </a:lnTo>
                <a:cubicBezTo>
                  <a:pt x="401650" y="732206"/>
                  <a:pt x="402793" y="730834"/>
                  <a:pt x="404622" y="729006"/>
                </a:cubicBezTo>
                <a:lnTo>
                  <a:pt x="405308" y="726262"/>
                </a:lnTo>
                <a:cubicBezTo>
                  <a:pt x="407137" y="724434"/>
                  <a:pt x="408394" y="723062"/>
                  <a:pt x="409080" y="722148"/>
                </a:cubicBezTo>
                <a:cubicBezTo>
                  <a:pt x="409766" y="721233"/>
                  <a:pt x="410566" y="720319"/>
                  <a:pt x="411480" y="719404"/>
                </a:cubicBezTo>
                <a:lnTo>
                  <a:pt x="412166" y="716661"/>
                </a:lnTo>
                <a:cubicBezTo>
                  <a:pt x="413538" y="715290"/>
                  <a:pt x="414452" y="713689"/>
                  <a:pt x="414909" y="711861"/>
                </a:cubicBezTo>
                <a:lnTo>
                  <a:pt x="416967" y="711861"/>
                </a:lnTo>
                <a:lnTo>
                  <a:pt x="416967" y="710489"/>
                </a:lnTo>
                <a:cubicBezTo>
                  <a:pt x="420167" y="709575"/>
                  <a:pt x="422110" y="708660"/>
                  <a:pt x="422796" y="707746"/>
                </a:cubicBezTo>
                <a:cubicBezTo>
                  <a:pt x="423482" y="706831"/>
                  <a:pt x="423825" y="705231"/>
                  <a:pt x="423825" y="702945"/>
                </a:cubicBezTo>
                <a:cubicBezTo>
                  <a:pt x="423825" y="702031"/>
                  <a:pt x="423596" y="701002"/>
                  <a:pt x="423139" y="699859"/>
                </a:cubicBezTo>
                <a:cubicBezTo>
                  <a:pt x="422682" y="698716"/>
                  <a:pt x="422453" y="697687"/>
                  <a:pt x="422453" y="696773"/>
                </a:cubicBezTo>
                <a:cubicBezTo>
                  <a:pt x="422453" y="696316"/>
                  <a:pt x="422567" y="695859"/>
                  <a:pt x="422796" y="695401"/>
                </a:cubicBezTo>
                <a:cubicBezTo>
                  <a:pt x="423024" y="694944"/>
                  <a:pt x="423139" y="694487"/>
                  <a:pt x="423139" y="694030"/>
                </a:cubicBezTo>
                <a:cubicBezTo>
                  <a:pt x="423139" y="692201"/>
                  <a:pt x="422567" y="690829"/>
                  <a:pt x="421424" y="689915"/>
                </a:cubicBezTo>
                <a:cubicBezTo>
                  <a:pt x="420281" y="689001"/>
                  <a:pt x="419710" y="686943"/>
                  <a:pt x="419710" y="683743"/>
                </a:cubicBezTo>
                <a:lnTo>
                  <a:pt x="422453" y="683743"/>
                </a:lnTo>
                <a:cubicBezTo>
                  <a:pt x="423367" y="685114"/>
                  <a:pt x="423710" y="685915"/>
                  <a:pt x="423482" y="686143"/>
                </a:cubicBezTo>
                <a:cubicBezTo>
                  <a:pt x="423253" y="686372"/>
                  <a:pt x="423825" y="687858"/>
                  <a:pt x="425196" y="690601"/>
                </a:cubicBezTo>
                <a:lnTo>
                  <a:pt x="426568" y="690601"/>
                </a:lnTo>
                <a:lnTo>
                  <a:pt x="426568" y="692658"/>
                </a:lnTo>
                <a:cubicBezTo>
                  <a:pt x="427939" y="693573"/>
                  <a:pt x="429311" y="694716"/>
                  <a:pt x="430683" y="696087"/>
                </a:cubicBezTo>
                <a:cubicBezTo>
                  <a:pt x="432054" y="697459"/>
                  <a:pt x="433426" y="698602"/>
                  <a:pt x="434797" y="699516"/>
                </a:cubicBezTo>
                <a:cubicBezTo>
                  <a:pt x="437998" y="699516"/>
                  <a:pt x="440284" y="699059"/>
                  <a:pt x="441655" y="698145"/>
                </a:cubicBezTo>
                <a:lnTo>
                  <a:pt x="441655" y="696773"/>
                </a:lnTo>
                <a:cubicBezTo>
                  <a:pt x="443941" y="696773"/>
                  <a:pt x="445770" y="696544"/>
                  <a:pt x="447142" y="696087"/>
                </a:cubicBezTo>
                <a:cubicBezTo>
                  <a:pt x="447142" y="696544"/>
                  <a:pt x="447828" y="696773"/>
                  <a:pt x="449199" y="696773"/>
                </a:cubicBezTo>
                <a:lnTo>
                  <a:pt x="450571" y="695401"/>
                </a:lnTo>
                <a:cubicBezTo>
                  <a:pt x="453314" y="694487"/>
                  <a:pt x="456400" y="694144"/>
                  <a:pt x="459829" y="694373"/>
                </a:cubicBezTo>
                <a:cubicBezTo>
                  <a:pt x="463258" y="694601"/>
                  <a:pt x="464973" y="692201"/>
                  <a:pt x="464973" y="687172"/>
                </a:cubicBezTo>
                <a:cubicBezTo>
                  <a:pt x="464973" y="684886"/>
                  <a:pt x="464515" y="682028"/>
                  <a:pt x="463601" y="678599"/>
                </a:cubicBezTo>
                <a:cubicBezTo>
                  <a:pt x="462687" y="675170"/>
                  <a:pt x="462229" y="672313"/>
                  <a:pt x="462229" y="670027"/>
                </a:cubicBezTo>
                <a:cubicBezTo>
                  <a:pt x="462229" y="669112"/>
                  <a:pt x="462458" y="668427"/>
                  <a:pt x="462915" y="667969"/>
                </a:cubicBezTo>
                <a:lnTo>
                  <a:pt x="462915" y="666598"/>
                </a:lnTo>
                <a:lnTo>
                  <a:pt x="465658" y="666598"/>
                </a:lnTo>
                <a:cubicBezTo>
                  <a:pt x="466116" y="667512"/>
                  <a:pt x="466344" y="668427"/>
                  <a:pt x="466344" y="669341"/>
                </a:cubicBezTo>
                <a:lnTo>
                  <a:pt x="467716" y="669341"/>
                </a:lnTo>
                <a:lnTo>
                  <a:pt x="468402" y="678256"/>
                </a:lnTo>
                <a:lnTo>
                  <a:pt x="470459" y="679628"/>
                </a:lnTo>
                <a:lnTo>
                  <a:pt x="471831" y="683743"/>
                </a:lnTo>
                <a:cubicBezTo>
                  <a:pt x="472745" y="685114"/>
                  <a:pt x="474345" y="686943"/>
                  <a:pt x="476631" y="689229"/>
                </a:cubicBezTo>
                <a:lnTo>
                  <a:pt x="482803" y="688543"/>
                </a:lnTo>
                <a:lnTo>
                  <a:pt x="483489" y="683743"/>
                </a:lnTo>
                <a:cubicBezTo>
                  <a:pt x="481203" y="683743"/>
                  <a:pt x="480060" y="682371"/>
                  <a:pt x="480060" y="679628"/>
                </a:cubicBezTo>
                <a:cubicBezTo>
                  <a:pt x="480060" y="676885"/>
                  <a:pt x="480060" y="674370"/>
                  <a:pt x="480060" y="672084"/>
                </a:cubicBezTo>
                <a:lnTo>
                  <a:pt x="478689" y="672084"/>
                </a:lnTo>
                <a:lnTo>
                  <a:pt x="480060" y="669341"/>
                </a:lnTo>
                <a:lnTo>
                  <a:pt x="478689" y="669341"/>
                </a:lnTo>
                <a:lnTo>
                  <a:pt x="477317" y="662483"/>
                </a:lnTo>
                <a:cubicBezTo>
                  <a:pt x="477317" y="661569"/>
                  <a:pt x="477431" y="660654"/>
                  <a:pt x="477660" y="659740"/>
                </a:cubicBezTo>
                <a:cubicBezTo>
                  <a:pt x="477888" y="658825"/>
                  <a:pt x="478003" y="657911"/>
                  <a:pt x="478003" y="656997"/>
                </a:cubicBezTo>
                <a:lnTo>
                  <a:pt x="476631" y="651510"/>
                </a:lnTo>
                <a:cubicBezTo>
                  <a:pt x="476174" y="650596"/>
                  <a:pt x="475945" y="648996"/>
                  <a:pt x="475945" y="646710"/>
                </a:cubicBezTo>
                <a:cubicBezTo>
                  <a:pt x="475945" y="643509"/>
                  <a:pt x="476174" y="641109"/>
                  <a:pt x="476631" y="639509"/>
                </a:cubicBezTo>
                <a:cubicBezTo>
                  <a:pt x="477088" y="637909"/>
                  <a:pt x="478460" y="636651"/>
                  <a:pt x="480746" y="635737"/>
                </a:cubicBezTo>
                <a:close/>
                <a:moveTo>
                  <a:pt x="220142" y="626821"/>
                </a:moveTo>
                <a:lnTo>
                  <a:pt x="224257" y="626821"/>
                </a:lnTo>
                <a:cubicBezTo>
                  <a:pt x="224714" y="627279"/>
                  <a:pt x="224943" y="627622"/>
                  <a:pt x="224943" y="627850"/>
                </a:cubicBezTo>
                <a:cubicBezTo>
                  <a:pt x="224943" y="628079"/>
                  <a:pt x="225171" y="628422"/>
                  <a:pt x="225628" y="628879"/>
                </a:cubicBezTo>
                <a:lnTo>
                  <a:pt x="227686" y="628879"/>
                </a:lnTo>
                <a:cubicBezTo>
                  <a:pt x="228600" y="629793"/>
                  <a:pt x="229057" y="630250"/>
                  <a:pt x="229057" y="630250"/>
                </a:cubicBezTo>
                <a:lnTo>
                  <a:pt x="230429" y="630250"/>
                </a:lnTo>
                <a:cubicBezTo>
                  <a:pt x="231343" y="631165"/>
                  <a:pt x="232258" y="632536"/>
                  <a:pt x="233172" y="634365"/>
                </a:cubicBezTo>
                <a:lnTo>
                  <a:pt x="235230" y="634365"/>
                </a:lnTo>
                <a:cubicBezTo>
                  <a:pt x="235230" y="635280"/>
                  <a:pt x="235801" y="635851"/>
                  <a:pt x="236944" y="636080"/>
                </a:cubicBezTo>
                <a:cubicBezTo>
                  <a:pt x="238087" y="636308"/>
                  <a:pt x="238887" y="636651"/>
                  <a:pt x="239344" y="637108"/>
                </a:cubicBezTo>
                <a:cubicBezTo>
                  <a:pt x="240716" y="638480"/>
                  <a:pt x="242316" y="639623"/>
                  <a:pt x="244145" y="640537"/>
                </a:cubicBezTo>
                <a:lnTo>
                  <a:pt x="241402" y="641223"/>
                </a:lnTo>
                <a:cubicBezTo>
                  <a:pt x="239116" y="640309"/>
                  <a:pt x="237973" y="639166"/>
                  <a:pt x="237973" y="637794"/>
                </a:cubicBezTo>
                <a:lnTo>
                  <a:pt x="235230" y="637794"/>
                </a:lnTo>
                <a:cubicBezTo>
                  <a:pt x="234772" y="637337"/>
                  <a:pt x="234544" y="636651"/>
                  <a:pt x="234544" y="635737"/>
                </a:cubicBezTo>
                <a:lnTo>
                  <a:pt x="229743" y="635051"/>
                </a:lnTo>
                <a:cubicBezTo>
                  <a:pt x="227914" y="634137"/>
                  <a:pt x="226657" y="633679"/>
                  <a:pt x="225971" y="633679"/>
                </a:cubicBezTo>
                <a:cubicBezTo>
                  <a:pt x="225285" y="633679"/>
                  <a:pt x="224485" y="632536"/>
                  <a:pt x="223571" y="630250"/>
                </a:cubicBezTo>
                <a:lnTo>
                  <a:pt x="221514" y="629565"/>
                </a:lnTo>
                <a:cubicBezTo>
                  <a:pt x="220599" y="628650"/>
                  <a:pt x="220256" y="628307"/>
                  <a:pt x="220485" y="628536"/>
                </a:cubicBezTo>
                <a:cubicBezTo>
                  <a:pt x="220713" y="628765"/>
                  <a:pt x="220599" y="628193"/>
                  <a:pt x="220142" y="626821"/>
                </a:cubicBezTo>
                <a:close/>
                <a:moveTo>
                  <a:pt x="301066" y="622707"/>
                </a:moveTo>
                <a:cubicBezTo>
                  <a:pt x="303810" y="622707"/>
                  <a:pt x="305181" y="623621"/>
                  <a:pt x="305181" y="625450"/>
                </a:cubicBezTo>
                <a:lnTo>
                  <a:pt x="308610" y="625450"/>
                </a:lnTo>
                <a:cubicBezTo>
                  <a:pt x="309982" y="626821"/>
                  <a:pt x="310896" y="627964"/>
                  <a:pt x="311353" y="628879"/>
                </a:cubicBezTo>
                <a:lnTo>
                  <a:pt x="313411" y="629565"/>
                </a:lnTo>
                <a:cubicBezTo>
                  <a:pt x="313411" y="630022"/>
                  <a:pt x="313868" y="630250"/>
                  <a:pt x="314782" y="630250"/>
                </a:cubicBezTo>
                <a:lnTo>
                  <a:pt x="314782" y="632308"/>
                </a:lnTo>
                <a:lnTo>
                  <a:pt x="316154" y="632308"/>
                </a:lnTo>
                <a:lnTo>
                  <a:pt x="316154" y="637108"/>
                </a:lnTo>
                <a:cubicBezTo>
                  <a:pt x="316154" y="637108"/>
                  <a:pt x="316611" y="637337"/>
                  <a:pt x="317526" y="637794"/>
                </a:cubicBezTo>
                <a:lnTo>
                  <a:pt x="317526" y="639166"/>
                </a:lnTo>
                <a:lnTo>
                  <a:pt x="318211" y="639166"/>
                </a:lnTo>
                <a:cubicBezTo>
                  <a:pt x="318211" y="642823"/>
                  <a:pt x="317640" y="646481"/>
                  <a:pt x="316497" y="650139"/>
                </a:cubicBezTo>
                <a:cubicBezTo>
                  <a:pt x="315354" y="653796"/>
                  <a:pt x="313639" y="656082"/>
                  <a:pt x="311353" y="656997"/>
                </a:cubicBezTo>
                <a:lnTo>
                  <a:pt x="309296" y="656997"/>
                </a:lnTo>
                <a:lnTo>
                  <a:pt x="309296" y="658368"/>
                </a:lnTo>
                <a:cubicBezTo>
                  <a:pt x="307924" y="658368"/>
                  <a:pt x="306324" y="658825"/>
                  <a:pt x="304495" y="659740"/>
                </a:cubicBezTo>
                <a:lnTo>
                  <a:pt x="304495" y="660426"/>
                </a:lnTo>
                <a:cubicBezTo>
                  <a:pt x="302667" y="660426"/>
                  <a:pt x="300381" y="660426"/>
                  <a:pt x="297637" y="660426"/>
                </a:cubicBezTo>
                <a:cubicBezTo>
                  <a:pt x="294894" y="660426"/>
                  <a:pt x="293065" y="659740"/>
                  <a:pt x="292151" y="658368"/>
                </a:cubicBezTo>
                <a:lnTo>
                  <a:pt x="290094" y="658368"/>
                </a:lnTo>
                <a:cubicBezTo>
                  <a:pt x="287350" y="655625"/>
                  <a:pt x="285064" y="653339"/>
                  <a:pt x="283236" y="651510"/>
                </a:cubicBezTo>
                <a:cubicBezTo>
                  <a:pt x="281407" y="649681"/>
                  <a:pt x="280492" y="645795"/>
                  <a:pt x="280492" y="639852"/>
                </a:cubicBezTo>
                <a:cubicBezTo>
                  <a:pt x="280492" y="638023"/>
                  <a:pt x="280721" y="636651"/>
                  <a:pt x="281178" y="635737"/>
                </a:cubicBezTo>
                <a:cubicBezTo>
                  <a:pt x="281178" y="634822"/>
                  <a:pt x="282435" y="632422"/>
                  <a:pt x="284950" y="628536"/>
                </a:cubicBezTo>
                <a:cubicBezTo>
                  <a:pt x="287465" y="624650"/>
                  <a:pt x="292837" y="622707"/>
                  <a:pt x="301066" y="622707"/>
                </a:cubicBezTo>
                <a:close/>
                <a:moveTo>
                  <a:pt x="623392" y="617906"/>
                </a:moveTo>
                <a:lnTo>
                  <a:pt x="623392" y="622021"/>
                </a:lnTo>
                <a:cubicBezTo>
                  <a:pt x="622935" y="622021"/>
                  <a:pt x="622135" y="622707"/>
                  <a:pt x="620992" y="624078"/>
                </a:cubicBezTo>
                <a:cubicBezTo>
                  <a:pt x="619849" y="625450"/>
                  <a:pt x="619278" y="626364"/>
                  <a:pt x="619278" y="626821"/>
                </a:cubicBezTo>
                <a:lnTo>
                  <a:pt x="618592" y="630250"/>
                </a:lnTo>
                <a:cubicBezTo>
                  <a:pt x="617677" y="631165"/>
                  <a:pt x="617334" y="631508"/>
                  <a:pt x="617563" y="631279"/>
                </a:cubicBezTo>
                <a:cubicBezTo>
                  <a:pt x="617792" y="631051"/>
                  <a:pt x="617449" y="631165"/>
                  <a:pt x="616534" y="631622"/>
                </a:cubicBezTo>
                <a:cubicBezTo>
                  <a:pt x="616534" y="629793"/>
                  <a:pt x="616649" y="628650"/>
                  <a:pt x="616877" y="628193"/>
                </a:cubicBezTo>
                <a:cubicBezTo>
                  <a:pt x="617106" y="627736"/>
                  <a:pt x="617677" y="627050"/>
                  <a:pt x="618592" y="626136"/>
                </a:cubicBezTo>
                <a:lnTo>
                  <a:pt x="619278" y="623392"/>
                </a:lnTo>
                <a:cubicBezTo>
                  <a:pt x="620192" y="621564"/>
                  <a:pt x="621564" y="619735"/>
                  <a:pt x="623392" y="617906"/>
                </a:cubicBezTo>
                <a:close/>
                <a:moveTo>
                  <a:pt x="1084936" y="592531"/>
                </a:moveTo>
                <a:cubicBezTo>
                  <a:pt x="1085393" y="593446"/>
                  <a:pt x="1085622" y="594589"/>
                  <a:pt x="1085622" y="595960"/>
                </a:cubicBezTo>
                <a:cubicBezTo>
                  <a:pt x="1084250" y="596875"/>
                  <a:pt x="1082878" y="598246"/>
                  <a:pt x="1081507" y="600075"/>
                </a:cubicBezTo>
                <a:cubicBezTo>
                  <a:pt x="1080135" y="601904"/>
                  <a:pt x="1078992" y="602818"/>
                  <a:pt x="1078078" y="602818"/>
                </a:cubicBezTo>
                <a:lnTo>
                  <a:pt x="1078078" y="604190"/>
                </a:lnTo>
                <a:lnTo>
                  <a:pt x="1075335" y="604876"/>
                </a:lnTo>
                <a:cubicBezTo>
                  <a:pt x="1073506" y="604876"/>
                  <a:pt x="1071677" y="604990"/>
                  <a:pt x="1069848" y="605219"/>
                </a:cubicBezTo>
                <a:cubicBezTo>
                  <a:pt x="1068019" y="605447"/>
                  <a:pt x="1066191" y="605562"/>
                  <a:pt x="1064362" y="605562"/>
                </a:cubicBezTo>
                <a:cubicBezTo>
                  <a:pt x="1064819" y="604190"/>
                  <a:pt x="1065162" y="603276"/>
                  <a:pt x="1065390" y="602818"/>
                </a:cubicBezTo>
                <a:cubicBezTo>
                  <a:pt x="1065619" y="602361"/>
                  <a:pt x="1065962" y="601447"/>
                  <a:pt x="1066419" y="600075"/>
                </a:cubicBezTo>
                <a:cubicBezTo>
                  <a:pt x="1070077" y="599161"/>
                  <a:pt x="1072934" y="597789"/>
                  <a:pt x="1074992" y="595960"/>
                </a:cubicBezTo>
                <a:cubicBezTo>
                  <a:pt x="1077049" y="594132"/>
                  <a:pt x="1080364" y="592989"/>
                  <a:pt x="1084936" y="592531"/>
                </a:cubicBezTo>
                <a:close/>
                <a:moveTo>
                  <a:pt x="972465" y="580187"/>
                </a:moveTo>
                <a:cubicBezTo>
                  <a:pt x="972922" y="580187"/>
                  <a:pt x="973379" y="580416"/>
                  <a:pt x="973836" y="580873"/>
                </a:cubicBezTo>
                <a:lnTo>
                  <a:pt x="986181" y="580873"/>
                </a:lnTo>
                <a:cubicBezTo>
                  <a:pt x="987095" y="581787"/>
                  <a:pt x="987666" y="582359"/>
                  <a:pt x="987895" y="582587"/>
                </a:cubicBezTo>
                <a:cubicBezTo>
                  <a:pt x="988124" y="582816"/>
                  <a:pt x="988238" y="584073"/>
                  <a:pt x="988238" y="586359"/>
                </a:cubicBezTo>
                <a:cubicBezTo>
                  <a:pt x="985952" y="586816"/>
                  <a:pt x="983209" y="587731"/>
                  <a:pt x="980008" y="589102"/>
                </a:cubicBezTo>
                <a:cubicBezTo>
                  <a:pt x="976808" y="590474"/>
                  <a:pt x="973608" y="591160"/>
                  <a:pt x="970407" y="591160"/>
                </a:cubicBezTo>
                <a:cubicBezTo>
                  <a:pt x="965378" y="591160"/>
                  <a:pt x="962406" y="588874"/>
                  <a:pt x="961492" y="584302"/>
                </a:cubicBezTo>
                <a:cubicBezTo>
                  <a:pt x="962406" y="583845"/>
                  <a:pt x="963321" y="583273"/>
                  <a:pt x="964235" y="582587"/>
                </a:cubicBezTo>
                <a:cubicBezTo>
                  <a:pt x="965149" y="581902"/>
                  <a:pt x="966064" y="581330"/>
                  <a:pt x="966978" y="580873"/>
                </a:cubicBezTo>
                <a:close/>
                <a:moveTo>
                  <a:pt x="580187" y="571272"/>
                </a:moveTo>
                <a:cubicBezTo>
                  <a:pt x="579273" y="572186"/>
                  <a:pt x="578472" y="572872"/>
                  <a:pt x="577787" y="573329"/>
                </a:cubicBezTo>
                <a:cubicBezTo>
                  <a:pt x="577101" y="573786"/>
                  <a:pt x="576301" y="574472"/>
                  <a:pt x="575386" y="575386"/>
                </a:cubicBezTo>
                <a:lnTo>
                  <a:pt x="575386" y="577444"/>
                </a:lnTo>
                <a:cubicBezTo>
                  <a:pt x="574015" y="579273"/>
                  <a:pt x="571729" y="580187"/>
                  <a:pt x="568528" y="580187"/>
                </a:cubicBezTo>
                <a:lnTo>
                  <a:pt x="568528" y="578815"/>
                </a:lnTo>
                <a:cubicBezTo>
                  <a:pt x="569443" y="578358"/>
                  <a:pt x="570014" y="577787"/>
                  <a:pt x="570243" y="577101"/>
                </a:cubicBezTo>
                <a:cubicBezTo>
                  <a:pt x="570471" y="576415"/>
                  <a:pt x="570814" y="575844"/>
                  <a:pt x="571272" y="575386"/>
                </a:cubicBezTo>
                <a:lnTo>
                  <a:pt x="573329" y="575386"/>
                </a:lnTo>
                <a:cubicBezTo>
                  <a:pt x="573329" y="574015"/>
                  <a:pt x="574015" y="573215"/>
                  <a:pt x="575386" y="572986"/>
                </a:cubicBezTo>
                <a:cubicBezTo>
                  <a:pt x="576758" y="572758"/>
                  <a:pt x="578358" y="572186"/>
                  <a:pt x="580187" y="571272"/>
                </a:cubicBezTo>
                <a:close/>
                <a:moveTo>
                  <a:pt x="827075" y="492405"/>
                </a:moveTo>
                <a:lnTo>
                  <a:pt x="833933" y="493090"/>
                </a:lnTo>
                <a:cubicBezTo>
                  <a:pt x="832561" y="493090"/>
                  <a:pt x="831304" y="493205"/>
                  <a:pt x="830161" y="493433"/>
                </a:cubicBezTo>
                <a:cubicBezTo>
                  <a:pt x="829018" y="493662"/>
                  <a:pt x="827989" y="493776"/>
                  <a:pt x="827075" y="493776"/>
                </a:cubicBezTo>
                <a:close/>
                <a:moveTo>
                  <a:pt x="1057504" y="490347"/>
                </a:moveTo>
                <a:cubicBezTo>
                  <a:pt x="1058418" y="492176"/>
                  <a:pt x="1058875" y="493090"/>
                  <a:pt x="1058875" y="493090"/>
                </a:cubicBezTo>
                <a:cubicBezTo>
                  <a:pt x="1058418" y="495834"/>
                  <a:pt x="1057732" y="498120"/>
                  <a:pt x="1056818" y="499948"/>
                </a:cubicBezTo>
                <a:cubicBezTo>
                  <a:pt x="1055904" y="501777"/>
                  <a:pt x="1053618" y="502692"/>
                  <a:pt x="1049960" y="502692"/>
                </a:cubicBezTo>
                <a:cubicBezTo>
                  <a:pt x="1048588" y="501320"/>
                  <a:pt x="1047903" y="499720"/>
                  <a:pt x="1047903" y="497891"/>
                </a:cubicBezTo>
                <a:cubicBezTo>
                  <a:pt x="1047903" y="492862"/>
                  <a:pt x="1051103" y="490347"/>
                  <a:pt x="1057504" y="490347"/>
                </a:cubicBezTo>
                <a:close/>
                <a:moveTo>
                  <a:pt x="860679" y="490347"/>
                </a:moveTo>
                <a:cubicBezTo>
                  <a:pt x="859765" y="491262"/>
                  <a:pt x="859193" y="491947"/>
                  <a:pt x="858965" y="492405"/>
                </a:cubicBezTo>
                <a:cubicBezTo>
                  <a:pt x="858736" y="492862"/>
                  <a:pt x="857707" y="493090"/>
                  <a:pt x="855879" y="493090"/>
                </a:cubicBezTo>
                <a:cubicBezTo>
                  <a:pt x="854964" y="492176"/>
                  <a:pt x="853593" y="491719"/>
                  <a:pt x="851764" y="491719"/>
                </a:cubicBezTo>
                <a:cubicBezTo>
                  <a:pt x="849478" y="491719"/>
                  <a:pt x="847306" y="491947"/>
                  <a:pt x="845249" y="492405"/>
                </a:cubicBezTo>
                <a:cubicBezTo>
                  <a:pt x="843191" y="492862"/>
                  <a:pt x="841248" y="493090"/>
                  <a:pt x="839419" y="493090"/>
                </a:cubicBezTo>
                <a:lnTo>
                  <a:pt x="840791" y="492405"/>
                </a:lnTo>
                <a:cubicBezTo>
                  <a:pt x="841705" y="491490"/>
                  <a:pt x="844906" y="490919"/>
                  <a:pt x="850392" y="490690"/>
                </a:cubicBezTo>
                <a:cubicBezTo>
                  <a:pt x="855879" y="490462"/>
                  <a:pt x="859308" y="490347"/>
                  <a:pt x="860679" y="490347"/>
                </a:cubicBezTo>
                <a:close/>
                <a:moveTo>
                  <a:pt x="972465" y="483489"/>
                </a:moveTo>
                <a:cubicBezTo>
                  <a:pt x="972465" y="484404"/>
                  <a:pt x="972922" y="485318"/>
                  <a:pt x="973836" y="486232"/>
                </a:cubicBezTo>
                <a:cubicBezTo>
                  <a:pt x="973379" y="487147"/>
                  <a:pt x="973150" y="488290"/>
                  <a:pt x="973150" y="489661"/>
                </a:cubicBezTo>
                <a:cubicBezTo>
                  <a:pt x="973150" y="491033"/>
                  <a:pt x="972922" y="492176"/>
                  <a:pt x="972465" y="493090"/>
                </a:cubicBezTo>
                <a:lnTo>
                  <a:pt x="971093" y="493090"/>
                </a:lnTo>
                <a:cubicBezTo>
                  <a:pt x="971093" y="496291"/>
                  <a:pt x="968578" y="498348"/>
                  <a:pt x="963549" y="499263"/>
                </a:cubicBezTo>
                <a:lnTo>
                  <a:pt x="963549" y="501320"/>
                </a:lnTo>
                <a:lnTo>
                  <a:pt x="958749" y="501320"/>
                </a:lnTo>
                <a:cubicBezTo>
                  <a:pt x="958291" y="499948"/>
                  <a:pt x="958063" y="497891"/>
                  <a:pt x="958063" y="495148"/>
                </a:cubicBezTo>
                <a:cubicBezTo>
                  <a:pt x="959892" y="493319"/>
                  <a:pt x="961149" y="491262"/>
                  <a:pt x="961835" y="488976"/>
                </a:cubicBezTo>
                <a:cubicBezTo>
                  <a:pt x="962520" y="486690"/>
                  <a:pt x="964235" y="485089"/>
                  <a:pt x="966978" y="484175"/>
                </a:cubicBezTo>
                <a:close/>
                <a:moveTo>
                  <a:pt x="475945" y="472516"/>
                </a:moveTo>
                <a:cubicBezTo>
                  <a:pt x="476860" y="472516"/>
                  <a:pt x="478689" y="472745"/>
                  <a:pt x="481432" y="473202"/>
                </a:cubicBezTo>
                <a:cubicBezTo>
                  <a:pt x="484175" y="473659"/>
                  <a:pt x="486690" y="474345"/>
                  <a:pt x="488976" y="475260"/>
                </a:cubicBezTo>
                <a:lnTo>
                  <a:pt x="491719" y="475945"/>
                </a:lnTo>
                <a:lnTo>
                  <a:pt x="491719" y="477317"/>
                </a:lnTo>
                <a:lnTo>
                  <a:pt x="495148" y="477317"/>
                </a:lnTo>
                <a:lnTo>
                  <a:pt x="495148" y="478003"/>
                </a:lnTo>
                <a:cubicBezTo>
                  <a:pt x="491033" y="478003"/>
                  <a:pt x="487147" y="477660"/>
                  <a:pt x="483489" y="476974"/>
                </a:cubicBezTo>
                <a:cubicBezTo>
                  <a:pt x="479832" y="476288"/>
                  <a:pt x="476174" y="475717"/>
                  <a:pt x="472516" y="475260"/>
                </a:cubicBezTo>
                <a:cubicBezTo>
                  <a:pt x="472974" y="473431"/>
                  <a:pt x="474117" y="472516"/>
                  <a:pt x="475945" y="472516"/>
                </a:cubicBezTo>
                <a:close/>
                <a:moveTo>
                  <a:pt x="174193" y="435483"/>
                </a:moveTo>
                <a:lnTo>
                  <a:pt x="177622" y="435483"/>
                </a:lnTo>
                <a:lnTo>
                  <a:pt x="174193" y="436169"/>
                </a:lnTo>
                <a:close/>
                <a:moveTo>
                  <a:pt x="159791" y="432054"/>
                </a:moveTo>
                <a:cubicBezTo>
                  <a:pt x="160706" y="432054"/>
                  <a:pt x="161277" y="432169"/>
                  <a:pt x="161506" y="432397"/>
                </a:cubicBezTo>
                <a:cubicBezTo>
                  <a:pt x="161735" y="432626"/>
                  <a:pt x="162306" y="432740"/>
                  <a:pt x="163220" y="432740"/>
                </a:cubicBezTo>
                <a:lnTo>
                  <a:pt x="163220" y="433426"/>
                </a:lnTo>
                <a:lnTo>
                  <a:pt x="165278" y="433426"/>
                </a:lnTo>
                <a:cubicBezTo>
                  <a:pt x="165735" y="433426"/>
                  <a:pt x="165964" y="433197"/>
                  <a:pt x="165964" y="432740"/>
                </a:cubicBezTo>
                <a:lnTo>
                  <a:pt x="174193" y="434797"/>
                </a:lnTo>
                <a:lnTo>
                  <a:pt x="174193" y="435483"/>
                </a:lnTo>
                <a:cubicBezTo>
                  <a:pt x="171907" y="435026"/>
                  <a:pt x="169507" y="434797"/>
                  <a:pt x="166992" y="434797"/>
                </a:cubicBezTo>
                <a:cubicBezTo>
                  <a:pt x="164478" y="434797"/>
                  <a:pt x="162078" y="434797"/>
                  <a:pt x="159791" y="434797"/>
                </a:cubicBezTo>
                <a:close/>
                <a:moveTo>
                  <a:pt x="1194664" y="424510"/>
                </a:moveTo>
                <a:lnTo>
                  <a:pt x="1196035" y="424510"/>
                </a:lnTo>
                <a:lnTo>
                  <a:pt x="1196035" y="426568"/>
                </a:lnTo>
                <a:close/>
                <a:moveTo>
                  <a:pt x="1194664" y="424510"/>
                </a:moveTo>
                <a:lnTo>
                  <a:pt x="1194664" y="424510"/>
                </a:lnTo>
                <a:lnTo>
                  <a:pt x="1194664" y="424510"/>
                </a:lnTo>
                <a:close/>
                <a:moveTo>
                  <a:pt x="838048" y="414223"/>
                </a:moveTo>
                <a:cubicBezTo>
                  <a:pt x="837591" y="415138"/>
                  <a:pt x="836905" y="415824"/>
                  <a:pt x="835990" y="416281"/>
                </a:cubicBezTo>
                <a:cubicBezTo>
                  <a:pt x="835076" y="416738"/>
                  <a:pt x="834162" y="417195"/>
                  <a:pt x="833247" y="417652"/>
                </a:cubicBezTo>
                <a:lnTo>
                  <a:pt x="833933" y="415595"/>
                </a:lnTo>
                <a:cubicBezTo>
                  <a:pt x="834847" y="414681"/>
                  <a:pt x="836219" y="414223"/>
                  <a:pt x="838048" y="414223"/>
                </a:cubicBezTo>
                <a:close/>
                <a:moveTo>
                  <a:pt x="842163" y="412166"/>
                </a:moveTo>
                <a:cubicBezTo>
                  <a:pt x="841248" y="413080"/>
                  <a:pt x="840677" y="413538"/>
                  <a:pt x="840448" y="413538"/>
                </a:cubicBezTo>
                <a:cubicBezTo>
                  <a:pt x="840219" y="413538"/>
                  <a:pt x="839419" y="413766"/>
                  <a:pt x="838048" y="414223"/>
                </a:cubicBezTo>
                <a:lnTo>
                  <a:pt x="840105" y="413538"/>
                </a:lnTo>
                <a:cubicBezTo>
                  <a:pt x="840562" y="413080"/>
                  <a:pt x="841248" y="412623"/>
                  <a:pt x="842163" y="412166"/>
                </a:cubicBezTo>
                <a:close/>
                <a:moveTo>
                  <a:pt x="844220" y="409423"/>
                </a:moveTo>
                <a:lnTo>
                  <a:pt x="846277" y="409423"/>
                </a:lnTo>
                <a:cubicBezTo>
                  <a:pt x="845820" y="409880"/>
                  <a:pt x="845134" y="410337"/>
                  <a:pt x="844220" y="410794"/>
                </a:cubicBezTo>
                <a:close/>
                <a:moveTo>
                  <a:pt x="860679" y="402565"/>
                </a:moveTo>
                <a:cubicBezTo>
                  <a:pt x="859308" y="404851"/>
                  <a:pt x="857250" y="406451"/>
                  <a:pt x="854507" y="407365"/>
                </a:cubicBezTo>
                <a:cubicBezTo>
                  <a:pt x="851764" y="408280"/>
                  <a:pt x="849021" y="408966"/>
                  <a:pt x="846277" y="409423"/>
                </a:cubicBezTo>
                <a:lnTo>
                  <a:pt x="846963" y="408737"/>
                </a:lnTo>
                <a:cubicBezTo>
                  <a:pt x="849706" y="405537"/>
                  <a:pt x="854278" y="403479"/>
                  <a:pt x="860679" y="402565"/>
                </a:cubicBezTo>
                <a:close/>
                <a:moveTo>
                  <a:pt x="866166" y="398450"/>
                </a:moveTo>
                <a:cubicBezTo>
                  <a:pt x="866623" y="398450"/>
                  <a:pt x="866966" y="398564"/>
                  <a:pt x="867194" y="398793"/>
                </a:cubicBezTo>
                <a:cubicBezTo>
                  <a:pt x="867423" y="399022"/>
                  <a:pt x="867766" y="399136"/>
                  <a:pt x="868223" y="399136"/>
                </a:cubicBezTo>
                <a:cubicBezTo>
                  <a:pt x="866851" y="401422"/>
                  <a:pt x="864337" y="402565"/>
                  <a:pt x="860679" y="402565"/>
                </a:cubicBezTo>
                <a:lnTo>
                  <a:pt x="862051" y="401879"/>
                </a:lnTo>
                <a:cubicBezTo>
                  <a:pt x="862965" y="399593"/>
                  <a:pt x="864337" y="398450"/>
                  <a:pt x="866166" y="398450"/>
                </a:cubicBezTo>
                <a:close/>
                <a:moveTo>
                  <a:pt x="624901" y="390632"/>
                </a:moveTo>
                <a:lnTo>
                  <a:pt x="625450" y="390906"/>
                </a:lnTo>
                <a:lnTo>
                  <a:pt x="625450" y="391363"/>
                </a:lnTo>
                <a:close/>
                <a:moveTo>
                  <a:pt x="670713" y="388163"/>
                </a:moveTo>
                <a:lnTo>
                  <a:pt x="671398" y="388163"/>
                </a:lnTo>
                <a:lnTo>
                  <a:pt x="670986" y="388309"/>
                </a:lnTo>
                <a:close/>
                <a:moveTo>
                  <a:pt x="1109625" y="386791"/>
                </a:moveTo>
                <a:cubicBezTo>
                  <a:pt x="1110082" y="386791"/>
                  <a:pt x="1110425" y="386906"/>
                  <a:pt x="1110653" y="387134"/>
                </a:cubicBezTo>
                <a:cubicBezTo>
                  <a:pt x="1110882" y="387363"/>
                  <a:pt x="1111225" y="387477"/>
                  <a:pt x="1111682" y="387477"/>
                </a:cubicBezTo>
                <a:cubicBezTo>
                  <a:pt x="1111682" y="389763"/>
                  <a:pt x="1111453" y="391478"/>
                  <a:pt x="1110996" y="392621"/>
                </a:cubicBezTo>
                <a:cubicBezTo>
                  <a:pt x="1110539" y="393764"/>
                  <a:pt x="1110082" y="395021"/>
                  <a:pt x="1109625" y="396393"/>
                </a:cubicBezTo>
                <a:lnTo>
                  <a:pt x="1109625" y="403251"/>
                </a:lnTo>
                <a:cubicBezTo>
                  <a:pt x="1109625" y="405994"/>
                  <a:pt x="1109396" y="407594"/>
                  <a:pt x="1108939" y="408051"/>
                </a:cubicBezTo>
                <a:lnTo>
                  <a:pt x="1108939" y="397078"/>
                </a:lnTo>
                <a:cubicBezTo>
                  <a:pt x="1108939" y="394792"/>
                  <a:pt x="1108939" y="392621"/>
                  <a:pt x="1108939" y="390563"/>
                </a:cubicBezTo>
                <a:cubicBezTo>
                  <a:pt x="1108939" y="388506"/>
                  <a:pt x="1109167" y="387249"/>
                  <a:pt x="1109625" y="386791"/>
                </a:cubicBezTo>
                <a:close/>
                <a:moveTo>
                  <a:pt x="1181634" y="385420"/>
                </a:moveTo>
                <a:cubicBezTo>
                  <a:pt x="1182091" y="386334"/>
                  <a:pt x="1182662" y="387249"/>
                  <a:pt x="1183348" y="388163"/>
                </a:cubicBezTo>
                <a:cubicBezTo>
                  <a:pt x="1184034" y="389077"/>
                  <a:pt x="1184605" y="389992"/>
                  <a:pt x="1185063" y="390906"/>
                </a:cubicBezTo>
                <a:lnTo>
                  <a:pt x="1185748" y="399136"/>
                </a:lnTo>
                <a:lnTo>
                  <a:pt x="1187806" y="400507"/>
                </a:lnTo>
                <a:cubicBezTo>
                  <a:pt x="1187806" y="401422"/>
                  <a:pt x="1187920" y="402451"/>
                  <a:pt x="1188149" y="403594"/>
                </a:cubicBezTo>
                <a:cubicBezTo>
                  <a:pt x="1188377" y="404737"/>
                  <a:pt x="1188492" y="405994"/>
                  <a:pt x="1188492" y="407365"/>
                </a:cubicBezTo>
                <a:lnTo>
                  <a:pt x="1189863" y="407365"/>
                </a:lnTo>
                <a:cubicBezTo>
                  <a:pt x="1189863" y="408737"/>
                  <a:pt x="1190092" y="409880"/>
                  <a:pt x="1190549" y="410794"/>
                </a:cubicBezTo>
                <a:lnTo>
                  <a:pt x="1191921" y="416967"/>
                </a:lnTo>
                <a:lnTo>
                  <a:pt x="1193978" y="418338"/>
                </a:lnTo>
                <a:cubicBezTo>
                  <a:pt x="1193978" y="419253"/>
                  <a:pt x="1194092" y="420281"/>
                  <a:pt x="1194321" y="421424"/>
                </a:cubicBezTo>
                <a:lnTo>
                  <a:pt x="1194664" y="424510"/>
                </a:lnTo>
                <a:lnTo>
                  <a:pt x="1192606" y="421424"/>
                </a:lnTo>
                <a:cubicBezTo>
                  <a:pt x="1191235" y="418453"/>
                  <a:pt x="1189863" y="415366"/>
                  <a:pt x="1188492" y="412166"/>
                </a:cubicBezTo>
                <a:lnTo>
                  <a:pt x="1187120" y="405308"/>
                </a:lnTo>
                <a:lnTo>
                  <a:pt x="1185748" y="405308"/>
                </a:lnTo>
                <a:cubicBezTo>
                  <a:pt x="1185748" y="403022"/>
                  <a:pt x="1185520" y="401193"/>
                  <a:pt x="1185063" y="399822"/>
                </a:cubicBezTo>
                <a:lnTo>
                  <a:pt x="1183691" y="396393"/>
                </a:lnTo>
                <a:lnTo>
                  <a:pt x="1182319" y="396393"/>
                </a:lnTo>
                <a:cubicBezTo>
                  <a:pt x="1181405" y="394564"/>
                  <a:pt x="1180491" y="391363"/>
                  <a:pt x="1179576" y="386791"/>
                </a:cubicBezTo>
                <a:close/>
                <a:moveTo>
                  <a:pt x="619963" y="384048"/>
                </a:moveTo>
                <a:lnTo>
                  <a:pt x="624901" y="390632"/>
                </a:lnTo>
                <a:lnTo>
                  <a:pt x="619963" y="388163"/>
                </a:lnTo>
                <a:close/>
                <a:moveTo>
                  <a:pt x="638480" y="383362"/>
                </a:moveTo>
                <a:lnTo>
                  <a:pt x="639852" y="383362"/>
                </a:lnTo>
                <a:lnTo>
                  <a:pt x="639852" y="385420"/>
                </a:lnTo>
                <a:lnTo>
                  <a:pt x="638480" y="385420"/>
                </a:lnTo>
                <a:close/>
                <a:moveTo>
                  <a:pt x="611048" y="380619"/>
                </a:moveTo>
                <a:cubicBezTo>
                  <a:pt x="611962" y="381534"/>
                  <a:pt x="612648" y="382448"/>
                  <a:pt x="613105" y="383362"/>
                </a:cubicBezTo>
                <a:lnTo>
                  <a:pt x="613791" y="383362"/>
                </a:lnTo>
                <a:cubicBezTo>
                  <a:pt x="614248" y="384277"/>
                  <a:pt x="614477" y="385648"/>
                  <a:pt x="614477" y="387477"/>
                </a:cubicBezTo>
                <a:lnTo>
                  <a:pt x="615849" y="387477"/>
                </a:lnTo>
                <a:lnTo>
                  <a:pt x="614477" y="389535"/>
                </a:lnTo>
                <a:lnTo>
                  <a:pt x="615849" y="389535"/>
                </a:lnTo>
                <a:cubicBezTo>
                  <a:pt x="615849" y="389992"/>
                  <a:pt x="615620" y="390449"/>
                  <a:pt x="615163" y="390906"/>
                </a:cubicBezTo>
                <a:lnTo>
                  <a:pt x="614477" y="390906"/>
                </a:lnTo>
                <a:lnTo>
                  <a:pt x="614477" y="392278"/>
                </a:lnTo>
                <a:lnTo>
                  <a:pt x="615849" y="392278"/>
                </a:lnTo>
                <a:lnTo>
                  <a:pt x="615849" y="399136"/>
                </a:lnTo>
                <a:lnTo>
                  <a:pt x="614477" y="398450"/>
                </a:lnTo>
                <a:lnTo>
                  <a:pt x="614477" y="394335"/>
                </a:lnTo>
                <a:cubicBezTo>
                  <a:pt x="614020" y="394335"/>
                  <a:pt x="613334" y="393878"/>
                  <a:pt x="612420" y="392964"/>
                </a:cubicBezTo>
                <a:lnTo>
                  <a:pt x="612420" y="390906"/>
                </a:lnTo>
                <a:lnTo>
                  <a:pt x="611048" y="390906"/>
                </a:lnTo>
                <a:cubicBezTo>
                  <a:pt x="610134" y="389535"/>
                  <a:pt x="609676" y="387934"/>
                  <a:pt x="609676" y="386106"/>
                </a:cubicBezTo>
                <a:cubicBezTo>
                  <a:pt x="609676" y="384277"/>
                  <a:pt x="609219" y="382677"/>
                  <a:pt x="608305" y="381305"/>
                </a:cubicBezTo>
                <a:lnTo>
                  <a:pt x="609676" y="381305"/>
                </a:lnTo>
                <a:cubicBezTo>
                  <a:pt x="610134" y="380848"/>
                  <a:pt x="610591" y="380619"/>
                  <a:pt x="611048" y="380619"/>
                </a:cubicBezTo>
                <a:close/>
                <a:moveTo>
                  <a:pt x="614477" y="364160"/>
                </a:moveTo>
                <a:lnTo>
                  <a:pt x="614477" y="366217"/>
                </a:lnTo>
                <a:lnTo>
                  <a:pt x="613791" y="366217"/>
                </a:lnTo>
                <a:cubicBezTo>
                  <a:pt x="614248" y="365303"/>
                  <a:pt x="614363" y="364960"/>
                  <a:pt x="614134" y="365189"/>
                </a:cubicBezTo>
                <a:cubicBezTo>
                  <a:pt x="613905" y="365417"/>
                  <a:pt x="614020" y="365074"/>
                  <a:pt x="614477" y="364160"/>
                </a:cubicBezTo>
                <a:close/>
                <a:moveTo>
                  <a:pt x="627507" y="360731"/>
                </a:moveTo>
                <a:lnTo>
                  <a:pt x="630936" y="360731"/>
                </a:lnTo>
                <a:cubicBezTo>
                  <a:pt x="631393" y="364389"/>
                  <a:pt x="632308" y="367589"/>
                  <a:pt x="633679" y="370332"/>
                </a:cubicBezTo>
                <a:cubicBezTo>
                  <a:pt x="635051" y="373075"/>
                  <a:pt x="636194" y="376504"/>
                  <a:pt x="637108" y="380619"/>
                </a:cubicBezTo>
                <a:lnTo>
                  <a:pt x="635737" y="380619"/>
                </a:lnTo>
                <a:lnTo>
                  <a:pt x="635737" y="378562"/>
                </a:lnTo>
                <a:cubicBezTo>
                  <a:pt x="634822" y="377647"/>
                  <a:pt x="633222" y="374790"/>
                  <a:pt x="630936" y="369989"/>
                </a:cubicBezTo>
                <a:cubicBezTo>
                  <a:pt x="628650" y="365189"/>
                  <a:pt x="627507" y="362103"/>
                  <a:pt x="627507" y="360731"/>
                </a:cubicBezTo>
                <a:close/>
                <a:moveTo>
                  <a:pt x="608305" y="355245"/>
                </a:moveTo>
                <a:lnTo>
                  <a:pt x="611048" y="355245"/>
                </a:lnTo>
                <a:cubicBezTo>
                  <a:pt x="611962" y="357073"/>
                  <a:pt x="612420" y="358445"/>
                  <a:pt x="612420" y="359359"/>
                </a:cubicBezTo>
                <a:cubicBezTo>
                  <a:pt x="612420" y="360274"/>
                  <a:pt x="612877" y="361874"/>
                  <a:pt x="613791" y="364160"/>
                </a:cubicBezTo>
                <a:lnTo>
                  <a:pt x="613105" y="363474"/>
                </a:lnTo>
                <a:cubicBezTo>
                  <a:pt x="610362" y="361645"/>
                  <a:pt x="608762" y="358902"/>
                  <a:pt x="608305" y="355245"/>
                </a:cubicBezTo>
                <a:close/>
                <a:moveTo>
                  <a:pt x="691972" y="353187"/>
                </a:moveTo>
                <a:cubicBezTo>
                  <a:pt x="692430" y="354102"/>
                  <a:pt x="692658" y="356159"/>
                  <a:pt x="692658" y="359359"/>
                </a:cubicBezTo>
                <a:cubicBezTo>
                  <a:pt x="691744" y="360274"/>
                  <a:pt x="691287" y="361188"/>
                  <a:pt x="691287" y="362103"/>
                </a:cubicBezTo>
                <a:cubicBezTo>
                  <a:pt x="691287" y="363474"/>
                  <a:pt x="691515" y="364617"/>
                  <a:pt x="691972" y="365532"/>
                </a:cubicBezTo>
                <a:cubicBezTo>
                  <a:pt x="691972" y="365989"/>
                  <a:pt x="691858" y="366217"/>
                  <a:pt x="691629" y="366217"/>
                </a:cubicBezTo>
                <a:cubicBezTo>
                  <a:pt x="691401" y="366217"/>
                  <a:pt x="691287" y="366446"/>
                  <a:pt x="691287" y="366903"/>
                </a:cubicBezTo>
                <a:lnTo>
                  <a:pt x="692658" y="369646"/>
                </a:lnTo>
                <a:lnTo>
                  <a:pt x="691287" y="379248"/>
                </a:lnTo>
                <a:lnTo>
                  <a:pt x="689229" y="379248"/>
                </a:lnTo>
                <a:cubicBezTo>
                  <a:pt x="689229" y="377419"/>
                  <a:pt x="689115" y="375590"/>
                  <a:pt x="688886" y="373761"/>
                </a:cubicBezTo>
                <a:cubicBezTo>
                  <a:pt x="688658" y="371932"/>
                  <a:pt x="688543" y="370104"/>
                  <a:pt x="688543" y="368275"/>
                </a:cubicBezTo>
                <a:lnTo>
                  <a:pt x="689915" y="365532"/>
                </a:lnTo>
                <a:cubicBezTo>
                  <a:pt x="689915" y="363703"/>
                  <a:pt x="689801" y="361874"/>
                  <a:pt x="689572" y="360045"/>
                </a:cubicBezTo>
                <a:cubicBezTo>
                  <a:pt x="689343" y="358216"/>
                  <a:pt x="689229" y="356388"/>
                  <a:pt x="689229" y="354559"/>
                </a:cubicBezTo>
                <a:cubicBezTo>
                  <a:pt x="690144" y="353644"/>
                  <a:pt x="691058" y="353187"/>
                  <a:pt x="691972" y="353187"/>
                </a:cubicBezTo>
                <a:close/>
                <a:moveTo>
                  <a:pt x="767410" y="333985"/>
                </a:moveTo>
                <a:cubicBezTo>
                  <a:pt x="767868" y="334899"/>
                  <a:pt x="768325" y="335585"/>
                  <a:pt x="768782" y="336042"/>
                </a:cubicBezTo>
                <a:cubicBezTo>
                  <a:pt x="767868" y="338328"/>
                  <a:pt x="766953" y="340500"/>
                  <a:pt x="766039" y="342557"/>
                </a:cubicBezTo>
                <a:cubicBezTo>
                  <a:pt x="765124" y="344615"/>
                  <a:pt x="764439" y="346101"/>
                  <a:pt x="763981" y="347015"/>
                </a:cubicBezTo>
                <a:lnTo>
                  <a:pt x="762610" y="347015"/>
                </a:lnTo>
                <a:lnTo>
                  <a:pt x="762610" y="351130"/>
                </a:lnTo>
                <a:lnTo>
                  <a:pt x="760552" y="353187"/>
                </a:lnTo>
                <a:lnTo>
                  <a:pt x="760552" y="354559"/>
                </a:lnTo>
                <a:lnTo>
                  <a:pt x="759181" y="354559"/>
                </a:lnTo>
                <a:lnTo>
                  <a:pt x="757809" y="359359"/>
                </a:lnTo>
                <a:cubicBezTo>
                  <a:pt x="757352" y="359817"/>
                  <a:pt x="757123" y="360274"/>
                  <a:pt x="757123" y="360731"/>
                </a:cubicBezTo>
                <a:cubicBezTo>
                  <a:pt x="757123" y="361188"/>
                  <a:pt x="756895" y="361874"/>
                  <a:pt x="756438" y="362788"/>
                </a:cubicBezTo>
                <a:lnTo>
                  <a:pt x="755752" y="365532"/>
                </a:lnTo>
                <a:cubicBezTo>
                  <a:pt x="755295" y="365532"/>
                  <a:pt x="754952" y="365646"/>
                  <a:pt x="754723" y="365875"/>
                </a:cubicBezTo>
                <a:cubicBezTo>
                  <a:pt x="754494" y="366103"/>
                  <a:pt x="754152" y="366217"/>
                  <a:pt x="753694" y="366217"/>
                </a:cubicBezTo>
                <a:lnTo>
                  <a:pt x="753694" y="368961"/>
                </a:lnTo>
                <a:cubicBezTo>
                  <a:pt x="753694" y="368961"/>
                  <a:pt x="753237" y="369189"/>
                  <a:pt x="752323" y="369646"/>
                </a:cubicBezTo>
                <a:lnTo>
                  <a:pt x="751637" y="374447"/>
                </a:lnTo>
                <a:lnTo>
                  <a:pt x="750265" y="374447"/>
                </a:lnTo>
                <a:lnTo>
                  <a:pt x="748894" y="383362"/>
                </a:lnTo>
                <a:lnTo>
                  <a:pt x="746836" y="384048"/>
                </a:lnTo>
                <a:lnTo>
                  <a:pt x="745465" y="390220"/>
                </a:lnTo>
                <a:cubicBezTo>
                  <a:pt x="745008" y="390220"/>
                  <a:pt x="744665" y="390335"/>
                  <a:pt x="744436" y="390563"/>
                </a:cubicBezTo>
                <a:cubicBezTo>
                  <a:pt x="744207" y="390792"/>
                  <a:pt x="743865" y="390906"/>
                  <a:pt x="743407" y="390906"/>
                </a:cubicBezTo>
                <a:lnTo>
                  <a:pt x="743407" y="392964"/>
                </a:lnTo>
                <a:lnTo>
                  <a:pt x="741350" y="394335"/>
                </a:lnTo>
                <a:cubicBezTo>
                  <a:pt x="741350" y="399364"/>
                  <a:pt x="741807" y="403822"/>
                  <a:pt x="742722" y="407708"/>
                </a:cubicBezTo>
                <a:cubicBezTo>
                  <a:pt x="743636" y="411595"/>
                  <a:pt x="745008" y="413995"/>
                  <a:pt x="746836" y="414909"/>
                </a:cubicBezTo>
                <a:lnTo>
                  <a:pt x="748894" y="414909"/>
                </a:lnTo>
                <a:cubicBezTo>
                  <a:pt x="748894" y="415366"/>
                  <a:pt x="749008" y="415709"/>
                  <a:pt x="749237" y="415938"/>
                </a:cubicBezTo>
                <a:cubicBezTo>
                  <a:pt x="749465" y="416167"/>
                  <a:pt x="749580" y="416509"/>
                  <a:pt x="749580" y="416967"/>
                </a:cubicBezTo>
                <a:lnTo>
                  <a:pt x="751637" y="416967"/>
                </a:lnTo>
                <a:cubicBezTo>
                  <a:pt x="751637" y="416967"/>
                  <a:pt x="752094" y="417881"/>
                  <a:pt x="753009" y="419710"/>
                </a:cubicBezTo>
                <a:lnTo>
                  <a:pt x="766725" y="419710"/>
                </a:lnTo>
                <a:cubicBezTo>
                  <a:pt x="767182" y="420167"/>
                  <a:pt x="767525" y="420739"/>
                  <a:pt x="767753" y="421424"/>
                </a:cubicBezTo>
                <a:cubicBezTo>
                  <a:pt x="767982" y="422110"/>
                  <a:pt x="768325" y="422682"/>
                  <a:pt x="768782" y="423139"/>
                </a:cubicBezTo>
                <a:lnTo>
                  <a:pt x="768096" y="429997"/>
                </a:lnTo>
                <a:cubicBezTo>
                  <a:pt x="769010" y="432740"/>
                  <a:pt x="770268" y="435940"/>
                  <a:pt x="771868" y="439598"/>
                </a:cubicBezTo>
                <a:cubicBezTo>
                  <a:pt x="773468" y="443256"/>
                  <a:pt x="777012" y="445999"/>
                  <a:pt x="782498" y="447828"/>
                </a:cubicBezTo>
                <a:lnTo>
                  <a:pt x="782498" y="449885"/>
                </a:lnTo>
                <a:cubicBezTo>
                  <a:pt x="784784" y="449885"/>
                  <a:pt x="786613" y="450114"/>
                  <a:pt x="787984" y="450571"/>
                </a:cubicBezTo>
                <a:lnTo>
                  <a:pt x="788670" y="448513"/>
                </a:lnTo>
                <a:cubicBezTo>
                  <a:pt x="789585" y="448513"/>
                  <a:pt x="790270" y="448399"/>
                  <a:pt x="790728" y="448171"/>
                </a:cubicBezTo>
                <a:cubicBezTo>
                  <a:pt x="791185" y="447942"/>
                  <a:pt x="791871" y="447828"/>
                  <a:pt x="792785" y="447828"/>
                </a:cubicBezTo>
                <a:lnTo>
                  <a:pt x="794842" y="447142"/>
                </a:lnTo>
                <a:cubicBezTo>
                  <a:pt x="796214" y="446227"/>
                  <a:pt x="797243" y="445427"/>
                  <a:pt x="797928" y="444742"/>
                </a:cubicBezTo>
                <a:cubicBezTo>
                  <a:pt x="798614" y="444056"/>
                  <a:pt x="799872" y="443713"/>
                  <a:pt x="801700" y="443713"/>
                </a:cubicBezTo>
                <a:cubicBezTo>
                  <a:pt x="802158" y="444627"/>
                  <a:pt x="802615" y="445770"/>
                  <a:pt x="803072" y="447142"/>
                </a:cubicBezTo>
                <a:cubicBezTo>
                  <a:pt x="800786" y="449428"/>
                  <a:pt x="798386" y="453085"/>
                  <a:pt x="795871" y="458115"/>
                </a:cubicBezTo>
                <a:cubicBezTo>
                  <a:pt x="793356" y="463144"/>
                  <a:pt x="792099" y="467030"/>
                  <a:pt x="792099" y="469773"/>
                </a:cubicBezTo>
                <a:cubicBezTo>
                  <a:pt x="792099" y="470688"/>
                  <a:pt x="792328" y="471373"/>
                  <a:pt x="792785" y="471831"/>
                </a:cubicBezTo>
                <a:lnTo>
                  <a:pt x="794157" y="471831"/>
                </a:lnTo>
                <a:lnTo>
                  <a:pt x="794842" y="473888"/>
                </a:lnTo>
                <a:cubicBezTo>
                  <a:pt x="795300" y="474802"/>
                  <a:pt x="795642" y="475374"/>
                  <a:pt x="795871" y="475603"/>
                </a:cubicBezTo>
                <a:cubicBezTo>
                  <a:pt x="796100" y="475831"/>
                  <a:pt x="796443" y="476403"/>
                  <a:pt x="796900" y="477317"/>
                </a:cubicBezTo>
                <a:lnTo>
                  <a:pt x="798271" y="477317"/>
                </a:lnTo>
                <a:lnTo>
                  <a:pt x="804444" y="493776"/>
                </a:lnTo>
                <a:lnTo>
                  <a:pt x="807187" y="493776"/>
                </a:lnTo>
                <a:cubicBezTo>
                  <a:pt x="807187" y="494691"/>
                  <a:pt x="807072" y="495491"/>
                  <a:pt x="806844" y="496177"/>
                </a:cubicBezTo>
                <a:cubicBezTo>
                  <a:pt x="806615" y="496862"/>
                  <a:pt x="806501" y="497662"/>
                  <a:pt x="806501" y="498577"/>
                </a:cubicBezTo>
                <a:cubicBezTo>
                  <a:pt x="806958" y="498577"/>
                  <a:pt x="807301" y="498691"/>
                  <a:pt x="807530" y="498920"/>
                </a:cubicBezTo>
                <a:cubicBezTo>
                  <a:pt x="807758" y="499148"/>
                  <a:pt x="808330" y="499263"/>
                  <a:pt x="809244" y="499263"/>
                </a:cubicBezTo>
                <a:lnTo>
                  <a:pt x="809244" y="499948"/>
                </a:lnTo>
                <a:cubicBezTo>
                  <a:pt x="809701" y="499948"/>
                  <a:pt x="810044" y="499834"/>
                  <a:pt x="810273" y="499606"/>
                </a:cubicBezTo>
                <a:cubicBezTo>
                  <a:pt x="810501" y="499377"/>
                  <a:pt x="811073" y="499263"/>
                  <a:pt x="811987" y="499263"/>
                </a:cubicBezTo>
                <a:lnTo>
                  <a:pt x="811987" y="501320"/>
                </a:lnTo>
                <a:cubicBezTo>
                  <a:pt x="813359" y="501320"/>
                  <a:pt x="814388" y="501549"/>
                  <a:pt x="815073" y="502006"/>
                </a:cubicBezTo>
                <a:cubicBezTo>
                  <a:pt x="815759" y="502463"/>
                  <a:pt x="817017" y="502692"/>
                  <a:pt x="818845" y="502692"/>
                </a:cubicBezTo>
                <a:lnTo>
                  <a:pt x="819531" y="502006"/>
                </a:lnTo>
                <a:cubicBezTo>
                  <a:pt x="820446" y="502920"/>
                  <a:pt x="821131" y="503835"/>
                  <a:pt x="821589" y="504749"/>
                </a:cubicBezTo>
                <a:lnTo>
                  <a:pt x="822960" y="505435"/>
                </a:lnTo>
                <a:cubicBezTo>
                  <a:pt x="824789" y="505435"/>
                  <a:pt x="826389" y="505321"/>
                  <a:pt x="827761" y="505092"/>
                </a:cubicBezTo>
                <a:cubicBezTo>
                  <a:pt x="829132" y="504863"/>
                  <a:pt x="830504" y="504749"/>
                  <a:pt x="831876" y="504749"/>
                </a:cubicBezTo>
                <a:cubicBezTo>
                  <a:pt x="831876" y="504749"/>
                  <a:pt x="832333" y="504978"/>
                  <a:pt x="833247" y="505435"/>
                </a:cubicBezTo>
                <a:cubicBezTo>
                  <a:pt x="837362" y="505435"/>
                  <a:pt x="841591" y="505092"/>
                  <a:pt x="845934" y="504406"/>
                </a:cubicBezTo>
                <a:cubicBezTo>
                  <a:pt x="850278" y="503720"/>
                  <a:pt x="854507" y="502920"/>
                  <a:pt x="858622" y="502006"/>
                </a:cubicBezTo>
                <a:lnTo>
                  <a:pt x="861365" y="501320"/>
                </a:lnTo>
                <a:lnTo>
                  <a:pt x="861365" y="499948"/>
                </a:lnTo>
                <a:cubicBezTo>
                  <a:pt x="862279" y="499948"/>
                  <a:pt x="863194" y="500177"/>
                  <a:pt x="864108" y="500634"/>
                </a:cubicBezTo>
                <a:cubicBezTo>
                  <a:pt x="865023" y="501091"/>
                  <a:pt x="866166" y="501320"/>
                  <a:pt x="867537" y="501320"/>
                </a:cubicBezTo>
                <a:lnTo>
                  <a:pt x="867537" y="499948"/>
                </a:lnTo>
                <a:lnTo>
                  <a:pt x="870966" y="499263"/>
                </a:lnTo>
                <a:cubicBezTo>
                  <a:pt x="871881" y="498805"/>
                  <a:pt x="873252" y="498577"/>
                  <a:pt x="875081" y="498577"/>
                </a:cubicBezTo>
                <a:cubicBezTo>
                  <a:pt x="880110" y="498577"/>
                  <a:pt x="882625" y="499491"/>
                  <a:pt x="882625" y="501320"/>
                </a:cubicBezTo>
                <a:lnTo>
                  <a:pt x="883311" y="505435"/>
                </a:lnTo>
                <a:lnTo>
                  <a:pt x="884682" y="505435"/>
                </a:lnTo>
                <a:lnTo>
                  <a:pt x="884682" y="508864"/>
                </a:lnTo>
                <a:cubicBezTo>
                  <a:pt x="884682" y="511150"/>
                  <a:pt x="886054" y="512293"/>
                  <a:pt x="888797" y="512293"/>
                </a:cubicBezTo>
                <a:cubicBezTo>
                  <a:pt x="889711" y="510921"/>
                  <a:pt x="891769" y="510235"/>
                  <a:pt x="894969" y="510235"/>
                </a:cubicBezTo>
                <a:cubicBezTo>
                  <a:pt x="894969" y="510235"/>
                  <a:pt x="895426" y="510693"/>
                  <a:pt x="896341" y="511607"/>
                </a:cubicBezTo>
                <a:cubicBezTo>
                  <a:pt x="896798" y="512064"/>
                  <a:pt x="897255" y="512293"/>
                  <a:pt x="897712" y="512293"/>
                </a:cubicBezTo>
                <a:lnTo>
                  <a:pt x="897712" y="516408"/>
                </a:lnTo>
                <a:cubicBezTo>
                  <a:pt x="898627" y="516408"/>
                  <a:pt x="899313" y="516636"/>
                  <a:pt x="899770" y="517093"/>
                </a:cubicBezTo>
                <a:lnTo>
                  <a:pt x="899770" y="518465"/>
                </a:lnTo>
                <a:cubicBezTo>
                  <a:pt x="899770" y="518922"/>
                  <a:pt x="900798" y="519837"/>
                  <a:pt x="902856" y="521208"/>
                </a:cubicBezTo>
                <a:cubicBezTo>
                  <a:pt x="904913" y="522580"/>
                  <a:pt x="906171" y="523266"/>
                  <a:pt x="906628" y="523266"/>
                </a:cubicBezTo>
                <a:cubicBezTo>
                  <a:pt x="907085" y="523266"/>
                  <a:pt x="907428" y="523380"/>
                  <a:pt x="907656" y="523609"/>
                </a:cubicBezTo>
                <a:cubicBezTo>
                  <a:pt x="907885" y="523837"/>
                  <a:pt x="908228" y="523951"/>
                  <a:pt x="908685" y="523951"/>
                </a:cubicBezTo>
                <a:cubicBezTo>
                  <a:pt x="910514" y="523951"/>
                  <a:pt x="912228" y="523494"/>
                  <a:pt x="913829" y="522580"/>
                </a:cubicBezTo>
                <a:cubicBezTo>
                  <a:pt x="915429" y="521665"/>
                  <a:pt x="916915" y="521208"/>
                  <a:pt x="918286" y="521208"/>
                </a:cubicBezTo>
                <a:lnTo>
                  <a:pt x="921030" y="523951"/>
                </a:lnTo>
                <a:cubicBezTo>
                  <a:pt x="922401" y="525323"/>
                  <a:pt x="924001" y="526466"/>
                  <a:pt x="925830" y="527380"/>
                </a:cubicBezTo>
                <a:lnTo>
                  <a:pt x="927888" y="527380"/>
                </a:lnTo>
                <a:cubicBezTo>
                  <a:pt x="927888" y="527838"/>
                  <a:pt x="928802" y="529095"/>
                  <a:pt x="930631" y="531152"/>
                </a:cubicBezTo>
                <a:cubicBezTo>
                  <a:pt x="932460" y="533210"/>
                  <a:pt x="934517" y="535381"/>
                  <a:pt x="936803" y="537667"/>
                </a:cubicBezTo>
                <a:cubicBezTo>
                  <a:pt x="939089" y="539953"/>
                  <a:pt x="941146" y="542239"/>
                  <a:pt x="942975" y="544525"/>
                </a:cubicBezTo>
                <a:cubicBezTo>
                  <a:pt x="944804" y="546811"/>
                  <a:pt x="945718" y="548412"/>
                  <a:pt x="945718" y="549326"/>
                </a:cubicBezTo>
                <a:cubicBezTo>
                  <a:pt x="945718" y="551612"/>
                  <a:pt x="945261" y="553098"/>
                  <a:pt x="944347" y="553784"/>
                </a:cubicBezTo>
                <a:cubicBezTo>
                  <a:pt x="943432" y="554470"/>
                  <a:pt x="942975" y="556184"/>
                  <a:pt x="942975" y="558927"/>
                </a:cubicBezTo>
                <a:lnTo>
                  <a:pt x="943661" y="560299"/>
                </a:lnTo>
                <a:cubicBezTo>
                  <a:pt x="944118" y="561213"/>
                  <a:pt x="944804" y="562356"/>
                  <a:pt x="945718" y="563728"/>
                </a:cubicBezTo>
                <a:cubicBezTo>
                  <a:pt x="946633" y="566471"/>
                  <a:pt x="947547" y="567843"/>
                  <a:pt x="948462" y="567843"/>
                </a:cubicBezTo>
                <a:lnTo>
                  <a:pt x="949833" y="567843"/>
                </a:lnTo>
                <a:cubicBezTo>
                  <a:pt x="952119" y="569214"/>
                  <a:pt x="954291" y="569671"/>
                  <a:pt x="956348" y="569214"/>
                </a:cubicBezTo>
                <a:cubicBezTo>
                  <a:pt x="958406" y="568757"/>
                  <a:pt x="959892" y="570586"/>
                  <a:pt x="960806" y="574701"/>
                </a:cubicBezTo>
                <a:lnTo>
                  <a:pt x="960120" y="577444"/>
                </a:lnTo>
                <a:cubicBezTo>
                  <a:pt x="958291" y="577444"/>
                  <a:pt x="956920" y="578244"/>
                  <a:pt x="956005" y="579844"/>
                </a:cubicBezTo>
                <a:cubicBezTo>
                  <a:pt x="955091" y="581444"/>
                  <a:pt x="954634" y="583159"/>
                  <a:pt x="954634" y="584988"/>
                </a:cubicBezTo>
                <a:cubicBezTo>
                  <a:pt x="956920" y="586816"/>
                  <a:pt x="958977" y="589788"/>
                  <a:pt x="960806" y="593903"/>
                </a:cubicBezTo>
                <a:lnTo>
                  <a:pt x="962178" y="599389"/>
                </a:lnTo>
                <a:cubicBezTo>
                  <a:pt x="962635" y="600304"/>
                  <a:pt x="962863" y="601104"/>
                  <a:pt x="962863" y="601790"/>
                </a:cubicBezTo>
                <a:cubicBezTo>
                  <a:pt x="962863" y="602476"/>
                  <a:pt x="963092" y="603276"/>
                  <a:pt x="963549" y="604190"/>
                </a:cubicBezTo>
                <a:lnTo>
                  <a:pt x="964235" y="604190"/>
                </a:lnTo>
                <a:cubicBezTo>
                  <a:pt x="964235" y="604647"/>
                  <a:pt x="963663" y="606362"/>
                  <a:pt x="962520" y="609334"/>
                </a:cubicBezTo>
                <a:cubicBezTo>
                  <a:pt x="961377" y="612305"/>
                  <a:pt x="959206" y="614020"/>
                  <a:pt x="956005" y="614477"/>
                </a:cubicBezTo>
                <a:lnTo>
                  <a:pt x="956005" y="616534"/>
                </a:lnTo>
                <a:lnTo>
                  <a:pt x="954634" y="616534"/>
                </a:lnTo>
                <a:cubicBezTo>
                  <a:pt x="954176" y="618363"/>
                  <a:pt x="953834" y="619506"/>
                  <a:pt x="953605" y="619963"/>
                </a:cubicBezTo>
                <a:cubicBezTo>
                  <a:pt x="953376" y="620421"/>
                  <a:pt x="953034" y="621564"/>
                  <a:pt x="952576" y="623392"/>
                </a:cubicBezTo>
                <a:cubicBezTo>
                  <a:pt x="953948" y="623850"/>
                  <a:pt x="954977" y="624307"/>
                  <a:pt x="955662" y="624764"/>
                </a:cubicBezTo>
                <a:cubicBezTo>
                  <a:pt x="956348" y="625221"/>
                  <a:pt x="957834" y="625450"/>
                  <a:pt x="960120" y="625450"/>
                </a:cubicBezTo>
                <a:cubicBezTo>
                  <a:pt x="960577" y="624535"/>
                  <a:pt x="961606" y="623621"/>
                  <a:pt x="963206" y="622707"/>
                </a:cubicBezTo>
                <a:cubicBezTo>
                  <a:pt x="964806" y="621792"/>
                  <a:pt x="966521" y="621335"/>
                  <a:pt x="968350" y="621335"/>
                </a:cubicBezTo>
                <a:cubicBezTo>
                  <a:pt x="969721" y="621335"/>
                  <a:pt x="970636" y="621564"/>
                  <a:pt x="971093" y="622021"/>
                </a:cubicBezTo>
                <a:lnTo>
                  <a:pt x="971093" y="622707"/>
                </a:lnTo>
                <a:cubicBezTo>
                  <a:pt x="973836" y="623621"/>
                  <a:pt x="975665" y="624078"/>
                  <a:pt x="976579" y="624078"/>
                </a:cubicBezTo>
                <a:lnTo>
                  <a:pt x="983437" y="622707"/>
                </a:lnTo>
                <a:cubicBezTo>
                  <a:pt x="984352" y="621792"/>
                  <a:pt x="984923" y="621106"/>
                  <a:pt x="985152" y="620649"/>
                </a:cubicBezTo>
                <a:cubicBezTo>
                  <a:pt x="985380" y="620192"/>
                  <a:pt x="985952" y="619963"/>
                  <a:pt x="986866" y="619963"/>
                </a:cubicBezTo>
                <a:cubicBezTo>
                  <a:pt x="989152" y="619963"/>
                  <a:pt x="990753" y="620535"/>
                  <a:pt x="991667" y="621678"/>
                </a:cubicBezTo>
                <a:cubicBezTo>
                  <a:pt x="992581" y="622821"/>
                  <a:pt x="993496" y="624193"/>
                  <a:pt x="994410" y="625793"/>
                </a:cubicBezTo>
                <a:cubicBezTo>
                  <a:pt x="995324" y="627393"/>
                  <a:pt x="996468" y="628765"/>
                  <a:pt x="997839" y="629908"/>
                </a:cubicBezTo>
                <a:cubicBezTo>
                  <a:pt x="999211" y="631051"/>
                  <a:pt x="1001725" y="631622"/>
                  <a:pt x="1005383" y="631622"/>
                </a:cubicBezTo>
                <a:cubicBezTo>
                  <a:pt x="1006755" y="631622"/>
                  <a:pt x="1007555" y="631393"/>
                  <a:pt x="1007783" y="630936"/>
                </a:cubicBezTo>
                <a:cubicBezTo>
                  <a:pt x="1008012" y="630479"/>
                  <a:pt x="1008812" y="630250"/>
                  <a:pt x="1010184" y="630250"/>
                </a:cubicBezTo>
                <a:lnTo>
                  <a:pt x="1010184" y="631622"/>
                </a:lnTo>
                <a:cubicBezTo>
                  <a:pt x="1012470" y="631622"/>
                  <a:pt x="1013955" y="632079"/>
                  <a:pt x="1014641" y="632994"/>
                </a:cubicBezTo>
                <a:cubicBezTo>
                  <a:pt x="1015327" y="633908"/>
                  <a:pt x="1015899" y="634822"/>
                  <a:pt x="1016356" y="635737"/>
                </a:cubicBezTo>
                <a:lnTo>
                  <a:pt x="1018413" y="635737"/>
                </a:lnTo>
                <a:cubicBezTo>
                  <a:pt x="1018413" y="636194"/>
                  <a:pt x="1018527" y="636537"/>
                  <a:pt x="1018756" y="636766"/>
                </a:cubicBezTo>
                <a:cubicBezTo>
                  <a:pt x="1018985" y="636994"/>
                  <a:pt x="1019099" y="637337"/>
                  <a:pt x="1019099" y="637794"/>
                </a:cubicBezTo>
                <a:lnTo>
                  <a:pt x="1020471" y="637794"/>
                </a:lnTo>
                <a:lnTo>
                  <a:pt x="1020471" y="639166"/>
                </a:lnTo>
                <a:lnTo>
                  <a:pt x="1021842" y="639166"/>
                </a:lnTo>
                <a:lnTo>
                  <a:pt x="1021842" y="641223"/>
                </a:lnTo>
                <a:lnTo>
                  <a:pt x="1023900" y="641223"/>
                </a:lnTo>
                <a:lnTo>
                  <a:pt x="1023900" y="651510"/>
                </a:lnTo>
                <a:lnTo>
                  <a:pt x="1025271" y="652882"/>
                </a:lnTo>
                <a:cubicBezTo>
                  <a:pt x="1026643" y="654253"/>
                  <a:pt x="1028700" y="654939"/>
                  <a:pt x="1031443" y="654939"/>
                </a:cubicBezTo>
                <a:cubicBezTo>
                  <a:pt x="1032358" y="654939"/>
                  <a:pt x="1033158" y="654825"/>
                  <a:pt x="1033844" y="654596"/>
                </a:cubicBezTo>
                <a:cubicBezTo>
                  <a:pt x="1034529" y="654368"/>
                  <a:pt x="1035330" y="654253"/>
                  <a:pt x="1036244" y="654253"/>
                </a:cubicBezTo>
                <a:lnTo>
                  <a:pt x="1036244" y="658368"/>
                </a:lnTo>
                <a:cubicBezTo>
                  <a:pt x="1036244" y="659740"/>
                  <a:pt x="1036472" y="661111"/>
                  <a:pt x="1036930" y="662483"/>
                </a:cubicBezTo>
                <a:lnTo>
                  <a:pt x="1038987" y="663169"/>
                </a:lnTo>
                <a:lnTo>
                  <a:pt x="1038987" y="665226"/>
                </a:lnTo>
                <a:cubicBezTo>
                  <a:pt x="1039444" y="665226"/>
                  <a:pt x="1039673" y="665341"/>
                  <a:pt x="1039673" y="665569"/>
                </a:cubicBezTo>
                <a:cubicBezTo>
                  <a:pt x="1039673" y="665798"/>
                  <a:pt x="1039901" y="665912"/>
                  <a:pt x="1040359" y="665912"/>
                </a:cubicBezTo>
                <a:lnTo>
                  <a:pt x="1040359" y="668655"/>
                </a:lnTo>
                <a:lnTo>
                  <a:pt x="1041730" y="668655"/>
                </a:lnTo>
                <a:cubicBezTo>
                  <a:pt x="1042187" y="669570"/>
                  <a:pt x="1042416" y="671170"/>
                  <a:pt x="1042416" y="673456"/>
                </a:cubicBezTo>
                <a:cubicBezTo>
                  <a:pt x="1041959" y="673456"/>
                  <a:pt x="1040930" y="674370"/>
                  <a:pt x="1039330" y="676199"/>
                </a:cubicBezTo>
                <a:cubicBezTo>
                  <a:pt x="1037730" y="678028"/>
                  <a:pt x="1036930" y="679171"/>
                  <a:pt x="1036930" y="679628"/>
                </a:cubicBezTo>
                <a:lnTo>
                  <a:pt x="1037616" y="688543"/>
                </a:lnTo>
                <a:lnTo>
                  <a:pt x="1039673" y="688543"/>
                </a:lnTo>
                <a:lnTo>
                  <a:pt x="1041730" y="690601"/>
                </a:lnTo>
                <a:lnTo>
                  <a:pt x="1043102" y="690601"/>
                </a:lnTo>
                <a:cubicBezTo>
                  <a:pt x="1044016" y="691515"/>
                  <a:pt x="1044474" y="692201"/>
                  <a:pt x="1044474" y="692658"/>
                </a:cubicBezTo>
                <a:cubicBezTo>
                  <a:pt x="1044474" y="693115"/>
                  <a:pt x="1045159" y="693344"/>
                  <a:pt x="1046531" y="693344"/>
                </a:cubicBezTo>
                <a:lnTo>
                  <a:pt x="1046531" y="698145"/>
                </a:lnTo>
                <a:lnTo>
                  <a:pt x="1043788" y="698830"/>
                </a:lnTo>
                <a:cubicBezTo>
                  <a:pt x="1043331" y="698830"/>
                  <a:pt x="1042873" y="698602"/>
                  <a:pt x="1042416" y="698145"/>
                </a:cubicBezTo>
                <a:cubicBezTo>
                  <a:pt x="1041959" y="697687"/>
                  <a:pt x="1041273" y="697459"/>
                  <a:pt x="1040359" y="697459"/>
                </a:cubicBezTo>
                <a:cubicBezTo>
                  <a:pt x="1039901" y="697459"/>
                  <a:pt x="1039444" y="697687"/>
                  <a:pt x="1038987" y="698145"/>
                </a:cubicBezTo>
                <a:lnTo>
                  <a:pt x="1038987" y="698830"/>
                </a:lnTo>
                <a:cubicBezTo>
                  <a:pt x="1036701" y="699288"/>
                  <a:pt x="1035558" y="700431"/>
                  <a:pt x="1035558" y="702259"/>
                </a:cubicBezTo>
                <a:lnTo>
                  <a:pt x="1034187" y="702259"/>
                </a:lnTo>
                <a:cubicBezTo>
                  <a:pt x="1034187" y="706374"/>
                  <a:pt x="1034872" y="708546"/>
                  <a:pt x="1036244" y="708775"/>
                </a:cubicBezTo>
                <a:cubicBezTo>
                  <a:pt x="1037616" y="709003"/>
                  <a:pt x="1038759" y="710489"/>
                  <a:pt x="1039673" y="713232"/>
                </a:cubicBezTo>
                <a:lnTo>
                  <a:pt x="1040359" y="715975"/>
                </a:lnTo>
                <a:cubicBezTo>
                  <a:pt x="1038530" y="716890"/>
                  <a:pt x="1035101" y="717347"/>
                  <a:pt x="1030072" y="717347"/>
                </a:cubicBezTo>
                <a:lnTo>
                  <a:pt x="1030072" y="718719"/>
                </a:lnTo>
                <a:cubicBezTo>
                  <a:pt x="1028700" y="719633"/>
                  <a:pt x="1028243" y="720319"/>
                  <a:pt x="1028700" y="720776"/>
                </a:cubicBezTo>
                <a:cubicBezTo>
                  <a:pt x="1029157" y="721233"/>
                  <a:pt x="1028472" y="721919"/>
                  <a:pt x="1026643" y="722833"/>
                </a:cubicBezTo>
                <a:lnTo>
                  <a:pt x="1026643" y="724891"/>
                </a:lnTo>
                <a:lnTo>
                  <a:pt x="1025271" y="724891"/>
                </a:lnTo>
                <a:cubicBezTo>
                  <a:pt x="1025728" y="725805"/>
                  <a:pt x="1025957" y="726491"/>
                  <a:pt x="1025957" y="726948"/>
                </a:cubicBezTo>
                <a:cubicBezTo>
                  <a:pt x="1025957" y="727405"/>
                  <a:pt x="1026186" y="728091"/>
                  <a:pt x="1026643" y="729006"/>
                </a:cubicBezTo>
                <a:lnTo>
                  <a:pt x="1027329" y="729006"/>
                </a:lnTo>
                <a:cubicBezTo>
                  <a:pt x="1027329" y="732663"/>
                  <a:pt x="1026871" y="734949"/>
                  <a:pt x="1025957" y="735864"/>
                </a:cubicBezTo>
                <a:cubicBezTo>
                  <a:pt x="1025043" y="736778"/>
                  <a:pt x="1023671" y="737235"/>
                  <a:pt x="1021842" y="737235"/>
                </a:cubicBezTo>
                <a:cubicBezTo>
                  <a:pt x="1020928" y="735864"/>
                  <a:pt x="1018642" y="735178"/>
                  <a:pt x="1014984" y="735178"/>
                </a:cubicBezTo>
                <a:cubicBezTo>
                  <a:pt x="1014527" y="736092"/>
                  <a:pt x="1013955" y="736892"/>
                  <a:pt x="1013270" y="737578"/>
                </a:cubicBezTo>
                <a:cubicBezTo>
                  <a:pt x="1012584" y="738264"/>
                  <a:pt x="1012012" y="739064"/>
                  <a:pt x="1011555" y="739978"/>
                </a:cubicBezTo>
                <a:lnTo>
                  <a:pt x="1011555" y="744093"/>
                </a:lnTo>
                <a:lnTo>
                  <a:pt x="1009498" y="744093"/>
                </a:lnTo>
                <a:cubicBezTo>
                  <a:pt x="1009498" y="744550"/>
                  <a:pt x="1009383" y="744893"/>
                  <a:pt x="1009155" y="745122"/>
                </a:cubicBezTo>
                <a:cubicBezTo>
                  <a:pt x="1008926" y="745351"/>
                  <a:pt x="1008812" y="745693"/>
                  <a:pt x="1008812" y="746151"/>
                </a:cubicBezTo>
                <a:cubicBezTo>
                  <a:pt x="1006983" y="745693"/>
                  <a:pt x="1005269" y="745465"/>
                  <a:pt x="1003668" y="745465"/>
                </a:cubicBezTo>
                <a:cubicBezTo>
                  <a:pt x="1002068" y="745465"/>
                  <a:pt x="1000354" y="745236"/>
                  <a:pt x="998525" y="744779"/>
                </a:cubicBezTo>
                <a:cubicBezTo>
                  <a:pt x="997611" y="745693"/>
                  <a:pt x="996810" y="746379"/>
                  <a:pt x="996125" y="746836"/>
                </a:cubicBezTo>
                <a:cubicBezTo>
                  <a:pt x="995439" y="747294"/>
                  <a:pt x="994639" y="748208"/>
                  <a:pt x="993724" y="749580"/>
                </a:cubicBezTo>
                <a:lnTo>
                  <a:pt x="992353" y="749580"/>
                </a:lnTo>
                <a:lnTo>
                  <a:pt x="992353" y="753009"/>
                </a:lnTo>
                <a:cubicBezTo>
                  <a:pt x="991896" y="755295"/>
                  <a:pt x="989838" y="756438"/>
                  <a:pt x="986181" y="756438"/>
                </a:cubicBezTo>
                <a:lnTo>
                  <a:pt x="981380" y="750265"/>
                </a:lnTo>
                <a:lnTo>
                  <a:pt x="978637" y="749580"/>
                </a:lnTo>
                <a:cubicBezTo>
                  <a:pt x="975894" y="750494"/>
                  <a:pt x="973836" y="750951"/>
                  <a:pt x="972465" y="750951"/>
                </a:cubicBezTo>
                <a:lnTo>
                  <a:pt x="971093" y="750265"/>
                </a:lnTo>
                <a:lnTo>
                  <a:pt x="971093" y="750951"/>
                </a:lnTo>
                <a:cubicBezTo>
                  <a:pt x="969264" y="752780"/>
                  <a:pt x="966750" y="753694"/>
                  <a:pt x="963549" y="753694"/>
                </a:cubicBezTo>
                <a:cubicBezTo>
                  <a:pt x="962178" y="753694"/>
                  <a:pt x="961263" y="753466"/>
                  <a:pt x="960806" y="753009"/>
                </a:cubicBezTo>
                <a:lnTo>
                  <a:pt x="960806" y="752323"/>
                </a:lnTo>
                <a:cubicBezTo>
                  <a:pt x="960349" y="751866"/>
                  <a:pt x="959892" y="751637"/>
                  <a:pt x="959434" y="751637"/>
                </a:cubicBezTo>
                <a:cubicBezTo>
                  <a:pt x="958977" y="751637"/>
                  <a:pt x="958520" y="751408"/>
                  <a:pt x="958063" y="750951"/>
                </a:cubicBezTo>
                <a:lnTo>
                  <a:pt x="957377" y="747522"/>
                </a:lnTo>
                <a:cubicBezTo>
                  <a:pt x="956463" y="746608"/>
                  <a:pt x="954862" y="745808"/>
                  <a:pt x="952576" y="745122"/>
                </a:cubicBezTo>
                <a:cubicBezTo>
                  <a:pt x="950290" y="744436"/>
                  <a:pt x="948462" y="744093"/>
                  <a:pt x="947090" y="744093"/>
                </a:cubicBezTo>
                <a:lnTo>
                  <a:pt x="945718" y="744779"/>
                </a:lnTo>
                <a:cubicBezTo>
                  <a:pt x="944804" y="746608"/>
                  <a:pt x="943890" y="747637"/>
                  <a:pt x="942975" y="747865"/>
                </a:cubicBezTo>
                <a:cubicBezTo>
                  <a:pt x="942061" y="748094"/>
                  <a:pt x="941146" y="748208"/>
                  <a:pt x="940232" y="748208"/>
                </a:cubicBezTo>
                <a:lnTo>
                  <a:pt x="940232" y="747522"/>
                </a:lnTo>
                <a:cubicBezTo>
                  <a:pt x="938403" y="747065"/>
                  <a:pt x="937032" y="745236"/>
                  <a:pt x="936117" y="742036"/>
                </a:cubicBezTo>
                <a:lnTo>
                  <a:pt x="936117" y="739978"/>
                </a:lnTo>
                <a:cubicBezTo>
                  <a:pt x="932460" y="737692"/>
                  <a:pt x="930516" y="736321"/>
                  <a:pt x="930288" y="735864"/>
                </a:cubicBezTo>
                <a:cubicBezTo>
                  <a:pt x="930059" y="735406"/>
                  <a:pt x="929945" y="734035"/>
                  <a:pt x="929945" y="731749"/>
                </a:cubicBezTo>
                <a:lnTo>
                  <a:pt x="928573" y="731749"/>
                </a:lnTo>
                <a:cubicBezTo>
                  <a:pt x="928116" y="731292"/>
                  <a:pt x="926973" y="730492"/>
                  <a:pt x="925144" y="729349"/>
                </a:cubicBezTo>
                <a:cubicBezTo>
                  <a:pt x="923316" y="728206"/>
                  <a:pt x="921372" y="726720"/>
                  <a:pt x="919315" y="724891"/>
                </a:cubicBezTo>
                <a:cubicBezTo>
                  <a:pt x="917258" y="723062"/>
                  <a:pt x="915429" y="721005"/>
                  <a:pt x="913829" y="718719"/>
                </a:cubicBezTo>
                <a:cubicBezTo>
                  <a:pt x="912228" y="716433"/>
                  <a:pt x="911428" y="713689"/>
                  <a:pt x="911428" y="710489"/>
                </a:cubicBezTo>
                <a:cubicBezTo>
                  <a:pt x="911428" y="709117"/>
                  <a:pt x="911657" y="707974"/>
                  <a:pt x="912114" y="707060"/>
                </a:cubicBezTo>
                <a:lnTo>
                  <a:pt x="912800" y="703631"/>
                </a:lnTo>
                <a:cubicBezTo>
                  <a:pt x="912343" y="701802"/>
                  <a:pt x="911771" y="700202"/>
                  <a:pt x="911085" y="698830"/>
                </a:cubicBezTo>
                <a:cubicBezTo>
                  <a:pt x="910400" y="697459"/>
                  <a:pt x="909828" y="696087"/>
                  <a:pt x="909371" y="694716"/>
                </a:cubicBezTo>
                <a:lnTo>
                  <a:pt x="905942" y="694716"/>
                </a:lnTo>
                <a:cubicBezTo>
                  <a:pt x="905028" y="693344"/>
                  <a:pt x="903656" y="692430"/>
                  <a:pt x="901827" y="691972"/>
                </a:cubicBezTo>
                <a:lnTo>
                  <a:pt x="901141" y="689229"/>
                </a:lnTo>
                <a:cubicBezTo>
                  <a:pt x="900227" y="686943"/>
                  <a:pt x="899998" y="685229"/>
                  <a:pt x="900456" y="684086"/>
                </a:cubicBezTo>
                <a:cubicBezTo>
                  <a:pt x="900913" y="682943"/>
                  <a:pt x="899313" y="682143"/>
                  <a:pt x="895655" y="681685"/>
                </a:cubicBezTo>
                <a:lnTo>
                  <a:pt x="895655" y="683057"/>
                </a:lnTo>
                <a:cubicBezTo>
                  <a:pt x="893369" y="683057"/>
                  <a:pt x="891312" y="683971"/>
                  <a:pt x="889483" y="685800"/>
                </a:cubicBezTo>
                <a:lnTo>
                  <a:pt x="883311" y="685800"/>
                </a:lnTo>
                <a:cubicBezTo>
                  <a:pt x="878281" y="685800"/>
                  <a:pt x="875767" y="688315"/>
                  <a:pt x="875767" y="693344"/>
                </a:cubicBezTo>
                <a:cubicBezTo>
                  <a:pt x="875767" y="694258"/>
                  <a:pt x="875881" y="695287"/>
                  <a:pt x="876110" y="696430"/>
                </a:cubicBezTo>
                <a:cubicBezTo>
                  <a:pt x="876338" y="697573"/>
                  <a:pt x="876453" y="699059"/>
                  <a:pt x="876453" y="700888"/>
                </a:cubicBezTo>
                <a:lnTo>
                  <a:pt x="875767" y="699516"/>
                </a:lnTo>
                <a:cubicBezTo>
                  <a:pt x="874852" y="699059"/>
                  <a:pt x="874281" y="698030"/>
                  <a:pt x="874052" y="696430"/>
                </a:cubicBezTo>
                <a:cubicBezTo>
                  <a:pt x="873824" y="694830"/>
                  <a:pt x="873709" y="693573"/>
                  <a:pt x="873709" y="692658"/>
                </a:cubicBezTo>
                <a:lnTo>
                  <a:pt x="873024" y="692658"/>
                </a:lnTo>
                <a:cubicBezTo>
                  <a:pt x="872109" y="694030"/>
                  <a:pt x="870966" y="694716"/>
                  <a:pt x="869595" y="694716"/>
                </a:cubicBezTo>
                <a:cubicBezTo>
                  <a:pt x="869137" y="694716"/>
                  <a:pt x="868794" y="694601"/>
                  <a:pt x="868566" y="694373"/>
                </a:cubicBezTo>
                <a:cubicBezTo>
                  <a:pt x="868337" y="694144"/>
                  <a:pt x="867766" y="694030"/>
                  <a:pt x="866851" y="694030"/>
                </a:cubicBezTo>
                <a:cubicBezTo>
                  <a:pt x="866394" y="694030"/>
                  <a:pt x="865937" y="694144"/>
                  <a:pt x="865480" y="694373"/>
                </a:cubicBezTo>
                <a:cubicBezTo>
                  <a:pt x="865023" y="694601"/>
                  <a:pt x="864565" y="694716"/>
                  <a:pt x="864108" y="694716"/>
                </a:cubicBezTo>
                <a:lnTo>
                  <a:pt x="864108" y="695401"/>
                </a:lnTo>
                <a:cubicBezTo>
                  <a:pt x="863194" y="695401"/>
                  <a:pt x="861936" y="695516"/>
                  <a:pt x="860336" y="695744"/>
                </a:cubicBezTo>
                <a:cubicBezTo>
                  <a:pt x="858736" y="695973"/>
                  <a:pt x="857936" y="696773"/>
                  <a:pt x="857936" y="698145"/>
                </a:cubicBezTo>
                <a:lnTo>
                  <a:pt x="855879" y="698830"/>
                </a:lnTo>
                <a:cubicBezTo>
                  <a:pt x="855421" y="699288"/>
                  <a:pt x="854278" y="699516"/>
                  <a:pt x="852450" y="699516"/>
                </a:cubicBezTo>
                <a:cubicBezTo>
                  <a:pt x="848792" y="699516"/>
                  <a:pt x="845363" y="698488"/>
                  <a:pt x="842163" y="696430"/>
                </a:cubicBezTo>
                <a:cubicBezTo>
                  <a:pt x="838962" y="694373"/>
                  <a:pt x="835533" y="692887"/>
                  <a:pt x="831876" y="691972"/>
                </a:cubicBezTo>
                <a:cubicBezTo>
                  <a:pt x="831418" y="692887"/>
                  <a:pt x="831075" y="693344"/>
                  <a:pt x="830847" y="693344"/>
                </a:cubicBezTo>
                <a:cubicBezTo>
                  <a:pt x="830618" y="693344"/>
                  <a:pt x="830047" y="693801"/>
                  <a:pt x="829132" y="694716"/>
                </a:cubicBezTo>
                <a:lnTo>
                  <a:pt x="830504" y="694716"/>
                </a:lnTo>
                <a:lnTo>
                  <a:pt x="830504" y="698145"/>
                </a:lnTo>
                <a:lnTo>
                  <a:pt x="831876" y="698145"/>
                </a:lnTo>
                <a:cubicBezTo>
                  <a:pt x="832333" y="699516"/>
                  <a:pt x="832790" y="700659"/>
                  <a:pt x="833247" y="701574"/>
                </a:cubicBezTo>
                <a:lnTo>
                  <a:pt x="830504" y="701574"/>
                </a:lnTo>
                <a:cubicBezTo>
                  <a:pt x="829590" y="701574"/>
                  <a:pt x="829018" y="701688"/>
                  <a:pt x="828789" y="701917"/>
                </a:cubicBezTo>
                <a:cubicBezTo>
                  <a:pt x="828561" y="702145"/>
                  <a:pt x="828218" y="702259"/>
                  <a:pt x="827761" y="702259"/>
                </a:cubicBezTo>
                <a:lnTo>
                  <a:pt x="827761" y="704317"/>
                </a:lnTo>
                <a:cubicBezTo>
                  <a:pt x="828675" y="704774"/>
                  <a:pt x="829475" y="705231"/>
                  <a:pt x="830161" y="705688"/>
                </a:cubicBezTo>
                <a:cubicBezTo>
                  <a:pt x="830847" y="706146"/>
                  <a:pt x="831876" y="706603"/>
                  <a:pt x="833247" y="707060"/>
                </a:cubicBezTo>
                <a:lnTo>
                  <a:pt x="833247" y="705003"/>
                </a:lnTo>
                <a:lnTo>
                  <a:pt x="834619" y="705003"/>
                </a:lnTo>
                <a:lnTo>
                  <a:pt x="833933" y="707746"/>
                </a:lnTo>
                <a:lnTo>
                  <a:pt x="838048" y="707060"/>
                </a:lnTo>
                <a:lnTo>
                  <a:pt x="838048" y="705688"/>
                </a:lnTo>
                <a:lnTo>
                  <a:pt x="839419" y="705688"/>
                </a:lnTo>
                <a:cubicBezTo>
                  <a:pt x="839419" y="703402"/>
                  <a:pt x="839762" y="702145"/>
                  <a:pt x="840448" y="701917"/>
                </a:cubicBezTo>
                <a:cubicBezTo>
                  <a:pt x="841134" y="701688"/>
                  <a:pt x="841934" y="700888"/>
                  <a:pt x="842848" y="699516"/>
                </a:cubicBezTo>
                <a:lnTo>
                  <a:pt x="843534" y="700888"/>
                </a:lnTo>
                <a:cubicBezTo>
                  <a:pt x="845363" y="701802"/>
                  <a:pt x="846277" y="704317"/>
                  <a:pt x="846277" y="708432"/>
                </a:cubicBezTo>
                <a:lnTo>
                  <a:pt x="844220" y="708432"/>
                </a:lnTo>
                <a:cubicBezTo>
                  <a:pt x="843763" y="709346"/>
                  <a:pt x="843648" y="710489"/>
                  <a:pt x="843877" y="711861"/>
                </a:cubicBezTo>
                <a:cubicBezTo>
                  <a:pt x="844106" y="713232"/>
                  <a:pt x="843763" y="714604"/>
                  <a:pt x="842848" y="715975"/>
                </a:cubicBezTo>
                <a:cubicBezTo>
                  <a:pt x="842848" y="715975"/>
                  <a:pt x="843648" y="716661"/>
                  <a:pt x="845249" y="718033"/>
                </a:cubicBezTo>
                <a:cubicBezTo>
                  <a:pt x="846849" y="719404"/>
                  <a:pt x="848678" y="721005"/>
                  <a:pt x="850735" y="722833"/>
                </a:cubicBezTo>
                <a:cubicBezTo>
                  <a:pt x="852792" y="724662"/>
                  <a:pt x="854621" y="726605"/>
                  <a:pt x="856221" y="728663"/>
                </a:cubicBezTo>
                <a:cubicBezTo>
                  <a:pt x="857822" y="730720"/>
                  <a:pt x="858850" y="732663"/>
                  <a:pt x="859308" y="734492"/>
                </a:cubicBezTo>
                <a:lnTo>
                  <a:pt x="861365" y="734492"/>
                </a:lnTo>
                <a:cubicBezTo>
                  <a:pt x="862279" y="733120"/>
                  <a:pt x="863194" y="731749"/>
                  <a:pt x="864108" y="730377"/>
                </a:cubicBezTo>
                <a:cubicBezTo>
                  <a:pt x="865023" y="729006"/>
                  <a:pt x="865937" y="727634"/>
                  <a:pt x="866851" y="726262"/>
                </a:cubicBezTo>
                <a:lnTo>
                  <a:pt x="868223" y="726262"/>
                </a:lnTo>
                <a:cubicBezTo>
                  <a:pt x="869137" y="722148"/>
                  <a:pt x="870966" y="719862"/>
                  <a:pt x="873709" y="719404"/>
                </a:cubicBezTo>
                <a:lnTo>
                  <a:pt x="878510" y="718719"/>
                </a:lnTo>
                <a:cubicBezTo>
                  <a:pt x="878510" y="718719"/>
                  <a:pt x="878967" y="718947"/>
                  <a:pt x="879882" y="719404"/>
                </a:cubicBezTo>
                <a:lnTo>
                  <a:pt x="880567" y="722148"/>
                </a:lnTo>
                <a:lnTo>
                  <a:pt x="881939" y="722148"/>
                </a:lnTo>
                <a:lnTo>
                  <a:pt x="882625" y="725577"/>
                </a:lnTo>
                <a:cubicBezTo>
                  <a:pt x="883082" y="725577"/>
                  <a:pt x="883425" y="725691"/>
                  <a:pt x="883653" y="725920"/>
                </a:cubicBezTo>
                <a:cubicBezTo>
                  <a:pt x="883882" y="726148"/>
                  <a:pt x="884225" y="726262"/>
                  <a:pt x="884682" y="726262"/>
                </a:cubicBezTo>
                <a:lnTo>
                  <a:pt x="884682" y="731063"/>
                </a:lnTo>
                <a:cubicBezTo>
                  <a:pt x="884225" y="731063"/>
                  <a:pt x="883768" y="731292"/>
                  <a:pt x="883311" y="731749"/>
                </a:cubicBezTo>
                <a:lnTo>
                  <a:pt x="882625" y="732435"/>
                </a:lnTo>
                <a:lnTo>
                  <a:pt x="877138" y="732435"/>
                </a:lnTo>
                <a:cubicBezTo>
                  <a:pt x="876224" y="734263"/>
                  <a:pt x="875081" y="735864"/>
                  <a:pt x="873709" y="737235"/>
                </a:cubicBezTo>
                <a:lnTo>
                  <a:pt x="870966" y="739978"/>
                </a:lnTo>
                <a:lnTo>
                  <a:pt x="870966" y="742036"/>
                </a:lnTo>
                <a:cubicBezTo>
                  <a:pt x="871881" y="742950"/>
                  <a:pt x="873366" y="744665"/>
                  <a:pt x="875424" y="747179"/>
                </a:cubicBezTo>
                <a:cubicBezTo>
                  <a:pt x="877481" y="749694"/>
                  <a:pt x="878510" y="753009"/>
                  <a:pt x="878510" y="757123"/>
                </a:cubicBezTo>
                <a:lnTo>
                  <a:pt x="877138" y="757123"/>
                </a:lnTo>
                <a:cubicBezTo>
                  <a:pt x="877138" y="758038"/>
                  <a:pt x="877024" y="758838"/>
                  <a:pt x="876795" y="759524"/>
                </a:cubicBezTo>
                <a:cubicBezTo>
                  <a:pt x="876567" y="760210"/>
                  <a:pt x="876453" y="761010"/>
                  <a:pt x="876453" y="761924"/>
                </a:cubicBezTo>
                <a:lnTo>
                  <a:pt x="874395" y="762610"/>
                </a:lnTo>
                <a:lnTo>
                  <a:pt x="874395" y="764667"/>
                </a:lnTo>
                <a:lnTo>
                  <a:pt x="873024" y="765353"/>
                </a:lnTo>
                <a:lnTo>
                  <a:pt x="872338" y="773583"/>
                </a:lnTo>
                <a:lnTo>
                  <a:pt x="870966" y="773583"/>
                </a:lnTo>
                <a:cubicBezTo>
                  <a:pt x="869137" y="778612"/>
                  <a:pt x="866966" y="782041"/>
                  <a:pt x="864451" y="783870"/>
                </a:cubicBezTo>
                <a:cubicBezTo>
                  <a:pt x="861936" y="785698"/>
                  <a:pt x="859079" y="788213"/>
                  <a:pt x="855879" y="791413"/>
                </a:cubicBezTo>
                <a:lnTo>
                  <a:pt x="855193" y="796214"/>
                </a:lnTo>
                <a:cubicBezTo>
                  <a:pt x="854736" y="796671"/>
                  <a:pt x="854393" y="796900"/>
                  <a:pt x="854164" y="796900"/>
                </a:cubicBezTo>
                <a:cubicBezTo>
                  <a:pt x="853935" y="796900"/>
                  <a:pt x="853593" y="797128"/>
                  <a:pt x="853135" y="797586"/>
                </a:cubicBezTo>
                <a:lnTo>
                  <a:pt x="852450" y="801015"/>
                </a:lnTo>
                <a:lnTo>
                  <a:pt x="850392" y="801015"/>
                </a:lnTo>
                <a:cubicBezTo>
                  <a:pt x="849021" y="801929"/>
                  <a:pt x="846963" y="803758"/>
                  <a:pt x="844220" y="806501"/>
                </a:cubicBezTo>
                <a:lnTo>
                  <a:pt x="844220" y="807873"/>
                </a:lnTo>
                <a:cubicBezTo>
                  <a:pt x="844220" y="809244"/>
                  <a:pt x="843763" y="810616"/>
                  <a:pt x="842848" y="811987"/>
                </a:cubicBezTo>
                <a:cubicBezTo>
                  <a:pt x="841020" y="814731"/>
                  <a:pt x="837819" y="816102"/>
                  <a:pt x="833247" y="816102"/>
                </a:cubicBezTo>
                <a:cubicBezTo>
                  <a:pt x="831876" y="816102"/>
                  <a:pt x="830504" y="815874"/>
                  <a:pt x="829132" y="815416"/>
                </a:cubicBezTo>
                <a:cubicBezTo>
                  <a:pt x="827761" y="814959"/>
                  <a:pt x="826389" y="814731"/>
                  <a:pt x="825018" y="814731"/>
                </a:cubicBezTo>
                <a:cubicBezTo>
                  <a:pt x="820446" y="814731"/>
                  <a:pt x="818160" y="818160"/>
                  <a:pt x="818160" y="825018"/>
                </a:cubicBezTo>
                <a:cubicBezTo>
                  <a:pt x="814045" y="824560"/>
                  <a:pt x="810387" y="823646"/>
                  <a:pt x="807187" y="822274"/>
                </a:cubicBezTo>
                <a:lnTo>
                  <a:pt x="805129" y="821589"/>
                </a:lnTo>
                <a:lnTo>
                  <a:pt x="805129" y="820217"/>
                </a:lnTo>
                <a:cubicBezTo>
                  <a:pt x="804672" y="820217"/>
                  <a:pt x="803643" y="820560"/>
                  <a:pt x="802043" y="821246"/>
                </a:cubicBezTo>
                <a:cubicBezTo>
                  <a:pt x="800443" y="821932"/>
                  <a:pt x="799186" y="822503"/>
                  <a:pt x="798271" y="822960"/>
                </a:cubicBezTo>
                <a:lnTo>
                  <a:pt x="796900" y="825018"/>
                </a:lnTo>
                <a:lnTo>
                  <a:pt x="792785" y="825018"/>
                </a:lnTo>
                <a:cubicBezTo>
                  <a:pt x="790499" y="825932"/>
                  <a:pt x="787641" y="826618"/>
                  <a:pt x="784212" y="827075"/>
                </a:cubicBezTo>
                <a:cubicBezTo>
                  <a:pt x="780783" y="827532"/>
                  <a:pt x="777926" y="828218"/>
                  <a:pt x="775640" y="829132"/>
                </a:cubicBezTo>
                <a:lnTo>
                  <a:pt x="775640" y="831876"/>
                </a:lnTo>
                <a:lnTo>
                  <a:pt x="774268" y="831876"/>
                </a:lnTo>
                <a:lnTo>
                  <a:pt x="774268" y="836676"/>
                </a:lnTo>
                <a:lnTo>
                  <a:pt x="775640" y="836676"/>
                </a:lnTo>
                <a:cubicBezTo>
                  <a:pt x="775183" y="837591"/>
                  <a:pt x="774954" y="838391"/>
                  <a:pt x="774954" y="839077"/>
                </a:cubicBezTo>
                <a:cubicBezTo>
                  <a:pt x="774954" y="839762"/>
                  <a:pt x="774726" y="840562"/>
                  <a:pt x="774268" y="841477"/>
                </a:cubicBezTo>
                <a:lnTo>
                  <a:pt x="768096" y="841477"/>
                </a:lnTo>
                <a:cubicBezTo>
                  <a:pt x="768096" y="841020"/>
                  <a:pt x="767982" y="840791"/>
                  <a:pt x="767753" y="840791"/>
                </a:cubicBezTo>
                <a:cubicBezTo>
                  <a:pt x="767525" y="840791"/>
                  <a:pt x="767410" y="840562"/>
                  <a:pt x="767410" y="840105"/>
                </a:cubicBezTo>
                <a:lnTo>
                  <a:pt x="764667" y="840105"/>
                </a:lnTo>
                <a:lnTo>
                  <a:pt x="764667" y="838734"/>
                </a:lnTo>
                <a:cubicBezTo>
                  <a:pt x="761010" y="838734"/>
                  <a:pt x="757466" y="839534"/>
                  <a:pt x="754037" y="841134"/>
                </a:cubicBezTo>
                <a:cubicBezTo>
                  <a:pt x="750608" y="842734"/>
                  <a:pt x="748436" y="843991"/>
                  <a:pt x="747522" y="844906"/>
                </a:cubicBezTo>
                <a:lnTo>
                  <a:pt x="746836" y="844906"/>
                </a:lnTo>
                <a:cubicBezTo>
                  <a:pt x="746836" y="847649"/>
                  <a:pt x="746493" y="849249"/>
                  <a:pt x="745808" y="849706"/>
                </a:cubicBezTo>
                <a:cubicBezTo>
                  <a:pt x="745122" y="850164"/>
                  <a:pt x="744322" y="850849"/>
                  <a:pt x="743407" y="851764"/>
                </a:cubicBezTo>
                <a:lnTo>
                  <a:pt x="743407" y="852450"/>
                </a:lnTo>
                <a:cubicBezTo>
                  <a:pt x="741121" y="851535"/>
                  <a:pt x="739635" y="850392"/>
                  <a:pt x="738950" y="849021"/>
                </a:cubicBezTo>
                <a:cubicBezTo>
                  <a:pt x="738264" y="847649"/>
                  <a:pt x="737007" y="846277"/>
                  <a:pt x="735178" y="844906"/>
                </a:cubicBezTo>
                <a:lnTo>
                  <a:pt x="731063" y="843534"/>
                </a:lnTo>
                <a:cubicBezTo>
                  <a:pt x="730606" y="843534"/>
                  <a:pt x="730149" y="843649"/>
                  <a:pt x="729691" y="843877"/>
                </a:cubicBezTo>
                <a:cubicBezTo>
                  <a:pt x="729234" y="844106"/>
                  <a:pt x="728777" y="844220"/>
                  <a:pt x="728320" y="844220"/>
                </a:cubicBezTo>
                <a:lnTo>
                  <a:pt x="724891" y="844906"/>
                </a:lnTo>
                <a:lnTo>
                  <a:pt x="724891" y="846277"/>
                </a:lnTo>
                <a:lnTo>
                  <a:pt x="715290" y="844906"/>
                </a:lnTo>
                <a:cubicBezTo>
                  <a:pt x="713461" y="846735"/>
                  <a:pt x="710489" y="848106"/>
                  <a:pt x="706374" y="849021"/>
                </a:cubicBezTo>
                <a:cubicBezTo>
                  <a:pt x="703174" y="844449"/>
                  <a:pt x="701231" y="842048"/>
                  <a:pt x="700545" y="841820"/>
                </a:cubicBezTo>
                <a:cubicBezTo>
                  <a:pt x="699859" y="841591"/>
                  <a:pt x="698145" y="840105"/>
                  <a:pt x="695401" y="837362"/>
                </a:cubicBezTo>
                <a:lnTo>
                  <a:pt x="692658" y="836676"/>
                </a:lnTo>
                <a:cubicBezTo>
                  <a:pt x="691287" y="835762"/>
                  <a:pt x="690715" y="835419"/>
                  <a:pt x="690944" y="835648"/>
                </a:cubicBezTo>
                <a:cubicBezTo>
                  <a:pt x="691172" y="835876"/>
                  <a:pt x="690829" y="835533"/>
                  <a:pt x="689915" y="834619"/>
                </a:cubicBezTo>
                <a:lnTo>
                  <a:pt x="687172" y="829818"/>
                </a:lnTo>
                <a:lnTo>
                  <a:pt x="679628" y="828447"/>
                </a:lnTo>
                <a:cubicBezTo>
                  <a:pt x="677342" y="827532"/>
                  <a:pt x="675742" y="827075"/>
                  <a:pt x="674827" y="827075"/>
                </a:cubicBezTo>
                <a:cubicBezTo>
                  <a:pt x="673913" y="827075"/>
                  <a:pt x="673456" y="825475"/>
                  <a:pt x="673456" y="822274"/>
                </a:cubicBezTo>
                <a:lnTo>
                  <a:pt x="674142" y="822274"/>
                </a:lnTo>
                <a:cubicBezTo>
                  <a:pt x="675056" y="820903"/>
                  <a:pt x="675627" y="819874"/>
                  <a:pt x="675856" y="819188"/>
                </a:cubicBezTo>
                <a:cubicBezTo>
                  <a:pt x="676085" y="818503"/>
                  <a:pt x="676428" y="817017"/>
                  <a:pt x="676885" y="814731"/>
                </a:cubicBezTo>
                <a:cubicBezTo>
                  <a:pt x="675056" y="811987"/>
                  <a:pt x="673456" y="809930"/>
                  <a:pt x="672084" y="808558"/>
                </a:cubicBezTo>
                <a:lnTo>
                  <a:pt x="668655" y="808558"/>
                </a:lnTo>
                <a:cubicBezTo>
                  <a:pt x="667284" y="806730"/>
                  <a:pt x="665912" y="805358"/>
                  <a:pt x="664540" y="804444"/>
                </a:cubicBezTo>
                <a:cubicBezTo>
                  <a:pt x="663169" y="803529"/>
                  <a:pt x="662026" y="802615"/>
                  <a:pt x="661111" y="801700"/>
                </a:cubicBezTo>
                <a:lnTo>
                  <a:pt x="659740" y="795528"/>
                </a:lnTo>
                <a:lnTo>
                  <a:pt x="661111" y="795528"/>
                </a:lnTo>
                <a:lnTo>
                  <a:pt x="661111" y="789356"/>
                </a:lnTo>
                <a:cubicBezTo>
                  <a:pt x="662026" y="788442"/>
                  <a:pt x="662254" y="787984"/>
                  <a:pt x="661797" y="787984"/>
                </a:cubicBezTo>
                <a:cubicBezTo>
                  <a:pt x="661340" y="787984"/>
                  <a:pt x="661569" y="787527"/>
                  <a:pt x="662483" y="786613"/>
                </a:cubicBezTo>
                <a:lnTo>
                  <a:pt x="664540" y="785927"/>
                </a:lnTo>
                <a:cubicBezTo>
                  <a:pt x="665455" y="784098"/>
                  <a:pt x="665912" y="782269"/>
                  <a:pt x="665912" y="780441"/>
                </a:cubicBezTo>
                <a:cubicBezTo>
                  <a:pt x="665912" y="779069"/>
                  <a:pt x="665683" y="777697"/>
                  <a:pt x="665226" y="776326"/>
                </a:cubicBezTo>
                <a:lnTo>
                  <a:pt x="664540" y="774954"/>
                </a:lnTo>
                <a:lnTo>
                  <a:pt x="661797" y="774268"/>
                </a:lnTo>
                <a:cubicBezTo>
                  <a:pt x="659511" y="773354"/>
                  <a:pt x="658140" y="773125"/>
                  <a:pt x="657682" y="773583"/>
                </a:cubicBezTo>
                <a:cubicBezTo>
                  <a:pt x="657225" y="774040"/>
                  <a:pt x="656768" y="772440"/>
                  <a:pt x="656311" y="768782"/>
                </a:cubicBezTo>
                <a:cubicBezTo>
                  <a:pt x="658140" y="767868"/>
                  <a:pt x="659283" y="766953"/>
                  <a:pt x="659740" y="766039"/>
                </a:cubicBezTo>
                <a:lnTo>
                  <a:pt x="667284" y="766039"/>
                </a:lnTo>
                <a:cubicBezTo>
                  <a:pt x="667741" y="764210"/>
                  <a:pt x="667969" y="762496"/>
                  <a:pt x="667969" y="760895"/>
                </a:cubicBezTo>
                <a:cubicBezTo>
                  <a:pt x="667969" y="759295"/>
                  <a:pt x="668198" y="757581"/>
                  <a:pt x="668655" y="755752"/>
                </a:cubicBezTo>
                <a:cubicBezTo>
                  <a:pt x="667741" y="754837"/>
                  <a:pt x="666941" y="754037"/>
                  <a:pt x="666255" y="753352"/>
                </a:cubicBezTo>
                <a:cubicBezTo>
                  <a:pt x="665569" y="752666"/>
                  <a:pt x="664769" y="751866"/>
                  <a:pt x="663855" y="750951"/>
                </a:cubicBezTo>
                <a:lnTo>
                  <a:pt x="663855" y="748208"/>
                </a:lnTo>
                <a:cubicBezTo>
                  <a:pt x="662940" y="748208"/>
                  <a:pt x="662483" y="747751"/>
                  <a:pt x="662483" y="746836"/>
                </a:cubicBezTo>
                <a:lnTo>
                  <a:pt x="663855" y="746836"/>
                </a:lnTo>
                <a:cubicBezTo>
                  <a:pt x="663855" y="744550"/>
                  <a:pt x="665455" y="743407"/>
                  <a:pt x="668655" y="743407"/>
                </a:cubicBezTo>
                <a:cubicBezTo>
                  <a:pt x="669112" y="743407"/>
                  <a:pt x="669341" y="743750"/>
                  <a:pt x="669341" y="744436"/>
                </a:cubicBezTo>
                <a:cubicBezTo>
                  <a:pt x="669341" y="745122"/>
                  <a:pt x="669798" y="745465"/>
                  <a:pt x="670713" y="745465"/>
                </a:cubicBezTo>
                <a:cubicBezTo>
                  <a:pt x="670713" y="745465"/>
                  <a:pt x="671170" y="745236"/>
                  <a:pt x="672084" y="744779"/>
                </a:cubicBezTo>
                <a:lnTo>
                  <a:pt x="672084" y="744093"/>
                </a:lnTo>
                <a:cubicBezTo>
                  <a:pt x="675742" y="742722"/>
                  <a:pt x="677685" y="741579"/>
                  <a:pt x="677913" y="740664"/>
                </a:cubicBezTo>
                <a:cubicBezTo>
                  <a:pt x="678142" y="739750"/>
                  <a:pt x="678714" y="737692"/>
                  <a:pt x="679628" y="734492"/>
                </a:cubicBezTo>
                <a:lnTo>
                  <a:pt x="678942" y="734492"/>
                </a:lnTo>
                <a:cubicBezTo>
                  <a:pt x="678485" y="733578"/>
                  <a:pt x="678256" y="732663"/>
                  <a:pt x="678256" y="731749"/>
                </a:cubicBezTo>
                <a:cubicBezTo>
                  <a:pt x="678256" y="730834"/>
                  <a:pt x="678028" y="729920"/>
                  <a:pt x="677571" y="729006"/>
                </a:cubicBezTo>
                <a:cubicBezTo>
                  <a:pt x="678485" y="728548"/>
                  <a:pt x="679056" y="728206"/>
                  <a:pt x="679285" y="727977"/>
                </a:cubicBezTo>
                <a:cubicBezTo>
                  <a:pt x="679514" y="727748"/>
                  <a:pt x="680085" y="727405"/>
                  <a:pt x="681000" y="726948"/>
                </a:cubicBezTo>
                <a:lnTo>
                  <a:pt x="681000" y="728320"/>
                </a:lnTo>
                <a:cubicBezTo>
                  <a:pt x="682828" y="727405"/>
                  <a:pt x="683743" y="726948"/>
                  <a:pt x="683743" y="726948"/>
                </a:cubicBezTo>
                <a:lnTo>
                  <a:pt x="683743" y="728320"/>
                </a:lnTo>
                <a:lnTo>
                  <a:pt x="688543" y="728320"/>
                </a:lnTo>
                <a:lnTo>
                  <a:pt x="691972" y="724891"/>
                </a:lnTo>
                <a:cubicBezTo>
                  <a:pt x="694716" y="723062"/>
                  <a:pt x="696087" y="721690"/>
                  <a:pt x="696087" y="720776"/>
                </a:cubicBezTo>
                <a:lnTo>
                  <a:pt x="696087" y="715975"/>
                </a:lnTo>
                <a:lnTo>
                  <a:pt x="697459" y="715975"/>
                </a:lnTo>
                <a:cubicBezTo>
                  <a:pt x="698373" y="714147"/>
                  <a:pt x="699288" y="712775"/>
                  <a:pt x="700202" y="711861"/>
                </a:cubicBezTo>
                <a:lnTo>
                  <a:pt x="701574" y="711861"/>
                </a:lnTo>
                <a:lnTo>
                  <a:pt x="701574" y="713232"/>
                </a:lnTo>
                <a:cubicBezTo>
                  <a:pt x="702031" y="712775"/>
                  <a:pt x="702488" y="712546"/>
                  <a:pt x="702945" y="712546"/>
                </a:cubicBezTo>
                <a:cubicBezTo>
                  <a:pt x="703402" y="712546"/>
                  <a:pt x="703859" y="712318"/>
                  <a:pt x="704317" y="711861"/>
                </a:cubicBezTo>
                <a:cubicBezTo>
                  <a:pt x="704317" y="713689"/>
                  <a:pt x="705231" y="714604"/>
                  <a:pt x="707060" y="714604"/>
                </a:cubicBezTo>
                <a:cubicBezTo>
                  <a:pt x="708889" y="714604"/>
                  <a:pt x="710946" y="714604"/>
                  <a:pt x="713232" y="714604"/>
                </a:cubicBezTo>
                <a:lnTo>
                  <a:pt x="715975" y="713918"/>
                </a:lnTo>
                <a:lnTo>
                  <a:pt x="722833" y="705003"/>
                </a:lnTo>
                <a:lnTo>
                  <a:pt x="727634" y="705003"/>
                </a:lnTo>
                <a:lnTo>
                  <a:pt x="727634" y="707060"/>
                </a:lnTo>
                <a:cubicBezTo>
                  <a:pt x="728548" y="707060"/>
                  <a:pt x="729120" y="707174"/>
                  <a:pt x="729348" y="707403"/>
                </a:cubicBezTo>
                <a:cubicBezTo>
                  <a:pt x="729577" y="707632"/>
                  <a:pt x="730149" y="707974"/>
                  <a:pt x="731063" y="708432"/>
                </a:cubicBezTo>
                <a:lnTo>
                  <a:pt x="731063" y="709803"/>
                </a:lnTo>
                <a:cubicBezTo>
                  <a:pt x="732435" y="710260"/>
                  <a:pt x="734949" y="710489"/>
                  <a:pt x="738607" y="710489"/>
                </a:cubicBezTo>
                <a:cubicBezTo>
                  <a:pt x="739521" y="709575"/>
                  <a:pt x="740207" y="708432"/>
                  <a:pt x="740664" y="707060"/>
                </a:cubicBezTo>
                <a:cubicBezTo>
                  <a:pt x="744779" y="707060"/>
                  <a:pt x="747751" y="707517"/>
                  <a:pt x="749580" y="708432"/>
                </a:cubicBezTo>
                <a:lnTo>
                  <a:pt x="749580" y="705003"/>
                </a:lnTo>
                <a:cubicBezTo>
                  <a:pt x="749122" y="704545"/>
                  <a:pt x="748665" y="703860"/>
                  <a:pt x="748208" y="702945"/>
                </a:cubicBezTo>
                <a:cubicBezTo>
                  <a:pt x="747751" y="702031"/>
                  <a:pt x="747294" y="701574"/>
                  <a:pt x="746836" y="701574"/>
                </a:cubicBezTo>
                <a:lnTo>
                  <a:pt x="745465" y="700888"/>
                </a:lnTo>
                <a:cubicBezTo>
                  <a:pt x="743636" y="699973"/>
                  <a:pt x="742264" y="699516"/>
                  <a:pt x="741350" y="699516"/>
                </a:cubicBezTo>
                <a:cubicBezTo>
                  <a:pt x="740436" y="699516"/>
                  <a:pt x="739521" y="698373"/>
                  <a:pt x="738607" y="696087"/>
                </a:cubicBezTo>
                <a:lnTo>
                  <a:pt x="737921" y="692658"/>
                </a:lnTo>
                <a:cubicBezTo>
                  <a:pt x="738835" y="692658"/>
                  <a:pt x="739064" y="692315"/>
                  <a:pt x="738607" y="691630"/>
                </a:cubicBezTo>
                <a:cubicBezTo>
                  <a:pt x="738150" y="690944"/>
                  <a:pt x="739064" y="690601"/>
                  <a:pt x="741350" y="690601"/>
                </a:cubicBezTo>
                <a:lnTo>
                  <a:pt x="746151" y="690601"/>
                </a:lnTo>
                <a:cubicBezTo>
                  <a:pt x="746151" y="691515"/>
                  <a:pt x="746265" y="692201"/>
                  <a:pt x="746493" y="692658"/>
                </a:cubicBezTo>
                <a:cubicBezTo>
                  <a:pt x="746722" y="693115"/>
                  <a:pt x="746836" y="693801"/>
                  <a:pt x="746836" y="694716"/>
                </a:cubicBezTo>
                <a:lnTo>
                  <a:pt x="747522" y="694716"/>
                </a:lnTo>
                <a:cubicBezTo>
                  <a:pt x="747979" y="695630"/>
                  <a:pt x="748208" y="696659"/>
                  <a:pt x="748208" y="697802"/>
                </a:cubicBezTo>
                <a:cubicBezTo>
                  <a:pt x="748208" y="698945"/>
                  <a:pt x="748436" y="699973"/>
                  <a:pt x="748894" y="700888"/>
                </a:cubicBezTo>
                <a:lnTo>
                  <a:pt x="749580" y="700888"/>
                </a:lnTo>
                <a:cubicBezTo>
                  <a:pt x="750037" y="701345"/>
                  <a:pt x="750494" y="701688"/>
                  <a:pt x="750951" y="701917"/>
                </a:cubicBezTo>
                <a:cubicBezTo>
                  <a:pt x="751408" y="702145"/>
                  <a:pt x="752094" y="702717"/>
                  <a:pt x="753009" y="703631"/>
                </a:cubicBezTo>
                <a:lnTo>
                  <a:pt x="753009" y="704317"/>
                </a:lnTo>
                <a:cubicBezTo>
                  <a:pt x="753923" y="704774"/>
                  <a:pt x="754952" y="704888"/>
                  <a:pt x="756095" y="704660"/>
                </a:cubicBezTo>
                <a:cubicBezTo>
                  <a:pt x="757238" y="704431"/>
                  <a:pt x="758266" y="704545"/>
                  <a:pt x="759181" y="705003"/>
                </a:cubicBezTo>
                <a:lnTo>
                  <a:pt x="761238" y="705688"/>
                </a:lnTo>
                <a:lnTo>
                  <a:pt x="761238" y="707060"/>
                </a:lnTo>
                <a:cubicBezTo>
                  <a:pt x="761695" y="707060"/>
                  <a:pt x="762038" y="707174"/>
                  <a:pt x="762267" y="707403"/>
                </a:cubicBezTo>
                <a:cubicBezTo>
                  <a:pt x="762495" y="707632"/>
                  <a:pt x="763067" y="707746"/>
                  <a:pt x="763981" y="707746"/>
                </a:cubicBezTo>
                <a:lnTo>
                  <a:pt x="763981" y="707060"/>
                </a:lnTo>
                <a:cubicBezTo>
                  <a:pt x="763981" y="707060"/>
                  <a:pt x="764896" y="706603"/>
                  <a:pt x="766725" y="705688"/>
                </a:cubicBezTo>
                <a:lnTo>
                  <a:pt x="766725" y="705003"/>
                </a:lnTo>
                <a:cubicBezTo>
                  <a:pt x="768553" y="705003"/>
                  <a:pt x="770039" y="705460"/>
                  <a:pt x="771182" y="706374"/>
                </a:cubicBezTo>
                <a:cubicBezTo>
                  <a:pt x="772325" y="707289"/>
                  <a:pt x="773583" y="707746"/>
                  <a:pt x="774954" y="707746"/>
                </a:cubicBezTo>
                <a:cubicBezTo>
                  <a:pt x="775869" y="707746"/>
                  <a:pt x="776669" y="707289"/>
                  <a:pt x="777354" y="706374"/>
                </a:cubicBezTo>
                <a:cubicBezTo>
                  <a:pt x="778040" y="705460"/>
                  <a:pt x="778612" y="704774"/>
                  <a:pt x="779069" y="704317"/>
                </a:cubicBezTo>
                <a:lnTo>
                  <a:pt x="780441" y="704317"/>
                </a:lnTo>
                <a:cubicBezTo>
                  <a:pt x="780441" y="704317"/>
                  <a:pt x="780783" y="703860"/>
                  <a:pt x="781469" y="702945"/>
                </a:cubicBezTo>
                <a:cubicBezTo>
                  <a:pt x="782155" y="702031"/>
                  <a:pt x="783184" y="701002"/>
                  <a:pt x="784555" y="699859"/>
                </a:cubicBezTo>
                <a:cubicBezTo>
                  <a:pt x="785927" y="698716"/>
                  <a:pt x="787184" y="697573"/>
                  <a:pt x="788327" y="696430"/>
                </a:cubicBezTo>
                <a:cubicBezTo>
                  <a:pt x="789470" y="695287"/>
                  <a:pt x="790270" y="694716"/>
                  <a:pt x="790728" y="694716"/>
                </a:cubicBezTo>
                <a:cubicBezTo>
                  <a:pt x="789813" y="691972"/>
                  <a:pt x="789127" y="690144"/>
                  <a:pt x="788670" y="689229"/>
                </a:cubicBezTo>
                <a:lnTo>
                  <a:pt x="791413" y="689229"/>
                </a:lnTo>
                <a:cubicBezTo>
                  <a:pt x="790956" y="689686"/>
                  <a:pt x="790728" y="690144"/>
                  <a:pt x="790728" y="690601"/>
                </a:cubicBezTo>
                <a:lnTo>
                  <a:pt x="792099" y="690601"/>
                </a:lnTo>
                <a:cubicBezTo>
                  <a:pt x="793014" y="691515"/>
                  <a:pt x="793471" y="692201"/>
                  <a:pt x="793471" y="692658"/>
                </a:cubicBezTo>
                <a:cubicBezTo>
                  <a:pt x="793471" y="693115"/>
                  <a:pt x="794385" y="693344"/>
                  <a:pt x="796214" y="693344"/>
                </a:cubicBezTo>
                <a:cubicBezTo>
                  <a:pt x="799414" y="693344"/>
                  <a:pt x="801015" y="692201"/>
                  <a:pt x="801015" y="689915"/>
                </a:cubicBezTo>
                <a:cubicBezTo>
                  <a:pt x="799186" y="689915"/>
                  <a:pt x="797586" y="689801"/>
                  <a:pt x="796214" y="689572"/>
                </a:cubicBezTo>
                <a:cubicBezTo>
                  <a:pt x="794842" y="689344"/>
                  <a:pt x="794157" y="688086"/>
                  <a:pt x="794157" y="685800"/>
                </a:cubicBezTo>
                <a:lnTo>
                  <a:pt x="791413" y="685800"/>
                </a:lnTo>
                <a:lnTo>
                  <a:pt x="791413" y="684429"/>
                </a:lnTo>
                <a:lnTo>
                  <a:pt x="785241" y="683057"/>
                </a:lnTo>
                <a:lnTo>
                  <a:pt x="785241" y="681685"/>
                </a:lnTo>
                <a:cubicBezTo>
                  <a:pt x="783870" y="681685"/>
                  <a:pt x="782955" y="681457"/>
                  <a:pt x="782498" y="681000"/>
                </a:cubicBezTo>
                <a:lnTo>
                  <a:pt x="782498" y="679628"/>
                </a:lnTo>
                <a:lnTo>
                  <a:pt x="783870" y="679628"/>
                </a:lnTo>
                <a:cubicBezTo>
                  <a:pt x="783412" y="677799"/>
                  <a:pt x="783184" y="677113"/>
                  <a:pt x="783184" y="677571"/>
                </a:cubicBezTo>
                <a:cubicBezTo>
                  <a:pt x="783184" y="678028"/>
                  <a:pt x="782727" y="677799"/>
                  <a:pt x="781812" y="676885"/>
                </a:cubicBezTo>
                <a:lnTo>
                  <a:pt x="781812" y="675513"/>
                </a:lnTo>
                <a:lnTo>
                  <a:pt x="777697" y="674827"/>
                </a:lnTo>
                <a:cubicBezTo>
                  <a:pt x="776783" y="673913"/>
                  <a:pt x="775983" y="672770"/>
                  <a:pt x="775297" y="671398"/>
                </a:cubicBezTo>
                <a:cubicBezTo>
                  <a:pt x="774611" y="670027"/>
                  <a:pt x="773811" y="668884"/>
                  <a:pt x="772897" y="667969"/>
                </a:cubicBezTo>
                <a:lnTo>
                  <a:pt x="771525" y="667969"/>
                </a:lnTo>
                <a:lnTo>
                  <a:pt x="771525" y="665912"/>
                </a:lnTo>
                <a:cubicBezTo>
                  <a:pt x="771982" y="666369"/>
                  <a:pt x="772668" y="666598"/>
                  <a:pt x="773583" y="666598"/>
                </a:cubicBezTo>
                <a:lnTo>
                  <a:pt x="773583" y="659740"/>
                </a:lnTo>
                <a:cubicBezTo>
                  <a:pt x="772668" y="658825"/>
                  <a:pt x="771754" y="658368"/>
                  <a:pt x="770839" y="658368"/>
                </a:cubicBezTo>
                <a:lnTo>
                  <a:pt x="770154" y="651510"/>
                </a:lnTo>
                <a:cubicBezTo>
                  <a:pt x="768325" y="652425"/>
                  <a:pt x="767410" y="652882"/>
                  <a:pt x="767410" y="652882"/>
                </a:cubicBezTo>
                <a:lnTo>
                  <a:pt x="767410" y="651510"/>
                </a:lnTo>
                <a:cubicBezTo>
                  <a:pt x="766496" y="651053"/>
                  <a:pt x="765582" y="650482"/>
                  <a:pt x="764667" y="649796"/>
                </a:cubicBezTo>
                <a:cubicBezTo>
                  <a:pt x="763753" y="649110"/>
                  <a:pt x="762381" y="648767"/>
                  <a:pt x="760552" y="648767"/>
                </a:cubicBezTo>
                <a:cubicBezTo>
                  <a:pt x="759181" y="648767"/>
                  <a:pt x="758266" y="648996"/>
                  <a:pt x="757809" y="649453"/>
                </a:cubicBezTo>
                <a:lnTo>
                  <a:pt x="752323" y="651510"/>
                </a:lnTo>
                <a:cubicBezTo>
                  <a:pt x="750494" y="652425"/>
                  <a:pt x="748665" y="652882"/>
                  <a:pt x="746836" y="652882"/>
                </a:cubicBezTo>
                <a:cubicBezTo>
                  <a:pt x="744550" y="652882"/>
                  <a:pt x="742722" y="652653"/>
                  <a:pt x="741350" y="652196"/>
                </a:cubicBezTo>
                <a:cubicBezTo>
                  <a:pt x="739978" y="651739"/>
                  <a:pt x="738835" y="650367"/>
                  <a:pt x="737921" y="648081"/>
                </a:cubicBezTo>
                <a:lnTo>
                  <a:pt x="737235" y="640537"/>
                </a:lnTo>
                <a:cubicBezTo>
                  <a:pt x="737235" y="639623"/>
                  <a:pt x="737121" y="639394"/>
                  <a:pt x="736892" y="639852"/>
                </a:cubicBezTo>
                <a:cubicBezTo>
                  <a:pt x="736664" y="640309"/>
                  <a:pt x="736549" y="640080"/>
                  <a:pt x="736549" y="639166"/>
                </a:cubicBezTo>
                <a:lnTo>
                  <a:pt x="737235" y="635737"/>
                </a:lnTo>
                <a:cubicBezTo>
                  <a:pt x="738150" y="634822"/>
                  <a:pt x="739064" y="634365"/>
                  <a:pt x="739978" y="634365"/>
                </a:cubicBezTo>
                <a:lnTo>
                  <a:pt x="740664" y="632308"/>
                </a:lnTo>
                <a:cubicBezTo>
                  <a:pt x="740664" y="628193"/>
                  <a:pt x="739864" y="625336"/>
                  <a:pt x="738264" y="623735"/>
                </a:cubicBezTo>
                <a:cubicBezTo>
                  <a:pt x="736664" y="622135"/>
                  <a:pt x="734721" y="619963"/>
                  <a:pt x="732435" y="617220"/>
                </a:cubicBezTo>
                <a:lnTo>
                  <a:pt x="731063" y="616534"/>
                </a:lnTo>
                <a:lnTo>
                  <a:pt x="731063" y="610362"/>
                </a:lnTo>
                <a:cubicBezTo>
                  <a:pt x="731063" y="609905"/>
                  <a:pt x="731177" y="609676"/>
                  <a:pt x="731406" y="609676"/>
                </a:cubicBezTo>
                <a:cubicBezTo>
                  <a:pt x="731634" y="609676"/>
                  <a:pt x="731749" y="609448"/>
                  <a:pt x="731749" y="608991"/>
                </a:cubicBezTo>
                <a:cubicBezTo>
                  <a:pt x="731749" y="608076"/>
                  <a:pt x="731520" y="607276"/>
                  <a:pt x="731063" y="606590"/>
                </a:cubicBezTo>
                <a:cubicBezTo>
                  <a:pt x="730606" y="605905"/>
                  <a:pt x="730377" y="605104"/>
                  <a:pt x="730377" y="604190"/>
                </a:cubicBezTo>
                <a:lnTo>
                  <a:pt x="727634" y="604190"/>
                </a:lnTo>
                <a:cubicBezTo>
                  <a:pt x="727177" y="607390"/>
                  <a:pt x="725119" y="608991"/>
                  <a:pt x="721462" y="608991"/>
                </a:cubicBezTo>
                <a:cubicBezTo>
                  <a:pt x="720090" y="608991"/>
                  <a:pt x="718833" y="608648"/>
                  <a:pt x="717690" y="607962"/>
                </a:cubicBezTo>
                <a:cubicBezTo>
                  <a:pt x="716547" y="607276"/>
                  <a:pt x="715290" y="606476"/>
                  <a:pt x="713918" y="605562"/>
                </a:cubicBezTo>
                <a:cubicBezTo>
                  <a:pt x="712546" y="607848"/>
                  <a:pt x="710718" y="609676"/>
                  <a:pt x="708432" y="611048"/>
                </a:cubicBezTo>
                <a:cubicBezTo>
                  <a:pt x="706146" y="612420"/>
                  <a:pt x="704088" y="614248"/>
                  <a:pt x="702259" y="616534"/>
                </a:cubicBezTo>
                <a:lnTo>
                  <a:pt x="700888" y="623392"/>
                </a:lnTo>
                <a:cubicBezTo>
                  <a:pt x="700431" y="624307"/>
                  <a:pt x="700202" y="625450"/>
                  <a:pt x="700202" y="626821"/>
                </a:cubicBezTo>
                <a:lnTo>
                  <a:pt x="691972" y="626821"/>
                </a:lnTo>
                <a:lnTo>
                  <a:pt x="691972" y="628193"/>
                </a:lnTo>
                <a:lnTo>
                  <a:pt x="689915" y="628879"/>
                </a:lnTo>
                <a:cubicBezTo>
                  <a:pt x="689458" y="628422"/>
                  <a:pt x="688315" y="628193"/>
                  <a:pt x="686486" y="628193"/>
                </a:cubicBezTo>
                <a:lnTo>
                  <a:pt x="686486" y="628879"/>
                </a:lnTo>
                <a:cubicBezTo>
                  <a:pt x="687858" y="629793"/>
                  <a:pt x="688886" y="630708"/>
                  <a:pt x="689572" y="631622"/>
                </a:cubicBezTo>
                <a:cubicBezTo>
                  <a:pt x="690258" y="632536"/>
                  <a:pt x="691744" y="633451"/>
                  <a:pt x="694030" y="634365"/>
                </a:cubicBezTo>
                <a:lnTo>
                  <a:pt x="694716" y="637108"/>
                </a:lnTo>
                <a:cubicBezTo>
                  <a:pt x="695630" y="638023"/>
                  <a:pt x="696316" y="638709"/>
                  <a:pt x="696773" y="639166"/>
                </a:cubicBezTo>
                <a:cubicBezTo>
                  <a:pt x="697230" y="639623"/>
                  <a:pt x="697687" y="640995"/>
                  <a:pt x="698145" y="643281"/>
                </a:cubicBezTo>
                <a:lnTo>
                  <a:pt x="697459" y="643966"/>
                </a:lnTo>
                <a:cubicBezTo>
                  <a:pt x="695630" y="643509"/>
                  <a:pt x="693458" y="642595"/>
                  <a:pt x="690944" y="641223"/>
                </a:cubicBezTo>
                <a:cubicBezTo>
                  <a:pt x="688429" y="639852"/>
                  <a:pt x="686943" y="637794"/>
                  <a:pt x="686486" y="635051"/>
                </a:cubicBezTo>
                <a:lnTo>
                  <a:pt x="685114" y="635051"/>
                </a:lnTo>
                <a:cubicBezTo>
                  <a:pt x="684657" y="633222"/>
                  <a:pt x="683514" y="631508"/>
                  <a:pt x="681685" y="629908"/>
                </a:cubicBezTo>
                <a:cubicBezTo>
                  <a:pt x="679857" y="628307"/>
                  <a:pt x="678942" y="627279"/>
                  <a:pt x="678942" y="626821"/>
                </a:cubicBezTo>
                <a:lnTo>
                  <a:pt x="679628" y="623392"/>
                </a:lnTo>
                <a:cubicBezTo>
                  <a:pt x="679171" y="622935"/>
                  <a:pt x="678942" y="622478"/>
                  <a:pt x="678942" y="622021"/>
                </a:cubicBezTo>
                <a:cubicBezTo>
                  <a:pt x="677113" y="622478"/>
                  <a:pt x="674827" y="622935"/>
                  <a:pt x="672084" y="623392"/>
                </a:cubicBezTo>
                <a:cubicBezTo>
                  <a:pt x="669341" y="623850"/>
                  <a:pt x="666598" y="624078"/>
                  <a:pt x="663855" y="624078"/>
                </a:cubicBezTo>
                <a:cubicBezTo>
                  <a:pt x="661569" y="624078"/>
                  <a:pt x="658597" y="623392"/>
                  <a:pt x="654939" y="622021"/>
                </a:cubicBezTo>
                <a:cubicBezTo>
                  <a:pt x="651282" y="620649"/>
                  <a:pt x="647624" y="619963"/>
                  <a:pt x="643966" y="619963"/>
                </a:cubicBezTo>
                <a:cubicBezTo>
                  <a:pt x="643052" y="621335"/>
                  <a:pt x="642366" y="622707"/>
                  <a:pt x="641909" y="624078"/>
                </a:cubicBezTo>
                <a:cubicBezTo>
                  <a:pt x="641452" y="625450"/>
                  <a:pt x="640309" y="626364"/>
                  <a:pt x="638480" y="626821"/>
                </a:cubicBezTo>
                <a:cubicBezTo>
                  <a:pt x="638937" y="625450"/>
                  <a:pt x="639394" y="624421"/>
                  <a:pt x="639852" y="623735"/>
                </a:cubicBezTo>
                <a:cubicBezTo>
                  <a:pt x="640309" y="623050"/>
                  <a:pt x="640537" y="621564"/>
                  <a:pt x="640537" y="619278"/>
                </a:cubicBezTo>
                <a:lnTo>
                  <a:pt x="639852" y="617906"/>
                </a:lnTo>
                <a:cubicBezTo>
                  <a:pt x="636194" y="617906"/>
                  <a:pt x="633451" y="617563"/>
                  <a:pt x="631622" y="616877"/>
                </a:cubicBezTo>
                <a:cubicBezTo>
                  <a:pt x="629793" y="616192"/>
                  <a:pt x="627507" y="615391"/>
                  <a:pt x="624764" y="614477"/>
                </a:cubicBezTo>
                <a:lnTo>
                  <a:pt x="624764" y="613105"/>
                </a:lnTo>
                <a:cubicBezTo>
                  <a:pt x="622478" y="610819"/>
                  <a:pt x="620192" y="608991"/>
                  <a:pt x="617906" y="607619"/>
                </a:cubicBezTo>
                <a:cubicBezTo>
                  <a:pt x="615620" y="606247"/>
                  <a:pt x="613334" y="604419"/>
                  <a:pt x="611048" y="602133"/>
                </a:cubicBezTo>
                <a:lnTo>
                  <a:pt x="609676" y="602133"/>
                </a:lnTo>
                <a:cubicBezTo>
                  <a:pt x="609219" y="601675"/>
                  <a:pt x="608991" y="601333"/>
                  <a:pt x="608991" y="601104"/>
                </a:cubicBezTo>
                <a:cubicBezTo>
                  <a:pt x="608991" y="600875"/>
                  <a:pt x="608762" y="600532"/>
                  <a:pt x="608305" y="600075"/>
                </a:cubicBezTo>
                <a:lnTo>
                  <a:pt x="606933" y="599389"/>
                </a:lnTo>
                <a:cubicBezTo>
                  <a:pt x="604647" y="599389"/>
                  <a:pt x="603504" y="598475"/>
                  <a:pt x="603504" y="596646"/>
                </a:cubicBezTo>
                <a:lnTo>
                  <a:pt x="599389" y="595275"/>
                </a:lnTo>
                <a:lnTo>
                  <a:pt x="599389" y="593217"/>
                </a:lnTo>
                <a:cubicBezTo>
                  <a:pt x="598018" y="591846"/>
                  <a:pt x="596646" y="590474"/>
                  <a:pt x="595275" y="589102"/>
                </a:cubicBezTo>
                <a:cubicBezTo>
                  <a:pt x="593903" y="587731"/>
                  <a:pt x="592303" y="586359"/>
                  <a:pt x="590474" y="584988"/>
                </a:cubicBezTo>
                <a:lnTo>
                  <a:pt x="589788" y="581559"/>
                </a:lnTo>
                <a:cubicBezTo>
                  <a:pt x="588874" y="581559"/>
                  <a:pt x="588188" y="580644"/>
                  <a:pt x="587731" y="578815"/>
                </a:cubicBezTo>
                <a:cubicBezTo>
                  <a:pt x="587274" y="576987"/>
                  <a:pt x="585902" y="575615"/>
                  <a:pt x="583616" y="574701"/>
                </a:cubicBezTo>
                <a:lnTo>
                  <a:pt x="583616" y="571957"/>
                </a:lnTo>
                <a:cubicBezTo>
                  <a:pt x="583616" y="571500"/>
                  <a:pt x="582473" y="571272"/>
                  <a:pt x="580187" y="571272"/>
                </a:cubicBezTo>
                <a:lnTo>
                  <a:pt x="580187" y="569900"/>
                </a:lnTo>
                <a:cubicBezTo>
                  <a:pt x="581559" y="569443"/>
                  <a:pt x="582244" y="567843"/>
                  <a:pt x="582244" y="565099"/>
                </a:cubicBezTo>
                <a:lnTo>
                  <a:pt x="580873" y="565099"/>
                </a:lnTo>
                <a:lnTo>
                  <a:pt x="579501" y="550698"/>
                </a:lnTo>
                <a:cubicBezTo>
                  <a:pt x="579044" y="549783"/>
                  <a:pt x="578701" y="548412"/>
                  <a:pt x="578472" y="546583"/>
                </a:cubicBezTo>
                <a:cubicBezTo>
                  <a:pt x="578244" y="544754"/>
                  <a:pt x="577901" y="543382"/>
                  <a:pt x="577444" y="542468"/>
                </a:cubicBezTo>
                <a:cubicBezTo>
                  <a:pt x="573786" y="543382"/>
                  <a:pt x="569328" y="544297"/>
                  <a:pt x="564071" y="545211"/>
                </a:cubicBezTo>
                <a:cubicBezTo>
                  <a:pt x="558813" y="546126"/>
                  <a:pt x="556184" y="547726"/>
                  <a:pt x="556184" y="550012"/>
                </a:cubicBezTo>
                <a:lnTo>
                  <a:pt x="554127" y="550012"/>
                </a:lnTo>
                <a:cubicBezTo>
                  <a:pt x="550926" y="555041"/>
                  <a:pt x="548983" y="558470"/>
                  <a:pt x="548297" y="560299"/>
                </a:cubicBezTo>
                <a:cubicBezTo>
                  <a:pt x="547611" y="562128"/>
                  <a:pt x="544068" y="563042"/>
                  <a:pt x="537667" y="563042"/>
                </a:cubicBezTo>
                <a:lnTo>
                  <a:pt x="536982" y="560299"/>
                </a:lnTo>
                <a:cubicBezTo>
                  <a:pt x="537896" y="559384"/>
                  <a:pt x="538353" y="558927"/>
                  <a:pt x="538353" y="558927"/>
                </a:cubicBezTo>
                <a:lnTo>
                  <a:pt x="540411" y="558927"/>
                </a:lnTo>
                <a:lnTo>
                  <a:pt x="540411" y="557556"/>
                </a:lnTo>
                <a:cubicBezTo>
                  <a:pt x="543154" y="557556"/>
                  <a:pt x="545211" y="557327"/>
                  <a:pt x="546583" y="556870"/>
                </a:cubicBezTo>
                <a:lnTo>
                  <a:pt x="546583" y="556184"/>
                </a:lnTo>
                <a:cubicBezTo>
                  <a:pt x="544754" y="555727"/>
                  <a:pt x="543840" y="554584"/>
                  <a:pt x="543840" y="552755"/>
                </a:cubicBezTo>
                <a:lnTo>
                  <a:pt x="544525" y="552755"/>
                </a:lnTo>
                <a:cubicBezTo>
                  <a:pt x="545440" y="551383"/>
                  <a:pt x="546811" y="550469"/>
                  <a:pt x="548640" y="550012"/>
                </a:cubicBezTo>
                <a:cubicBezTo>
                  <a:pt x="550469" y="549555"/>
                  <a:pt x="552069" y="548869"/>
                  <a:pt x="553441" y="547954"/>
                </a:cubicBezTo>
                <a:lnTo>
                  <a:pt x="555498" y="547269"/>
                </a:lnTo>
                <a:cubicBezTo>
                  <a:pt x="555498" y="546811"/>
                  <a:pt x="555612" y="546469"/>
                  <a:pt x="555841" y="546240"/>
                </a:cubicBezTo>
                <a:cubicBezTo>
                  <a:pt x="556070" y="546011"/>
                  <a:pt x="556184" y="545668"/>
                  <a:pt x="556184" y="545211"/>
                </a:cubicBezTo>
                <a:lnTo>
                  <a:pt x="558927" y="544525"/>
                </a:lnTo>
                <a:cubicBezTo>
                  <a:pt x="559842" y="544525"/>
                  <a:pt x="560413" y="544411"/>
                  <a:pt x="560642" y="544183"/>
                </a:cubicBezTo>
                <a:cubicBezTo>
                  <a:pt x="560870" y="543954"/>
                  <a:pt x="561442" y="543840"/>
                  <a:pt x="562356" y="543840"/>
                </a:cubicBezTo>
                <a:lnTo>
                  <a:pt x="562356" y="542468"/>
                </a:lnTo>
                <a:lnTo>
                  <a:pt x="567157" y="541782"/>
                </a:lnTo>
                <a:cubicBezTo>
                  <a:pt x="567157" y="539953"/>
                  <a:pt x="567843" y="538810"/>
                  <a:pt x="569214" y="538353"/>
                </a:cubicBezTo>
                <a:lnTo>
                  <a:pt x="569214" y="534924"/>
                </a:lnTo>
                <a:lnTo>
                  <a:pt x="570586" y="534924"/>
                </a:lnTo>
                <a:lnTo>
                  <a:pt x="571957" y="518465"/>
                </a:lnTo>
                <a:cubicBezTo>
                  <a:pt x="572872" y="516179"/>
                  <a:pt x="573558" y="514236"/>
                  <a:pt x="574015" y="512636"/>
                </a:cubicBezTo>
                <a:cubicBezTo>
                  <a:pt x="574472" y="511036"/>
                  <a:pt x="574701" y="509092"/>
                  <a:pt x="574701" y="506806"/>
                </a:cubicBezTo>
                <a:cubicBezTo>
                  <a:pt x="574701" y="504520"/>
                  <a:pt x="574358" y="502806"/>
                  <a:pt x="573672" y="501663"/>
                </a:cubicBezTo>
                <a:cubicBezTo>
                  <a:pt x="572986" y="500520"/>
                  <a:pt x="572072" y="499491"/>
                  <a:pt x="570929" y="498577"/>
                </a:cubicBezTo>
                <a:cubicBezTo>
                  <a:pt x="569786" y="497662"/>
                  <a:pt x="568871" y="496634"/>
                  <a:pt x="568185" y="495491"/>
                </a:cubicBezTo>
                <a:cubicBezTo>
                  <a:pt x="567500" y="494348"/>
                  <a:pt x="567157" y="492633"/>
                  <a:pt x="567157" y="490347"/>
                </a:cubicBezTo>
                <a:cubicBezTo>
                  <a:pt x="568071" y="489433"/>
                  <a:pt x="568528" y="488976"/>
                  <a:pt x="568528" y="488976"/>
                </a:cubicBezTo>
                <a:lnTo>
                  <a:pt x="570586" y="488976"/>
                </a:lnTo>
                <a:lnTo>
                  <a:pt x="570586" y="487604"/>
                </a:lnTo>
                <a:cubicBezTo>
                  <a:pt x="571500" y="487604"/>
                  <a:pt x="572300" y="487490"/>
                  <a:pt x="572986" y="487261"/>
                </a:cubicBezTo>
                <a:cubicBezTo>
                  <a:pt x="573672" y="487033"/>
                  <a:pt x="574472" y="486918"/>
                  <a:pt x="575386" y="486918"/>
                </a:cubicBezTo>
                <a:lnTo>
                  <a:pt x="576758" y="484861"/>
                </a:lnTo>
                <a:cubicBezTo>
                  <a:pt x="577672" y="483946"/>
                  <a:pt x="578358" y="483146"/>
                  <a:pt x="578815" y="482461"/>
                </a:cubicBezTo>
                <a:cubicBezTo>
                  <a:pt x="579273" y="481775"/>
                  <a:pt x="579730" y="480289"/>
                  <a:pt x="580187" y="478003"/>
                </a:cubicBezTo>
                <a:lnTo>
                  <a:pt x="579501" y="478003"/>
                </a:lnTo>
                <a:cubicBezTo>
                  <a:pt x="579044" y="477088"/>
                  <a:pt x="578815" y="476174"/>
                  <a:pt x="578815" y="475260"/>
                </a:cubicBezTo>
                <a:cubicBezTo>
                  <a:pt x="578815" y="474345"/>
                  <a:pt x="578587" y="473431"/>
                  <a:pt x="578130" y="472516"/>
                </a:cubicBezTo>
                <a:lnTo>
                  <a:pt x="565785" y="469087"/>
                </a:lnTo>
                <a:cubicBezTo>
                  <a:pt x="565328" y="468173"/>
                  <a:pt x="564414" y="467030"/>
                  <a:pt x="563042" y="465658"/>
                </a:cubicBezTo>
                <a:lnTo>
                  <a:pt x="560299" y="465658"/>
                </a:lnTo>
                <a:lnTo>
                  <a:pt x="558927" y="463601"/>
                </a:lnTo>
                <a:cubicBezTo>
                  <a:pt x="557556" y="463144"/>
                  <a:pt x="556070" y="462915"/>
                  <a:pt x="554469" y="462915"/>
                </a:cubicBezTo>
                <a:cubicBezTo>
                  <a:pt x="552869" y="462915"/>
                  <a:pt x="551383" y="462687"/>
                  <a:pt x="550012" y="462229"/>
                </a:cubicBezTo>
                <a:lnTo>
                  <a:pt x="550012" y="460858"/>
                </a:lnTo>
                <a:lnTo>
                  <a:pt x="537667" y="458800"/>
                </a:lnTo>
                <a:cubicBezTo>
                  <a:pt x="536753" y="457886"/>
                  <a:pt x="536296" y="457200"/>
                  <a:pt x="536296" y="456743"/>
                </a:cubicBezTo>
                <a:cubicBezTo>
                  <a:pt x="536296" y="456286"/>
                  <a:pt x="535153" y="456057"/>
                  <a:pt x="532867" y="456057"/>
                </a:cubicBezTo>
                <a:lnTo>
                  <a:pt x="532867" y="453314"/>
                </a:lnTo>
                <a:cubicBezTo>
                  <a:pt x="536067" y="453314"/>
                  <a:pt x="538125" y="453543"/>
                  <a:pt x="539039" y="454000"/>
                </a:cubicBezTo>
                <a:lnTo>
                  <a:pt x="539039" y="454686"/>
                </a:lnTo>
                <a:cubicBezTo>
                  <a:pt x="539953" y="455143"/>
                  <a:pt x="540868" y="455371"/>
                  <a:pt x="541782" y="455371"/>
                </a:cubicBezTo>
                <a:cubicBezTo>
                  <a:pt x="542697" y="455371"/>
                  <a:pt x="543611" y="455600"/>
                  <a:pt x="544525" y="456057"/>
                </a:cubicBezTo>
                <a:lnTo>
                  <a:pt x="552069" y="457429"/>
                </a:lnTo>
                <a:cubicBezTo>
                  <a:pt x="552069" y="458343"/>
                  <a:pt x="552298" y="459029"/>
                  <a:pt x="552755" y="459486"/>
                </a:cubicBezTo>
                <a:lnTo>
                  <a:pt x="558927" y="460858"/>
                </a:lnTo>
                <a:lnTo>
                  <a:pt x="558927" y="462229"/>
                </a:lnTo>
                <a:cubicBezTo>
                  <a:pt x="560756" y="462229"/>
                  <a:pt x="562242" y="462001"/>
                  <a:pt x="563385" y="461544"/>
                </a:cubicBezTo>
                <a:cubicBezTo>
                  <a:pt x="564528" y="461086"/>
                  <a:pt x="565785" y="460858"/>
                  <a:pt x="567157" y="460858"/>
                </a:cubicBezTo>
                <a:lnTo>
                  <a:pt x="567157" y="462229"/>
                </a:lnTo>
                <a:cubicBezTo>
                  <a:pt x="568071" y="462229"/>
                  <a:pt x="568643" y="462115"/>
                  <a:pt x="568871" y="461887"/>
                </a:cubicBezTo>
                <a:cubicBezTo>
                  <a:pt x="569100" y="461658"/>
                  <a:pt x="569671" y="461315"/>
                  <a:pt x="570586" y="460858"/>
                </a:cubicBezTo>
                <a:cubicBezTo>
                  <a:pt x="572872" y="461315"/>
                  <a:pt x="574929" y="461544"/>
                  <a:pt x="576758" y="461544"/>
                </a:cubicBezTo>
                <a:cubicBezTo>
                  <a:pt x="578587" y="461544"/>
                  <a:pt x="580644" y="461772"/>
                  <a:pt x="582930" y="462229"/>
                </a:cubicBezTo>
                <a:cubicBezTo>
                  <a:pt x="582930" y="461772"/>
                  <a:pt x="583044" y="461429"/>
                  <a:pt x="583273" y="461201"/>
                </a:cubicBezTo>
                <a:cubicBezTo>
                  <a:pt x="583502" y="460972"/>
                  <a:pt x="583616" y="460629"/>
                  <a:pt x="583616" y="460172"/>
                </a:cubicBezTo>
                <a:lnTo>
                  <a:pt x="584302" y="457429"/>
                </a:lnTo>
                <a:lnTo>
                  <a:pt x="585673" y="457429"/>
                </a:lnTo>
                <a:cubicBezTo>
                  <a:pt x="585673" y="456057"/>
                  <a:pt x="585445" y="455029"/>
                  <a:pt x="584988" y="454343"/>
                </a:cubicBezTo>
                <a:cubicBezTo>
                  <a:pt x="584530" y="453657"/>
                  <a:pt x="584073" y="452857"/>
                  <a:pt x="583616" y="451942"/>
                </a:cubicBezTo>
                <a:lnTo>
                  <a:pt x="584302" y="451942"/>
                </a:lnTo>
                <a:cubicBezTo>
                  <a:pt x="584302" y="451485"/>
                  <a:pt x="584187" y="450914"/>
                  <a:pt x="583959" y="450228"/>
                </a:cubicBezTo>
                <a:cubicBezTo>
                  <a:pt x="583730" y="449542"/>
                  <a:pt x="583616" y="448513"/>
                  <a:pt x="583616" y="447142"/>
                </a:cubicBezTo>
                <a:lnTo>
                  <a:pt x="584302" y="445084"/>
                </a:lnTo>
                <a:cubicBezTo>
                  <a:pt x="584759" y="445084"/>
                  <a:pt x="585102" y="444970"/>
                  <a:pt x="585330" y="444742"/>
                </a:cubicBezTo>
                <a:cubicBezTo>
                  <a:pt x="585559" y="444513"/>
                  <a:pt x="585902" y="444399"/>
                  <a:pt x="586359" y="444399"/>
                </a:cubicBezTo>
                <a:lnTo>
                  <a:pt x="587045" y="433426"/>
                </a:lnTo>
                <a:lnTo>
                  <a:pt x="588417" y="433426"/>
                </a:lnTo>
                <a:lnTo>
                  <a:pt x="588417" y="432054"/>
                </a:lnTo>
                <a:cubicBezTo>
                  <a:pt x="588417" y="431597"/>
                  <a:pt x="588759" y="431254"/>
                  <a:pt x="589445" y="431026"/>
                </a:cubicBezTo>
                <a:cubicBezTo>
                  <a:pt x="590131" y="430797"/>
                  <a:pt x="590474" y="430225"/>
                  <a:pt x="590474" y="429311"/>
                </a:cubicBezTo>
                <a:lnTo>
                  <a:pt x="594589" y="429997"/>
                </a:lnTo>
                <a:cubicBezTo>
                  <a:pt x="595503" y="429997"/>
                  <a:pt x="596646" y="429883"/>
                  <a:pt x="598018" y="429654"/>
                </a:cubicBezTo>
                <a:cubicBezTo>
                  <a:pt x="599389" y="429425"/>
                  <a:pt x="600532" y="429311"/>
                  <a:pt x="601447" y="429311"/>
                </a:cubicBezTo>
                <a:lnTo>
                  <a:pt x="603504" y="428625"/>
                </a:lnTo>
                <a:lnTo>
                  <a:pt x="604876" y="424510"/>
                </a:lnTo>
                <a:cubicBezTo>
                  <a:pt x="605790" y="424510"/>
                  <a:pt x="606705" y="424053"/>
                  <a:pt x="607619" y="423139"/>
                </a:cubicBezTo>
                <a:lnTo>
                  <a:pt x="607619" y="421767"/>
                </a:lnTo>
                <a:cubicBezTo>
                  <a:pt x="609905" y="421767"/>
                  <a:pt x="611048" y="420396"/>
                  <a:pt x="611048" y="417652"/>
                </a:cubicBezTo>
                <a:lnTo>
                  <a:pt x="613105" y="416967"/>
                </a:lnTo>
                <a:lnTo>
                  <a:pt x="613105" y="405308"/>
                </a:lnTo>
                <a:cubicBezTo>
                  <a:pt x="613105" y="404394"/>
                  <a:pt x="613791" y="403708"/>
                  <a:pt x="615163" y="403251"/>
                </a:cubicBezTo>
                <a:cubicBezTo>
                  <a:pt x="616534" y="402793"/>
                  <a:pt x="617906" y="402565"/>
                  <a:pt x="619278" y="402565"/>
                </a:cubicBezTo>
                <a:cubicBezTo>
                  <a:pt x="620192" y="403937"/>
                  <a:pt x="622021" y="405994"/>
                  <a:pt x="624764" y="408737"/>
                </a:cubicBezTo>
                <a:lnTo>
                  <a:pt x="628879" y="408737"/>
                </a:lnTo>
                <a:cubicBezTo>
                  <a:pt x="629793" y="407823"/>
                  <a:pt x="630593" y="407137"/>
                  <a:pt x="631279" y="406680"/>
                </a:cubicBezTo>
                <a:cubicBezTo>
                  <a:pt x="631965" y="406222"/>
                  <a:pt x="632308" y="404851"/>
                  <a:pt x="632308" y="402565"/>
                </a:cubicBezTo>
                <a:cubicBezTo>
                  <a:pt x="630479" y="401650"/>
                  <a:pt x="629679" y="400850"/>
                  <a:pt x="629907" y="400165"/>
                </a:cubicBezTo>
                <a:cubicBezTo>
                  <a:pt x="630136" y="399479"/>
                  <a:pt x="629336" y="398221"/>
                  <a:pt x="627507" y="396393"/>
                </a:cubicBezTo>
                <a:lnTo>
                  <a:pt x="627507" y="394335"/>
                </a:lnTo>
                <a:lnTo>
                  <a:pt x="625450" y="392964"/>
                </a:lnTo>
                <a:lnTo>
                  <a:pt x="625450" y="391363"/>
                </a:lnTo>
                <a:lnTo>
                  <a:pt x="626136" y="392278"/>
                </a:lnTo>
                <a:lnTo>
                  <a:pt x="628193" y="392278"/>
                </a:lnTo>
                <a:cubicBezTo>
                  <a:pt x="628193" y="390906"/>
                  <a:pt x="629107" y="390220"/>
                  <a:pt x="630936" y="390220"/>
                </a:cubicBezTo>
                <a:cubicBezTo>
                  <a:pt x="632765" y="390220"/>
                  <a:pt x="633908" y="390449"/>
                  <a:pt x="634365" y="390906"/>
                </a:cubicBezTo>
                <a:lnTo>
                  <a:pt x="634365" y="392278"/>
                </a:lnTo>
                <a:lnTo>
                  <a:pt x="640537" y="393649"/>
                </a:lnTo>
                <a:cubicBezTo>
                  <a:pt x="641452" y="394564"/>
                  <a:pt x="641909" y="395478"/>
                  <a:pt x="641909" y="396393"/>
                </a:cubicBezTo>
                <a:lnTo>
                  <a:pt x="644652" y="397078"/>
                </a:lnTo>
                <a:cubicBezTo>
                  <a:pt x="646481" y="397993"/>
                  <a:pt x="647395" y="398450"/>
                  <a:pt x="647395" y="398450"/>
                </a:cubicBezTo>
                <a:cubicBezTo>
                  <a:pt x="648310" y="397536"/>
                  <a:pt x="649224" y="396164"/>
                  <a:pt x="650139" y="394335"/>
                </a:cubicBezTo>
                <a:cubicBezTo>
                  <a:pt x="650596" y="394792"/>
                  <a:pt x="651053" y="395021"/>
                  <a:pt x="651510" y="395021"/>
                </a:cubicBezTo>
                <a:cubicBezTo>
                  <a:pt x="651967" y="395021"/>
                  <a:pt x="652425" y="395250"/>
                  <a:pt x="652882" y="395707"/>
                </a:cubicBezTo>
                <a:lnTo>
                  <a:pt x="652882" y="394335"/>
                </a:lnTo>
                <a:lnTo>
                  <a:pt x="661797" y="392964"/>
                </a:lnTo>
                <a:cubicBezTo>
                  <a:pt x="661797" y="391592"/>
                  <a:pt x="663054" y="390678"/>
                  <a:pt x="665569" y="390220"/>
                </a:cubicBezTo>
                <a:lnTo>
                  <a:pt x="670986" y="388309"/>
                </a:lnTo>
                <a:lnTo>
                  <a:pt x="671998" y="388849"/>
                </a:lnTo>
                <a:cubicBezTo>
                  <a:pt x="672856" y="389077"/>
                  <a:pt x="674142" y="389306"/>
                  <a:pt x="675856" y="389535"/>
                </a:cubicBezTo>
                <a:cubicBezTo>
                  <a:pt x="679285" y="389992"/>
                  <a:pt x="683057" y="390220"/>
                  <a:pt x="687172" y="390220"/>
                </a:cubicBezTo>
                <a:lnTo>
                  <a:pt x="689229" y="389535"/>
                </a:lnTo>
                <a:cubicBezTo>
                  <a:pt x="689229" y="389077"/>
                  <a:pt x="689343" y="388735"/>
                  <a:pt x="689572" y="388506"/>
                </a:cubicBezTo>
                <a:cubicBezTo>
                  <a:pt x="689801" y="388277"/>
                  <a:pt x="689915" y="387934"/>
                  <a:pt x="689915" y="387477"/>
                </a:cubicBezTo>
                <a:lnTo>
                  <a:pt x="691972" y="387477"/>
                </a:lnTo>
                <a:cubicBezTo>
                  <a:pt x="691972" y="385648"/>
                  <a:pt x="694030" y="384734"/>
                  <a:pt x="698145" y="384734"/>
                </a:cubicBezTo>
                <a:cubicBezTo>
                  <a:pt x="699516" y="384734"/>
                  <a:pt x="701002" y="385534"/>
                  <a:pt x="702602" y="387134"/>
                </a:cubicBezTo>
                <a:cubicBezTo>
                  <a:pt x="704202" y="388735"/>
                  <a:pt x="706031" y="390563"/>
                  <a:pt x="708089" y="392621"/>
                </a:cubicBezTo>
                <a:cubicBezTo>
                  <a:pt x="710146" y="394678"/>
                  <a:pt x="712546" y="396507"/>
                  <a:pt x="715290" y="398107"/>
                </a:cubicBezTo>
                <a:cubicBezTo>
                  <a:pt x="718033" y="399707"/>
                  <a:pt x="720776" y="400507"/>
                  <a:pt x="723519" y="400507"/>
                </a:cubicBezTo>
                <a:lnTo>
                  <a:pt x="739978" y="396393"/>
                </a:lnTo>
                <a:lnTo>
                  <a:pt x="741350" y="390220"/>
                </a:lnTo>
                <a:lnTo>
                  <a:pt x="742722" y="390220"/>
                </a:lnTo>
                <a:cubicBezTo>
                  <a:pt x="742722" y="389306"/>
                  <a:pt x="742836" y="388620"/>
                  <a:pt x="743064" y="388163"/>
                </a:cubicBezTo>
                <a:cubicBezTo>
                  <a:pt x="743293" y="387706"/>
                  <a:pt x="743407" y="387249"/>
                  <a:pt x="743407" y="386791"/>
                </a:cubicBezTo>
                <a:lnTo>
                  <a:pt x="744093" y="384734"/>
                </a:lnTo>
                <a:lnTo>
                  <a:pt x="745465" y="384734"/>
                </a:lnTo>
                <a:lnTo>
                  <a:pt x="746151" y="377876"/>
                </a:lnTo>
                <a:cubicBezTo>
                  <a:pt x="746608" y="377419"/>
                  <a:pt x="747065" y="377190"/>
                  <a:pt x="747522" y="377190"/>
                </a:cubicBezTo>
                <a:lnTo>
                  <a:pt x="747522" y="374447"/>
                </a:lnTo>
                <a:lnTo>
                  <a:pt x="748894" y="374447"/>
                </a:lnTo>
                <a:cubicBezTo>
                  <a:pt x="749351" y="373533"/>
                  <a:pt x="749580" y="372618"/>
                  <a:pt x="749580" y="371704"/>
                </a:cubicBezTo>
                <a:cubicBezTo>
                  <a:pt x="749580" y="370789"/>
                  <a:pt x="749808" y="369875"/>
                  <a:pt x="750265" y="368961"/>
                </a:cubicBezTo>
                <a:lnTo>
                  <a:pt x="751637" y="368961"/>
                </a:lnTo>
                <a:lnTo>
                  <a:pt x="752323" y="364160"/>
                </a:lnTo>
                <a:cubicBezTo>
                  <a:pt x="753237" y="364160"/>
                  <a:pt x="753694" y="363931"/>
                  <a:pt x="753694" y="363474"/>
                </a:cubicBezTo>
                <a:lnTo>
                  <a:pt x="753694" y="362103"/>
                </a:lnTo>
                <a:lnTo>
                  <a:pt x="755066" y="362103"/>
                </a:lnTo>
                <a:lnTo>
                  <a:pt x="755752" y="360045"/>
                </a:lnTo>
                <a:cubicBezTo>
                  <a:pt x="755752" y="359588"/>
                  <a:pt x="755637" y="359245"/>
                  <a:pt x="755409" y="359017"/>
                </a:cubicBezTo>
                <a:cubicBezTo>
                  <a:pt x="755180" y="358788"/>
                  <a:pt x="755066" y="358445"/>
                  <a:pt x="755066" y="357988"/>
                </a:cubicBezTo>
                <a:lnTo>
                  <a:pt x="755752" y="357988"/>
                </a:lnTo>
                <a:cubicBezTo>
                  <a:pt x="755752" y="357531"/>
                  <a:pt x="755866" y="357073"/>
                  <a:pt x="756095" y="356616"/>
                </a:cubicBezTo>
                <a:cubicBezTo>
                  <a:pt x="756323" y="356159"/>
                  <a:pt x="756438" y="355473"/>
                  <a:pt x="756438" y="354559"/>
                </a:cubicBezTo>
                <a:lnTo>
                  <a:pt x="757809" y="354559"/>
                </a:lnTo>
                <a:lnTo>
                  <a:pt x="759181" y="347701"/>
                </a:lnTo>
                <a:cubicBezTo>
                  <a:pt x="760095" y="346786"/>
                  <a:pt x="760781" y="344500"/>
                  <a:pt x="761238" y="340843"/>
                </a:cubicBezTo>
                <a:cubicBezTo>
                  <a:pt x="761695" y="337185"/>
                  <a:pt x="763753" y="334899"/>
                  <a:pt x="767410" y="333985"/>
                </a:cubicBezTo>
                <a:close/>
                <a:moveTo>
                  <a:pt x="828447" y="326441"/>
                </a:moveTo>
                <a:cubicBezTo>
                  <a:pt x="828447" y="330099"/>
                  <a:pt x="826389" y="332613"/>
                  <a:pt x="822274" y="333985"/>
                </a:cubicBezTo>
                <a:lnTo>
                  <a:pt x="822274" y="330556"/>
                </a:lnTo>
                <a:cubicBezTo>
                  <a:pt x="822732" y="330556"/>
                  <a:pt x="822960" y="330099"/>
                  <a:pt x="822960" y="329184"/>
                </a:cubicBezTo>
                <a:lnTo>
                  <a:pt x="825018" y="329184"/>
                </a:lnTo>
                <a:lnTo>
                  <a:pt x="825018" y="327127"/>
                </a:lnTo>
                <a:cubicBezTo>
                  <a:pt x="825932" y="327127"/>
                  <a:pt x="826503" y="327013"/>
                  <a:pt x="826732" y="326784"/>
                </a:cubicBezTo>
                <a:cubicBezTo>
                  <a:pt x="826961" y="326555"/>
                  <a:pt x="827532" y="326441"/>
                  <a:pt x="828447" y="326441"/>
                </a:cubicBezTo>
                <a:close/>
                <a:moveTo>
                  <a:pt x="0" y="323012"/>
                </a:moveTo>
                <a:cubicBezTo>
                  <a:pt x="2286" y="323012"/>
                  <a:pt x="4801" y="323469"/>
                  <a:pt x="7544" y="324384"/>
                </a:cubicBezTo>
                <a:cubicBezTo>
                  <a:pt x="10287" y="325298"/>
                  <a:pt x="12802" y="326212"/>
                  <a:pt x="15088" y="327127"/>
                </a:cubicBezTo>
                <a:lnTo>
                  <a:pt x="15088" y="327813"/>
                </a:lnTo>
                <a:lnTo>
                  <a:pt x="9601" y="326441"/>
                </a:lnTo>
                <a:cubicBezTo>
                  <a:pt x="7772" y="325527"/>
                  <a:pt x="5944" y="325298"/>
                  <a:pt x="4115" y="325755"/>
                </a:cubicBezTo>
                <a:cubicBezTo>
                  <a:pt x="2286" y="326212"/>
                  <a:pt x="915" y="325298"/>
                  <a:pt x="0" y="323012"/>
                </a:cubicBezTo>
                <a:close/>
                <a:moveTo>
                  <a:pt x="697459" y="314782"/>
                </a:moveTo>
                <a:lnTo>
                  <a:pt x="697459" y="315468"/>
                </a:lnTo>
                <a:cubicBezTo>
                  <a:pt x="698373" y="316383"/>
                  <a:pt x="698830" y="317983"/>
                  <a:pt x="698830" y="320269"/>
                </a:cubicBezTo>
                <a:cubicBezTo>
                  <a:pt x="698373" y="320726"/>
                  <a:pt x="697802" y="321869"/>
                  <a:pt x="697116" y="323698"/>
                </a:cubicBezTo>
                <a:cubicBezTo>
                  <a:pt x="696430" y="325527"/>
                  <a:pt x="696087" y="326898"/>
                  <a:pt x="696087" y="327813"/>
                </a:cubicBezTo>
                <a:cubicBezTo>
                  <a:pt x="696087" y="328727"/>
                  <a:pt x="696316" y="328956"/>
                  <a:pt x="696773" y="328498"/>
                </a:cubicBezTo>
                <a:cubicBezTo>
                  <a:pt x="697230" y="328041"/>
                  <a:pt x="697459" y="328270"/>
                  <a:pt x="697459" y="329184"/>
                </a:cubicBezTo>
                <a:lnTo>
                  <a:pt x="696087" y="329184"/>
                </a:lnTo>
                <a:lnTo>
                  <a:pt x="696087" y="332613"/>
                </a:lnTo>
                <a:lnTo>
                  <a:pt x="694716" y="332613"/>
                </a:lnTo>
                <a:lnTo>
                  <a:pt x="695401" y="329870"/>
                </a:lnTo>
                <a:cubicBezTo>
                  <a:pt x="695401" y="329413"/>
                  <a:pt x="695287" y="329070"/>
                  <a:pt x="695058" y="328841"/>
                </a:cubicBezTo>
                <a:cubicBezTo>
                  <a:pt x="694830" y="328613"/>
                  <a:pt x="694716" y="328270"/>
                  <a:pt x="694716" y="327813"/>
                </a:cubicBezTo>
                <a:lnTo>
                  <a:pt x="694716" y="326441"/>
                </a:lnTo>
                <a:lnTo>
                  <a:pt x="695401" y="326441"/>
                </a:lnTo>
                <a:cubicBezTo>
                  <a:pt x="695401" y="324612"/>
                  <a:pt x="695287" y="323012"/>
                  <a:pt x="695058" y="321640"/>
                </a:cubicBezTo>
                <a:cubicBezTo>
                  <a:pt x="694830" y="320269"/>
                  <a:pt x="694716" y="318897"/>
                  <a:pt x="694716" y="317526"/>
                </a:cubicBezTo>
                <a:cubicBezTo>
                  <a:pt x="695173" y="317068"/>
                  <a:pt x="695630" y="316497"/>
                  <a:pt x="696087" y="315811"/>
                </a:cubicBezTo>
                <a:cubicBezTo>
                  <a:pt x="696544" y="315125"/>
                  <a:pt x="697002" y="314782"/>
                  <a:pt x="697459" y="314782"/>
                </a:cubicBezTo>
                <a:close/>
                <a:moveTo>
                  <a:pt x="407365" y="288036"/>
                </a:moveTo>
                <a:lnTo>
                  <a:pt x="410109" y="288036"/>
                </a:lnTo>
                <a:cubicBezTo>
                  <a:pt x="410109" y="288951"/>
                  <a:pt x="410337" y="289636"/>
                  <a:pt x="410794" y="290094"/>
                </a:cubicBezTo>
                <a:lnTo>
                  <a:pt x="414223" y="291465"/>
                </a:lnTo>
                <a:cubicBezTo>
                  <a:pt x="414681" y="292380"/>
                  <a:pt x="414909" y="293294"/>
                  <a:pt x="414909" y="294208"/>
                </a:cubicBezTo>
                <a:lnTo>
                  <a:pt x="416967" y="294208"/>
                </a:lnTo>
                <a:lnTo>
                  <a:pt x="416967" y="296266"/>
                </a:lnTo>
                <a:cubicBezTo>
                  <a:pt x="418795" y="296723"/>
                  <a:pt x="419938" y="297866"/>
                  <a:pt x="420396" y="299695"/>
                </a:cubicBezTo>
                <a:cubicBezTo>
                  <a:pt x="419024" y="299238"/>
                  <a:pt x="417881" y="298552"/>
                  <a:pt x="416967" y="297637"/>
                </a:cubicBezTo>
                <a:lnTo>
                  <a:pt x="414909" y="296266"/>
                </a:lnTo>
                <a:cubicBezTo>
                  <a:pt x="413995" y="295809"/>
                  <a:pt x="412966" y="295580"/>
                  <a:pt x="411823" y="295580"/>
                </a:cubicBezTo>
                <a:cubicBezTo>
                  <a:pt x="410680" y="295580"/>
                  <a:pt x="410109" y="294894"/>
                  <a:pt x="410109" y="293523"/>
                </a:cubicBezTo>
                <a:cubicBezTo>
                  <a:pt x="409194" y="292608"/>
                  <a:pt x="408508" y="292037"/>
                  <a:pt x="408051" y="291808"/>
                </a:cubicBezTo>
                <a:cubicBezTo>
                  <a:pt x="407594" y="291580"/>
                  <a:pt x="407365" y="290322"/>
                  <a:pt x="407365" y="288036"/>
                </a:cubicBezTo>
                <a:close/>
                <a:moveTo>
                  <a:pt x="556870" y="254432"/>
                </a:moveTo>
                <a:lnTo>
                  <a:pt x="556870" y="255118"/>
                </a:lnTo>
                <a:cubicBezTo>
                  <a:pt x="557784" y="256032"/>
                  <a:pt x="558584" y="257290"/>
                  <a:pt x="559270" y="258890"/>
                </a:cubicBezTo>
                <a:cubicBezTo>
                  <a:pt x="559956" y="260490"/>
                  <a:pt x="560756" y="261976"/>
                  <a:pt x="561670" y="263347"/>
                </a:cubicBezTo>
                <a:lnTo>
                  <a:pt x="562356" y="266091"/>
                </a:lnTo>
                <a:cubicBezTo>
                  <a:pt x="562813" y="267005"/>
                  <a:pt x="563042" y="268148"/>
                  <a:pt x="563042" y="269520"/>
                </a:cubicBezTo>
                <a:lnTo>
                  <a:pt x="564414" y="269520"/>
                </a:lnTo>
                <a:lnTo>
                  <a:pt x="564414" y="272263"/>
                </a:lnTo>
                <a:cubicBezTo>
                  <a:pt x="565328" y="272263"/>
                  <a:pt x="565899" y="272834"/>
                  <a:pt x="566128" y="273977"/>
                </a:cubicBezTo>
                <a:cubicBezTo>
                  <a:pt x="566357" y="275120"/>
                  <a:pt x="566700" y="275920"/>
                  <a:pt x="567157" y="276378"/>
                </a:cubicBezTo>
                <a:lnTo>
                  <a:pt x="565099" y="276378"/>
                </a:lnTo>
                <a:cubicBezTo>
                  <a:pt x="565099" y="275006"/>
                  <a:pt x="564871" y="273863"/>
                  <a:pt x="564414" y="272949"/>
                </a:cubicBezTo>
                <a:lnTo>
                  <a:pt x="563042" y="272949"/>
                </a:lnTo>
                <a:lnTo>
                  <a:pt x="563042" y="270205"/>
                </a:lnTo>
                <a:cubicBezTo>
                  <a:pt x="562128" y="270205"/>
                  <a:pt x="561556" y="269520"/>
                  <a:pt x="561327" y="268148"/>
                </a:cubicBezTo>
                <a:cubicBezTo>
                  <a:pt x="561099" y="266776"/>
                  <a:pt x="560527" y="265862"/>
                  <a:pt x="559613" y="265405"/>
                </a:cubicBezTo>
                <a:cubicBezTo>
                  <a:pt x="558699" y="264948"/>
                  <a:pt x="558127" y="264605"/>
                  <a:pt x="557898" y="264376"/>
                </a:cubicBezTo>
                <a:cubicBezTo>
                  <a:pt x="557670" y="264148"/>
                  <a:pt x="557098" y="263805"/>
                  <a:pt x="556184" y="263347"/>
                </a:cubicBezTo>
                <a:lnTo>
                  <a:pt x="555498" y="255118"/>
                </a:lnTo>
                <a:cubicBezTo>
                  <a:pt x="555955" y="255118"/>
                  <a:pt x="556184" y="255004"/>
                  <a:pt x="556184" y="254775"/>
                </a:cubicBezTo>
                <a:cubicBezTo>
                  <a:pt x="556184" y="254546"/>
                  <a:pt x="556413" y="254432"/>
                  <a:pt x="556870" y="254432"/>
                </a:cubicBezTo>
                <a:close/>
                <a:moveTo>
                  <a:pt x="345643" y="211227"/>
                </a:moveTo>
                <a:lnTo>
                  <a:pt x="344958" y="212598"/>
                </a:lnTo>
                <a:lnTo>
                  <a:pt x="344272" y="211912"/>
                </a:lnTo>
                <a:cubicBezTo>
                  <a:pt x="344272" y="211455"/>
                  <a:pt x="344729" y="211227"/>
                  <a:pt x="345643" y="211227"/>
                </a:cubicBezTo>
                <a:close/>
                <a:moveTo>
                  <a:pt x="337414" y="203683"/>
                </a:moveTo>
                <a:cubicBezTo>
                  <a:pt x="337871" y="204140"/>
                  <a:pt x="338214" y="204369"/>
                  <a:pt x="338442" y="204369"/>
                </a:cubicBezTo>
                <a:cubicBezTo>
                  <a:pt x="338671" y="204369"/>
                  <a:pt x="339014" y="204597"/>
                  <a:pt x="339471" y="205054"/>
                </a:cubicBezTo>
                <a:lnTo>
                  <a:pt x="339471" y="205740"/>
                </a:lnTo>
                <a:cubicBezTo>
                  <a:pt x="339928" y="206197"/>
                  <a:pt x="340386" y="206426"/>
                  <a:pt x="340843" y="206426"/>
                </a:cubicBezTo>
                <a:cubicBezTo>
                  <a:pt x="341300" y="206426"/>
                  <a:pt x="341757" y="207112"/>
                  <a:pt x="342214" y="208483"/>
                </a:cubicBezTo>
                <a:cubicBezTo>
                  <a:pt x="342672" y="208941"/>
                  <a:pt x="343129" y="209398"/>
                  <a:pt x="343586" y="209855"/>
                </a:cubicBezTo>
                <a:cubicBezTo>
                  <a:pt x="340386" y="209398"/>
                  <a:pt x="338328" y="207340"/>
                  <a:pt x="337414" y="203683"/>
                </a:cubicBezTo>
                <a:close/>
                <a:moveTo>
                  <a:pt x="292151" y="190653"/>
                </a:moveTo>
                <a:lnTo>
                  <a:pt x="293523" y="190653"/>
                </a:lnTo>
                <a:cubicBezTo>
                  <a:pt x="294437" y="192024"/>
                  <a:pt x="296037" y="193167"/>
                  <a:pt x="298323" y="194082"/>
                </a:cubicBezTo>
                <a:cubicBezTo>
                  <a:pt x="297409" y="194996"/>
                  <a:pt x="296952" y="195453"/>
                  <a:pt x="296952" y="195453"/>
                </a:cubicBezTo>
                <a:lnTo>
                  <a:pt x="296266" y="194767"/>
                </a:lnTo>
                <a:lnTo>
                  <a:pt x="296266" y="194082"/>
                </a:lnTo>
                <a:cubicBezTo>
                  <a:pt x="293980" y="193624"/>
                  <a:pt x="292608" y="192481"/>
                  <a:pt x="292151" y="190653"/>
                </a:cubicBezTo>
                <a:close/>
                <a:moveTo>
                  <a:pt x="268148" y="170079"/>
                </a:moveTo>
                <a:cubicBezTo>
                  <a:pt x="271806" y="170536"/>
                  <a:pt x="273863" y="171793"/>
                  <a:pt x="274320" y="173851"/>
                </a:cubicBezTo>
                <a:cubicBezTo>
                  <a:pt x="274777" y="175908"/>
                  <a:pt x="276835" y="177394"/>
                  <a:pt x="280492" y="178308"/>
                </a:cubicBezTo>
                <a:lnTo>
                  <a:pt x="280492" y="179680"/>
                </a:lnTo>
                <a:lnTo>
                  <a:pt x="281864" y="179680"/>
                </a:lnTo>
                <a:lnTo>
                  <a:pt x="281864" y="181737"/>
                </a:lnTo>
                <a:cubicBezTo>
                  <a:pt x="282778" y="182194"/>
                  <a:pt x="283236" y="182537"/>
                  <a:pt x="283236" y="182766"/>
                </a:cubicBezTo>
                <a:cubicBezTo>
                  <a:pt x="283236" y="182994"/>
                  <a:pt x="283464" y="183337"/>
                  <a:pt x="283921" y="183795"/>
                </a:cubicBezTo>
                <a:lnTo>
                  <a:pt x="285979" y="184480"/>
                </a:lnTo>
                <a:lnTo>
                  <a:pt x="292151" y="190653"/>
                </a:lnTo>
                <a:lnTo>
                  <a:pt x="290094" y="190653"/>
                </a:lnTo>
                <a:cubicBezTo>
                  <a:pt x="289179" y="189281"/>
                  <a:pt x="288379" y="188481"/>
                  <a:pt x="287693" y="188252"/>
                </a:cubicBezTo>
                <a:cubicBezTo>
                  <a:pt x="287007" y="188024"/>
                  <a:pt x="286436" y="186995"/>
                  <a:pt x="285979" y="185166"/>
                </a:cubicBezTo>
                <a:cubicBezTo>
                  <a:pt x="282778" y="184252"/>
                  <a:pt x="280378" y="182880"/>
                  <a:pt x="278778" y="181051"/>
                </a:cubicBezTo>
                <a:cubicBezTo>
                  <a:pt x="277178" y="179223"/>
                  <a:pt x="275692" y="177622"/>
                  <a:pt x="274320" y="176251"/>
                </a:cubicBezTo>
                <a:lnTo>
                  <a:pt x="270891" y="175565"/>
                </a:lnTo>
                <a:cubicBezTo>
                  <a:pt x="269520" y="174651"/>
                  <a:pt x="268719" y="174079"/>
                  <a:pt x="268491" y="173851"/>
                </a:cubicBezTo>
                <a:cubicBezTo>
                  <a:pt x="268262" y="173622"/>
                  <a:pt x="268148" y="172365"/>
                  <a:pt x="268148" y="170079"/>
                </a:cubicBezTo>
                <a:close/>
                <a:moveTo>
                  <a:pt x="502692" y="137160"/>
                </a:moveTo>
                <a:lnTo>
                  <a:pt x="502692" y="139218"/>
                </a:lnTo>
                <a:lnTo>
                  <a:pt x="502006" y="139218"/>
                </a:lnTo>
                <a:cubicBezTo>
                  <a:pt x="502463" y="138303"/>
                  <a:pt x="502577" y="137960"/>
                  <a:pt x="502349" y="138189"/>
                </a:cubicBezTo>
                <a:cubicBezTo>
                  <a:pt x="502120" y="138418"/>
                  <a:pt x="502234" y="138075"/>
                  <a:pt x="502692" y="137160"/>
                </a:cubicBezTo>
                <a:close/>
                <a:moveTo>
                  <a:pt x="676885" y="123444"/>
                </a:moveTo>
                <a:lnTo>
                  <a:pt x="679628" y="124130"/>
                </a:lnTo>
                <a:cubicBezTo>
                  <a:pt x="679628" y="124587"/>
                  <a:pt x="679857" y="125044"/>
                  <a:pt x="680314" y="125502"/>
                </a:cubicBezTo>
                <a:lnTo>
                  <a:pt x="681000" y="128245"/>
                </a:lnTo>
                <a:lnTo>
                  <a:pt x="682371" y="128245"/>
                </a:lnTo>
                <a:lnTo>
                  <a:pt x="682371" y="133731"/>
                </a:lnTo>
                <a:lnTo>
                  <a:pt x="681000" y="133731"/>
                </a:lnTo>
                <a:lnTo>
                  <a:pt x="680314" y="138532"/>
                </a:lnTo>
                <a:cubicBezTo>
                  <a:pt x="679399" y="140361"/>
                  <a:pt x="678942" y="141961"/>
                  <a:pt x="678942" y="143332"/>
                </a:cubicBezTo>
                <a:lnTo>
                  <a:pt x="677571" y="143332"/>
                </a:lnTo>
                <a:lnTo>
                  <a:pt x="677571" y="145390"/>
                </a:lnTo>
                <a:cubicBezTo>
                  <a:pt x="677113" y="145390"/>
                  <a:pt x="676885" y="145504"/>
                  <a:pt x="676885" y="145733"/>
                </a:cubicBezTo>
                <a:cubicBezTo>
                  <a:pt x="676885" y="145961"/>
                  <a:pt x="676656" y="146076"/>
                  <a:pt x="676199" y="146076"/>
                </a:cubicBezTo>
                <a:lnTo>
                  <a:pt x="676199" y="149505"/>
                </a:lnTo>
                <a:lnTo>
                  <a:pt x="674827" y="149505"/>
                </a:lnTo>
                <a:lnTo>
                  <a:pt x="673456" y="161163"/>
                </a:lnTo>
                <a:lnTo>
                  <a:pt x="672084" y="161163"/>
                </a:lnTo>
                <a:lnTo>
                  <a:pt x="670027" y="183795"/>
                </a:lnTo>
                <a:lnTo>
                  <a:pt x="668655" y="183795"/>
                </a:lnTo>
                <a:lnTo>
                  <a:pt x="667284" y="194767"/>
                </a:lnTo>
                <a:lnTo>
                  <a:pt x="665912" y="194767"/>
                </a:lnTo>
                <a:cubicBezTo>
                  <a:pt x="665912" y="197053"/>
                  <a:pt x="665683" y="198654"/>
                  <a:pt x="665226" y="199568"/>
                </a:cubicBezTo>
                <a:lnTo>
                  <a:pt x="663855" y="203683"/>
                </a:lnTo>
                <a:lnTo>
                  <a:pt x="662483" y="203683"/>
                </a:lnTo>
                <a:lnTo>
                  <a:pt x="661797" y="208483"/>
                </a:lnTo>
                <a:cubicBezTo>
                  <a:pt x="661340" y="208483"/>
                  <a:pt x="660997" y="208598"/>
                  <a:pt x="660768" y="208826"/>
                </a:cubicBezTo>
                <a:cubicBezTo>
                  <a:pt x="660540" y="209055"/>
                  <a:pt x="660197" y="209169"/>
                  <a:pt x="659740" y="209169"/>
                </a:cubicBezTo>
                <a:lnTo>
                  <a:pt x="658368" y="218770"/>
                </a:lnTo>
                <a:cubicBezTo>
                  <a:pt x="657911" y="219228"/>
                  <a:pt x="657568" y="219456"/>
                  <a:pt x="657339" y="219456"/>
                </a:cubicBezTo>
                <a:cubicBezTo>
                  <a:pt x="657111" y="219456"/>
                  <a:pt x="656768" y="219685"/>
                  <a:pt x="656311" y="220142"/>
                </a:cubicBezTo>
                <a:cubicBezTo>
                  <a:pt x="655396" y="223800"/>
                  <a:pt x="654596" y="228029"/>
                  <a:pt x="653910" y="232829"/>
                </a:cubicBezTo>
                <a:cubicBezTo>
                  <a:pt x="653225" y="237630"/>
                  <a:pt x="651053" y="240030"/>
                  <a:pt x="647395" y="240030"/>
                </a:cubicBezTo>
                <a:cubicBezTo>
                  <a:pt x="647853" y="238201"/>
                  <a:pt x="648081" y="236373"/>
                  <a:pt x="648081" y="234544"/>
                </a:cubicBezTo>
                <a:cubicBezTo>
                  <a:pt x="648081" y="232715"/>
                  <a:pt x="648310" y="230886"/>
                  <a:pt x="648767" y="229057"/>
                </a:cubicBezTo>
                <a:lnTo>
                  <a:pt x="649453" y="229057"/>
                </a:lnTo>
                <a:cubicBezTo>
                  <a:pt x="649453" y="226771"/>
                  <a:pt x="649567" y="224828"/>
                  <a:pt x="649796" y="223228"/>
                </a:cubicBezTo>
                <a:cubicBezTo>
                  <a:pt x="650024" y="221628"/>
                  <a:pt x="650139" y="219913"/>
                  <a:pt x="650139" y="218085"/>
                </a:cubicBezTo>
                <a:lnTo>
                  <a:pt x="650824" y="215341"/>
                </a:lnTo>
                <a:lnTo>
                  <a:pt x="652196" y="215341"/>
                </a:lnTo>
                <a:lnTo>
                  <a:pt x="653568" y="200254"/>
                </a:lnTo>
                <a:cubicBezTo>
                  <a:pt x="654939" y="200254"/>
                  <a:pt x="655739" y="198768"/>
                  <a:pt x="655968" y="195796"/>
                </a:cubicBezTo>
                <a:cubicBezTo>
                  <a:pt x="656196" y="192824"/>
                  <a:pt x="656311" y="190424"/>
                  <a:pt x="656311" y="188595"/>
                </a:cubicBezTo>
                <a:lnTo>
                  <a:pt x="656997" y="185166"/>
                </a:lnTo>
                <a:lnTo>
                  <a:pt x="658368" y="185166"/>
                </a:lnTo>
                <a:lnTo>
                  <a:pt x="659740" y="169393"/>
                </a:lnTo>
                <a:lnTo>
                  <a:pt x="661111" y="169393"/>
                </a:lnTo>
                <a:lnTo>
                  <a:pt x="662483" y="161163"/>
                </a:lnTo>
                <a:lnTo>
                  <a:pt x="663855" y="161163"/>
                </a:lnTo>
                <a:lnTo>
                  <a:pt x="665912" y="154991"/>
                </a:lnTo>
                <a:cubicBezTo>
                  <a:pt x="666369" y="153162"/>
                  <a:pt x="666598" y="151562"/>
                  <a:pt x="666598" y="150190"/>
                </a:cubicBezTo>
                <a:cubicBezTo>
                  <a:pt x="666598" y="148819"/>
                  <a:pt x="666826" y="147219"/>
                  <a:pt x="667284" y="145390"/>
                </a:cubicBezTo>
                <a:lnTo>
                  <a:pt x="668655" y="139218"/>
                </a:lnTo>
                <a:lnTo>
                  <a:pt x="670027" y="139218"/>
                </a:lnTo>
                <a:cubicBezTo>
                  <a:pt x="670027" y="138303"/>
                  <a:pt x="669798" y="137389"/>
                  <a:pt x="669341" y="136474"/>
                </a:cubicBezTo>
                <a:cubicBezTo>
                  <a:pt x="668884" y="135560"/>
                  <a:pt x="668655" y="134417"/>
                  <a:pt x="668655" y="133045"/>
                </a:cubicBezTo>
                <a:lnTo>
                  <a:pt x="670027" y="133045"/>
                </a:lnTo>
                <a:cubicBezTo>
                  <a:pt x="670484" y="130759"/>
                  <a:pt x="670827" y="128816"/>
                  <a:pt x="671055" y="127216"/>
                </a:cubicBezTo>
                <a:cubicBezTo>
                  <a:pt x="671284" y="125616"/>
                  <a:pt x="673227" y="124359"/>
                  <a:pt x="676885" y="123444"/>
                </a:cubicBezTo>
                <a:close/>
                <a:moveTo>
                  <a:pt x="491719" y="121387"/>
                </a:moveTo>
                <a:lnTo>
                  <a:pt x="493776" y="122073"/>
                </a:lnTo>
                <a:cubicBezTo>
                  <a:pt x="495148" y="123444"/>
                  <a:pt x="496405" y="125387"/>
                  <a:pt x="497548" y="127902"/>
                </a:cubicBezTo>
                <a:cubicBezTo>
                  <a:pt x="498691" y="130417"/>
                  <a:pt x="499720" y="132588"/>
                  <a:pt x="500634" y="134417"/>
                </a:cubicBezTo>
                <a:lnTo>
                  <a:pt x="499263" y="133731"/>
                </a:lnTo>
                <a:cubicBezTo>
                  <a:pt x="499263" y="133731"/>
                  <a:pt x="498805" y="132817"/>
                  <a:pt x="497891" y="130988"/>
                </a:cubicBezTo>
                <a:lnTo>
                  <a:pt x="496519" y="130988"/>
                </a:lnTo>
                <a:lnTo>
                  <a:pt x="496519" y="129616"/>
                </a:lnTo>
                <a:cubicBezTo>
                  <a:pt x="496519" y="129159"/>
                  <a:pt x="495719" y="128245"/>
                  <a:pt x="494119" y="126873"/>
                </a:cubicBezTo>
                <a:cubicBezTo>
                  <a:pt x="492519" y="125502"/>
                  <a:pt x="491719" y="123673"/>
                  <a:pt x="491719" y="121387"/>
                </a:cubicBezTo>
                <a:close/>
                <a:moveTo>
                  <a:pt x="2743" y="82982"/>
                </a:moveTo>
                <a:cubicBezTo>
                  <a:pt x="4115" y="83439"/>
                  <a:pt x="5258" y="83896"/>
                  <a:pt x="6172" y="84354"/>
                </a:cubicBezTo>
                <a:lnTo>
                  <a:pt x="5486" y="85039"/>
                </a:lnTo>
                <a:lnTo>
                  <a:pt x="5486" y="85725"/>
                </a:lnTo>
                <a:lnTo>
                  <a:pt x="2743" y="85725"/>
                </a:lnTo>
                <a:close/>
                <a:moveTo>
                  <a:pt x="307239" y="28804"/>
                </a:moveTo>
                <a:lnTo>
                  <a:pt x="307924" y="30175"/>
                </a:lnTo>
                <a:cubicBezTo>
                  <a:pt x="308839" y="30633"/>
                  <a:pt x="309410" y="31090"/>
                  <a:pt x="309639" y="31547"/>
                </a:cubicBezTo>
                <a:cubicBezTo>
                  <a:pt x="309867" y="32004"/>
                  <a:pt x="310439" y="32690"/>
                  <a:pt x="311353" y="33604"/>
                </a:cubicBezTo>
                <a:lnTo>
                  <a:pt x="311353" y="35662"/>
                </a:lnTo>
                <a:cubicBezTo>
                  <a:pt x="310439" y="34747"/>
                  <a:pt x="309525" y="33947"/>
                  <a:pt x="308610" y="33262"/>
                </a:cubicBezTo>
                <a:cubicBezTo>
                  <a:pt x="307696" y="32576"/>
                  <a:pt x="307239" y="31090"/>
                  <a:pt x="307239" y="28804"/>
                </a:cubicBezTo>
                <a:close/>
                <a:moveTo>
                  <a:pt x="301752" y="24003"/>
                </a:moveTo>
                <a:lnTo>
                  <a:pt x="304495" y="24003"/>
                </a:lnTo>
                <a:cubicBezTo>
                  <a:pt x="304953" y="24918"/>
                  <a:pt x="305410" y="25718"/>
                  <a:pt x="305867" y="26404"/>
                </a:cubicBezTo>
                <a:cubicBezTo>
                  <a:pt x="306324" y="27089"/>
                  <a:pt x="306781" y="27889"/>
                  <a:pt x="307239" y="28804"/>
                </a:cubicBezTo>
                <a:cubicBezTo>
                  <a:pt x="304495" y="28804"/>
                  <a:pt x="302667" y="27204"/>
                  <a:pt x="301752" y="24003"/>
                </a:cubicBezTo>
                <a:close/>
                <a:moveTo>
                  <a:pt x="582244" y="0"/>
                </a:moveTo>
                <a:cubicBezTo>
                  <a:pt x="583159" y="2286"/>
                  <a:pt x="584302" y="3658"/>
                  <a:pt x="585673" y="4115"/>
                </a:cubicBezTo>
                <a:lnTo>
                  <a:pt x="585673" y="9601"/>
                </a:lnTo>
                <a:cubicBezTo>
                  <a:pt x="584759" y="10059"/>
                  <a:pt x="583616" y="10287"/>
                  <a:pt x="582244" y="10287"/>
                </a:cubicBezTo>
                <a:cubicBezTo>
                  <a:pt x="581330" y="8458"/>
                  <a:pt x="580644" y="7315"/>
                  <a:pt x="580187" y="6858"/>
                </a:cubicBezTo>
                <a:cubicBezTo>
                  <a:pt x="579730" y="6401"/>
                  <a:pt x="579501" y="4572"/>
                  <a:pt x="579501" y="1372"/>
                </a:cubicBezTo>
                <a:cubicBezTo>
                  <a:pt x="579501" y="1372"/>
                  <a:pt x="580416" y="915"/>
                  <a:pt x="58224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xmlns="" id="{137875E3-E5FD-42DD-90C9-48FE3507A8C2}"/>
              </a:ext>
            </a:extLst>
          </p:cNvPr>
          <p:cNvSpPr/>
          <p:nvPr userDrawn="1"/>
        </p:nvSpPr>
        <p:spPr>
          <a:xfrm>
            <a:off x="5475145" y="211019"/>
            <a:ext cx="6621605" cy="5077261"/>
          </a:xfrm>
          <a:custGeom>
            <a:avLst/>
            <a:gdLst>
              <a:gd name="connsiteX0" fmla="*/ 5361479 w 6621605"/>
              <a:gd name="connsiteY0" fmla="*/ 4661645 h 5077261"/>
              <a:gd name="connsiteX1" fmla="*/ 5397142 w 6621605"/>
              <a:gd name="connsiteY1" fmla="*/ 4706578 h 5077261"/>
              <a:gd name="connsiteX2" fmla="*/ 5373367 w 6621605"/>
              <a:gd name="connsiteY2" fmla="*/ 4695346 h 5077261"/>
              <a:gd name="connsiteX3" fmla="*/ 5367423 w 6621605"/>
              <a:gd name="connsiteY3" fmla="*/ 4678497 h 5077261"/>
              <a:gd name="connsiteX4" fmla="*/ 5361479 w 6621605"/>
              <a:gd name="connsiteY4" fmla="*/ 4661645 h 5077261"/>
              <a:gd name="connsiteX5" fmla="*/ 903487 w 6621605"/>
              <a:gd name="connsiteY5" fmla="*/ 4380825 h 5077261"/>
              <a:gd name="connsiteX6" fmla="*/ 939151 w 6621605"/>
              <a:gd name="connsiteY6" fmla="*/ 4380825 h 5077261"/>
              <a:gd name="connsiteX7" fmla="*/ 927263 w 6621605"/>
              <a:gd name="connsiteY7" fmla="*/ 4403291 h 5077261"/>
              <a:gd name="connsiteX8" fmla="*/ 915375 w 6621605"/>
              <a:gd name="connsiteY8" fmla="*/ 4425756 h 5077261"/>
              <a:gd name="connsiteX9" fmla="*/ 903487 w 6621605"/>
              <a:gd name="connsiteY9" fmla="*/ 4420140 h 5077261"/>
              <a:gd name="connsiteX10" fmla="*/ 891596 w 6621605"/>
              <a:gd name="connsiteY10" fmla="*/ 4414523 h 5077261"/>
              <a:gd name="connsiteX11" fmla="*/ 897543 w 6621605"/>
              <a:gd name="connsiteY11" fmla="*/ 4397674 h 5077261"/>
              <a:gd name="connsiteX12" fmla="*/ 903487 w 6621605"/>
              <a:gd name="connsiteY12" fmla="*/ 4380825 h 5077261"/>
              <a:gd name="connsiteX13" fmla="*/ 1367115 w 6621605"/>
              <a:gd name="connsiteY13" fmla="*/ 4212329 h 5077261"/>
              <a:gd name="connsiteX14" fmla="*/ 1402782 w 6621605"/>
              <a:gd name="connsiteY14" fmla="*/ 4229178 h 5077261"/>
              <a:gd name="connsiteX15" fmla="*/ 1438445 w 6621605"/>
              <a:gd name="connsiteY15" fmla="*/ 4246030 h 5077261"/>
              <a:gd name="connsiteX16" fmla="*/ 1533547 w 6621605"/>
              <a:gd name="connsiteY16" fmla="*/ 4358357 h 5077261"/>
              <a:gd name="connsiteX17" fmla="*/ 1569214 w 6621605"/>
              <a:gd name="connsiteY17" fmla="*/ 4493152 h 5077261"/>
              <a:gd name="connsiteX18" fmla="*/ 1485996 w 6621605"/>
              <a:gd name="connsiteY18" fmla="*/ 4538086 h 5077261"/>
              <a:gd name="connsiteX19" fmla="*/ 1402782 w 6621605"/>
              <a:gd name="connsiteY19" fmla="*/ 4481919 h 5077261"/>
              <a:gd name="connsiteX20" fmla="*/ 1367115 w 6621605"/>
              <a:gd name="connsiteY20" fmla="*/ 4481919 h 5077261"/>
              <a:gd name="connsiteX21" fmla="*/ 1283901 w 6621605"/>
              <a:gd name="connsiteY21" fmla="*/ 4302194 h 5077261"/>
              <a:gd name="connsiteX22" fmla="*/ 1295789 w 6621605"/>
              <a:gd name="connsiteY22" fmla="*/ 4229178 h 5077261"/>
              <a:gd name="connsiteX23" fmla="*/ 1367115 w 6621605"/>
              <a:gd name="connsiteY23" fmla="*/ 4212329 h 5077261"/>
              <a:gd name="connsiteX24" fmla="*/ 1616765 w 6621605"/>
              <a:gd name="connsiteY24" fmla="*/ 3953975 h 5077261"/>
              <a:gd name="connsiteX25" fmla="*/ 1616765 w 6621605"/>
              <a:gd name="connsiteY25" fmla="*/ 3965208 h 5077261"/>
              <a:gd name="connsiteX26" fmla="*/ 1604877 w 6621605"/>
              <a:gd name="connsiteY26" fmla="*/ 3987673 h 5077261"/>
              <a:gd name="connsiteX27" fmla="*/ 1557326 w 6621605"/>
              <a:gd name="connsiteY27" fmla="*/ 3987673 h 5077261"/>
              <a:gd name="connsiteX28" fmla="*/ 1521659 w 6621605"/>
              <a:gd name="connsiteY28" fmla="*/ 4021371 h 5077261"/>
              <a:gd name="connsiteX29" fmla="*/ 1450333 w 6621605"/>
              <a:gd name="connsiteY29" fmla="*/ 4043836 h 5077261"/>
              <a:gd name="connsiteX30" fmla="*/ 1450333 w 6621605"/>
              <a:gd name="connsiteY30" fmla="*/ 4010138 h 5077261"/>
              <a:gd name="connsiteX31" fmla="*/ 1533547 w 6621605"/>
              <a:gd name="connsiteY31" fmla="*/ 3982057 h 5077261"/>
              <a:gd name="connsiteX32" fmla="*/ 1616765 w 6621605"/>
              <a:gd name="connsiteY32" fmla="*/ 3953975 h 5077261"/>
              <a:gd name="connsiteX33" fmla="*/ 1616765 w 6621605"/>
              <a:gd name="connsiteY33" fmla="*/ 3931506 h 5077261"/>
              <a:gd name="connsiteX34" fmla="*/ 1652428 w 6621605"/>
              <a:gd name="connsiteY34" fmla="*/ 3931506 h 5077261"/>
              <a:gd name="connsiteX35" fmla="*/ 1652428 w 6621605"/>
              <a:gd name="connsiteY35" fmla="*/ 3953974 h 5077261"/>
              <a:gd name="connsiteX36" fmla="*/ 1634596 w 6621605"/>
              <a:gd name="connsiteY36" fmla="*/ 3948358 h 5077261"/>
              <a:gd name="connsiteX37" fmla="*/ 1616765 w 6621605"/>
              <a:gd name="connsiteY37" fmla="*/ 3931506 h 5077261"/>
              <a:gd name="connsiteX38" fmla="*/ 1671745 w 6621605"/>
              <a:gd name="connsiteY38" fmla="*/ 3924486 h 5077261"/>
              <a:gd name="connsiteX39" fmla="*/ 1688094 w 6621605"/>
              <a:gd name="connsiteY39" fmla="*/ 3931507 h 5077261"/>
              <a:gd name="connsiteX40" fmla="*/ 1670259 w 6621605"/>
              <a:gd name="connsiteY40" fmla="*/ 3925890 h 5077261"/>
              <a:gd name="connsiteX41" fmla="*/ 1671745 w 6621605"/>
              <a:gd name="connsiteY41" fmla="*/ 3924486 h 5077261"/>
              <a:gd name="connsiteX42" fmla="*/ 1652428 w 6621605"/>
              <a:gd name="connsiteY42" fmla="*/ 3920274 h 5077261"/>
              <a:gd name="connsiteX43" fmla="*/ 1670259 w 6621605"/>
              <a:gd name="connsiteY43" fmla="*/ 3925890 h 5077261"/>
              <a:gd name="connsiteX44" fmla="*/ 1668773 w 6621605"/>
              <a:gd name="connsiteY44" fmla="*/ 3927297 h 5077261"/>
              <a:gd name="connsiteX45" fmla="*/ 1652428 w 6621605"/>
              <a:gd name="connsiteY45" fmla="*/ 3920274 h 5077261"/>
              <a:gd name="connsiteX46" fmla="*/ 772719 w 6621605"/>
              <a:gd name="connsiteY46" fmla="*/ 3695617 h 5077261"/>
              <a:gd name="connsiteX47" fmla="*/ 772719 w 6621605"/>
              <a:gd name="connsiteY47" fmla="*/ 3740547 h 5077261"/>
              <a:gd name="connsiteX48" fmla="*/ 701389 w 6621605"/>
              <a:gd name="connsiteY48" fmla="*/ 3740547 h 5077261"/>
              <a:gd name="connsiteX49" fmla="*/ 713277 w 6621605"/>
              <a:gd name="connsiteY49" fmla="*/ 3729315 h 5077261"/>
              <a:gd name="connsiteX50" fmla="*/ 737052 w 6621605"/>
              <a:gd name="connsiteY50" fmla="*/ 3706849 h 5077261"/>
              <a:gd name="connsiteX51" fmla="*/ 772719 w 6621605"/>
              <a:gd name="connsiteY51" fmla="*/ 3695617 h 5077261"/>
              <a:gd name="connsiteX52" fmla="*/ 6574051 w 6621605"/>
              <a:gd name="connsiteY52" fmla="*/ 3515891 h 5077261"/>
              <a:gd name="connsiteX53" fmla="*/ 6597826 w 6621605"/>
              <a:gd name="connsiteY53" fmla="*/ 3521508 h 5077261"/>
              <a:gd name="connsiteX54" fmla="*/ 6621605 w 6621605"/>
              <a:gd name="connsiteY54" fmla="*/ 3527124 h 5077261"/>
              <a:gd name="connsiteX55" fmla="*/ 6621605 w 6621605"/>
              <a:gd name="connsiteY55" fmla="*/ 3549589 h 5077261"/>
              <a:gd name="connsiteX56" fmla="*/ 6597826 w 6621605"/>
              <a:gd name="connsiteY56" fmla="*/ 3538357 h 5077261"/>
              <a:gd name="connsiteX57" fmla="*/ 6574051 w 6621605"/>
              <a:gd name="connsiteY57" fmla="*/ 3515891 h 5077261"/>
              <a:gd name="connsiteX58" fmla="*/ 6181749 w 6621605"/>
              <a:gd name="connsiteY58" fmla="*/ 2606028 h 5077261"/>
              <a:gd name="connsiteX59" fmla="*/ 6300630 w 6621605"/>
              <a:gd name="connsiteY59" fmla="*/ 2606028 h 5077261"/>
              <a:gd name="connsiteX60" fmla="*/ 6300630 w 6621605"/>
              <a:gd name="connsiteY60" fmla="*/ 2628493 h 5077261"/>
              <a:gd name="connsiteX61" fmla="*/ 6288742 w 6621605"/>
              <a:gd name="connsiteY61" fmla="*/ 2639726 h 5077261"/>
              <a:gd name="connsiteX62" fmla="*/ 6235244 w 6621605"/>
              <a:gd name="connsiteY62" fmla="*/ 2634109 h 5077261"/>
              <a:gd name="connsiteX63" fmla="*/ 6181749 w 6621605"/>
              <a:gd name="connsiteY63" fmla="*/ 2628493 h 5077261"/>
              <a:gd name="connsiteX64" fmla="*/ 6027205 w 6621605"/>
              <a:gd name="connsiteY64" fmla="*/ 2606028 h 5077261"/>
              <a:gd name="connsiteX65" fmla="*/ 6157974 w 6621605"/>
              <a:gd name="connsiteY65" fmla="*/ 2606028 h 5077261"/>
              <a:gd name="connsiteX66" fmla="*/ 6157974 w 6621605"/>
              <a:gd name="connsiteY66" fmla="*/ 2628493 h 5077261"/>
              <a:gd name="connsiteX67" fmla="*/ 6098532 w 6621605"/>
              <a:gd name="connsiteY67" fmla="*/ 2634109 h 5077261"/>
              <a:gd name="connsiteX68" fmla="*/ 6027205 w 6621605"/>
              <a:gd name="connsiteY68" fmla="*/ 2639726 h 5077261"/>
              <a:gd name="connsiteX69" fmla="*/ 5979654 w 6621605"/>
              <a:gd name="connsiteY69" fmla="*/ 2628493 h 5077261"/>
              <a:gd name="connsiteX70" fmla="*/ 6027205 w 6621605"/>
              <a:gd name="connsiteY70" fmla="*/ 2628493 h 5077261"/>
              <a:gd name="connsiteX71" fmla="*/ 190207 w 6621605"/>
              <a:gd name="connsiteY71" fmla="*/ 2606028 h 5077261"/>
              <a:gd name="connsiteX72" fmla="*/ 219926 w 6621605"/>
              <a:gd name="connsiteY72" fmla="*/ 2645342 h 5077261"/>
              <a:gd name="connsiteX73" fmla="*/ 237758 w 6621605"/>
              <a:gd name="connsiteY73" fmla="*/ 2684656 h 5077261"/>
              <a:gd name="connsiteX74" fmla="*/ 208039 w 6621605"/>
              <a:gd name="connsiteY74" fmla="*/ 2752055 h 5077261"/>
              <a:gd name="connsiteX75" fmla="*/ 95102 w 6621605"/>
              <a:gd name="connsiteY75" fmla="*/ 2796986 h 5077261"/>
              <a:gd name="connsiteX76" fmla="*/ 65382 w 6621605"/>
              <a:gd name="connsiteY76" fmla="*/ 2780137 h 5077261"/>
              <a:gd name="connsiteX77" fmla="*/ 47551 w 6621605"/>
              <a:gd name="connsiteY77" fmla="*/ 2752055 h 5077261"/>
              <a:gd name="connsiteX78" fmla="*/ 43912 w 6621605"/>
              <a:gd name="connsiteY78" fmla="*/ 2752055 h 5077261"/>
              <a:gd name="connsiteX79" fmla="*/ 11888 w 6621605"/>
              <a:gd name="connsiteY79" fmla="*/ 2752055 h 5077261"/>
              <a:gd name="connsiteX80" fmla="*/ 0 w 6621605"/>
              <a:gd name="connsiteY80" fmla="*/ 2662191 h 5077261"/>
              <a:gd name="connsiteX81" fmla="*/ 43912 w 6621605"/>
              <a:gd name="connsiteY81" fmla="*/ 2637045 h 5077261"/>
              <a:gd name="connsiteX82" fmla="*/ 49037 w 6621605"/>
              <a:gd name="connsiteY82" fmla="*/ 2634110 h 5077261"/>
              <a:gd name="connsiteX83" fmla="*/ 77270 w 6621605"/>
              <a:gd name="connsiteY83" fmla="*/ 2617260 h 5077261"/>
              <a:gd name="connsiteX84" fmla="*/ 190207 w 6621605"/>
              <a:gd name="connsiteY84" fmla="*/ 2606028 h 5077261"/>
              <a:gd name="connsiteX85" fmla="*/ 772719 w 6621605"/>
              <a:gd name="connsiteY85" fmla="*/ 2336438 h 5077261"/>
              <a:gd name="connsiteX86" fmla="*/ 808382 w 6621605"/>
              <a:gd name="connsiteY86" fmla="*/ 2347670 h 5077261"/>
              <a:gd name="connsiteX87" fmla="*/ 784607 w 6621605"/>
              <a:gd name="connsiteY87" fmla="*/ 2347670 h 5077261"/>
              <a:gd name="connsiteX88" fmla="*/ 772719 w 6621605"/>
              <a:gd name="connsiteY88" fmla="*/ 2336438 h 5077261"/>
              <a:gd name="connsiteX89" fmla="*/ 732598 w 6621605"/>
              <a:gd name="connsiteY89" fmla="*/ 2329418 h 5077261"/>
              <a:gd name="connsiteX90" fmla="*/ 748943 w 6621605"/>
              <a:gd name="connsiteY90" fmla="*/ 2336439 h 5077261"/>
              <a:gd name="connsiteX91" fmla="*/ 731109 w 6621605"/>
              <a:gd name="connsiteY91" fmla="*/ 2330822 h 5077261"/>
              <a:gd name="connsiteX92" fmla="*/ 731112 w 6621605"/>
              <a:gd name="connsiteY92" fmla="*/ 2330822 h 5077261"/>
              <a:gd name="connsiteX93" fmla="*/ 732598 w 6621605"/>
              <a:gd name="connsiteY93" fmla="*/ 2329418 h 5077261"/>
              <a:gd name="connsiteX94" fmla="*/ 713277 w 6621605"/>
              <a:gd name="connsiteY94" fmla="*/ 2325206 h 5077261"/>
              <a:gd name="connsiteX95" fmla="*/ 731109 w 6621605"/>
              <a:gd name="connsiteY95" fmla="*/ 2330822 h 5077261"/>
              <a:gd name="connsiteX96" fmla="*/ 729626 w 6621605"/>
              <a:gd name="connsiteY96" fmla="*/ 2332227 h 5077261"/>
              <a:gd name="connsiteX97" fmla="*/ 713277 w 6621605"/>
              <a:gd name="connsiteY97" fmla="*/ 2325206 h 5077261"/>
              <a:gd name="connsiteX98" fmla="*/ 582509 w 6621605"/>
              <a:gd name="connsiteY98" fmla="*/ 2291504 h 5077261"/>
              <a:gd name="connsiteX99" fmla="*/ 630063 w 6621605"/>
              <a:gd name="connsiteY99" fmla="*/ 2302740 h 5077261"/>
              <a:gd name="connsiteX100" fmla="*/ 582509 w 6621605"/>
              <a:gd name="connsiteY100" fmla="*/ 2302740 h 5077261"/>
              <a:gd name="connsiteX101" fmla="*/ 285312 w 6621605"/>
              <a:gd name="connsiteY101" fmla="*/ 2190410 h 5077261"/>
              <a:gd name="connsiteX102" fmla="*/ 439856 w 6621605"/>
              <a:gd name="connsiteY102" fmla="*/ 2229724 h 5077261"/>
              <a:gd name="connsiteX103" fmla="*/ 582509 w 6621605"/>
              <a:gd name="connsiteY103" fmla="*/ 2269042 h 5077261"/>
              <a:gd name="connsiteX104" fmla="*/ 582509 w 6621605"/>
              <a:gd name="connsiteY104" fmla="*/ 2291504 h 5077261"/>
              <a:gd name="connsiteX105" fmla="*/ 499295 w 6621605"/>
              <a:gd name="connsiteY105" fmla="*/ 2291504 h 5077261"/>
              <a:gd name="connsiteX106" fmla="*/ 499295 w 6621605"/>
              <a:gd name="connsiteY106" fmla="*/ 2269042 h 5077261"/>
              <a:gd name="connsiteX107" fmla="*/ 427968 w 6621605"/>
              <a:gd name="connsiteY107" fmla="*/ 2257806 h 5077261"/>
              <a:gd name="connsiteX108" fmla="*/ 392302 w 6621605"/>
              <a:gd name="connsiteY108" fmla="*/ 2257806 h 5077261"/>
              <a:gd name="connsiteX109" fmla="*/ 392302 w 6621605"/>
              <a:gd name="connsiteY109" fmla="*/ 2235341 h 5077261"/>
              <a:gd name="connsiteX110" fmla="*/ 338807 w 6621605"/>
              <a:gd name="connsiteY110" fmla="*/ 2229724 h 5077261"/>
              <a:gd name="connsiteX111" fmla="*/ 285312 w 6621605"/>
              <a:gd name="connsiteY111" fmla="*/ 2224108 h 5077261"/>
              <a:gd name="connsiteX112" fmla="*/ 6253075 w 6621605"/>
              <a:gd name="connsiteY112" fmla="*/ 1883532 h 5077261"/>
              <a:gd name="connsiteX113" fmla="*/ 6253075 w 6621605"/>
              <a:gd name="connsiteY113" fmla="*/ 1887123 h 5077261"/>
              <a:gd name="connsiteX114" fmla="*/ 6237225 w 6621605"/>
              <a:gd name="connsiteY114" fmla="*/ 1890119 h 5077261"/>
              <a:gd name="connsiteX115" fmla="*/ 1343340 w 6621605"/>
              <a:gd name="connsiteY115" fmla="*/ 1853427 h 5077261"/>
              <a:gd name="connsiteX116" fmla="*/ 1379006 w 6621605"/>
              <a:gd name="connsiteY116" fmla="*/ 1864660 h 5077261"/>
              <a:gd name="connsiteX117" fmla="*/ 1355228 w 6621605"/>
              <a:gd name="connsiteY117" fmla="*/ 1864660 h 5077261"/>
              <a:gd name="connsiteX118" fmla="*/ 6371956 w 6621605"/>
              <a:gd name="connsiteY118" fmla="*/ 1842191 h 5077261"/>
              <a:gd name="connsiteX119" fmla="*/ 6383844 w 6621605"/>
              <a:gd name="connsiteY119" fmla="*/ 1853426 h 5077261"/>
              <a:gd name="connsiteX120" fmla="*/ 6371956 w 6621605"/>
              <a:gd name="connsiteY120" fmla="*/ 1864659 h 5077261"/>
              <a:gd name="connsiteX121" fmla="*/ 6294686 w 6621605"/>
              <a:gd name="connsiteY121" fmla="*/ 1881508 h 5077261"/>
              <a:gd name="connsiteX122" fmla="*/ 6254561 w 6621605"/>
              <a:gd name="connsiteY122" fmla="*/ 1882912 h 5077261"/>
              <a:gd name="connsiteX123" fmla="*/ 6253075 w 6621605"/>
              <a:gd name="connsiteY123" fmla="*/ 1883531 h 5077261"/>
              <a:gd name="connsiteX124" fmla="*/ 6253075 w 6621605"/>
              <a:gd name="connsiteY124" fmla="*/ 1864659 h 5077261"/>
              <a:gd name="connsiteX125" fmla="*/ 6300630 w 6621605"/>
              <a:gd name="connsiteY125" fmla="*/ 1853426 h 5077261"/>
              <a:gd name="connsiteX126" fmla="*/ 6371956 w 6621605"/>
              <a:gd name="connsiteY126" fmla="*/ 1842191 h 5077261"/>
              <a:gd name="connsiteX127" fmla="*/ 1260126 w 6621605"/>
              <a:gd name="connsiteY127" fmla="*/ 1819726 h 5077261"/>
              <a:gd name="connsiteX128" fmla="*/ 1301733 w 6621605"/>
              <a:gd name="connsiteY128" fmla="*/ 1830962 h 5077261"/>
              <a:gd name="connsiteX129" fmla="*/ 1343340 w 6621605"/>
              <a:gd name="connsiteY129" fmla="*/ 1842192 h 5077261"/>
              <a:gd name="connsiteX130" fmla="*/ 1295789 w 6621605"/>
              <a:gd name="connsiteY130" fmla="*/ 1853427 h 5077261"/>
              <a:gd name="connsiteX131" fmla="*/ 1277957 w 6621605"/>
              <a:gd name="connsiteY131" fmla="*/ 1842192 h 5077261"/>
              <a:gd name="connsiteX132" fmla="*/ 1260126 w 6621605"/>
              <a:gd name="connsiteY132" fmla="*/ 1819726 h 5077261"/>
              <a:gd name="connsiteX133" fmla="*/ 1093694 w 6621605"/>
              <a:gd name="connsiteY133" fmla="*/ 1752329 h 5077261"/>
              <a:gd name="connsiteX134" fmla="*/ 1165021 w 6621605"/>
              <a:gd name="connsiteY134" fmla="*/ 1769179 h 5077261"/>
              <a:gd name="connsiteX135" fmla="*/ 1224463 w 6621605"/>
              <a:gd name="connsiteY135" fmla="*/ 1786027 h 5077261"/>
              <a:gd name="connsiteX136" fmla="*/ 1224463 w 6621605"/>
              <a:gd name="connsiteY136" fmla="*/ 1808493 h 5077261"/>
              <a:gd name="connsiteX137" fmla="*/ 1165021 w 6621605"/>
              <a:gd name="connsiteY137" fmla="*/ 1808493 h 5077261"/>
              <a:gd name="connsiteX138" fmla="*/ 1129358 w 6621605"/>
              <a:gd name="connsiteY138" fmla="*/ 1780411 h 5077261"/>
              <a:gd name="connsiteX139" fmla="*/ 1093694 w 6621605"/>
              <a:gd name="connsiteY139" fmla="*/ 1752329 h 5077261"/>
              <a:gd name="connsiteX140" fmla="*/ 1010477 w 6621605"/>
              <a:gd name="connsiteY140" fmla="*/ 1718632 h 5077261"/>
              <a:gd name="connsiteX141" fmla="*/ 1058031 w 6621605"/>
              <a:gd name="connsiteY141" fmla="*/ 1718632 h 5077261"/>
              <a:gd name="connsiteX142" fmla="*/ 1058031 w 6621605"/>
              <a:gd name="connsiteY142" fmla="*/ 1752330 h 5077261"/>
              <a:gd name="connsiteX143" fmla="*/ 1010477 w 6621605"/>
              <a:gd name="connsiteY143" fmla="*/ 1718632 h 5077261"/>
              <a:gd name="connsiteX144" fmla="*/ 1343340 w 6621605"/>
              <a:gd name="connsiteY144" fmla="*/ 1696168 h 5077261"/>
              <a:gd name="connsiteX145" fmla="*/ 1414670 w 6621605"/>
              <a:gd name="connsiteY145" fmla="*/ 1718633 h 5077261"/>
              <a:gd name="connsiteX146" fmla="*/ 1414670 w 6621605"/>
              <a:gd name="connsiteY146" fmla="*/ 1741099 h 5077261"/>
              <a:gd name="connsiteX147" fmla="*/ 1379006 w 6621605"/>
              <a:gd name="connsiteY147" fmla="*/ 1741099 h 5077261"/>
              <a:gd name="connsiteX148" fmla="*/ 1343340 w 6621605"/>
              <a:gd name="connsiteY148" fmla="*/ 1718633 h 5077261"/>
              <a:gd name="connsiteX149" fmla="*/ 1058031 w 6621605"/>
              <a:gd name="connsiteY149" fmla="*/ 1527671 h 5077261"/>
              <a:gd name="connsiteX150" fmla="*/ 1093694 w 6621605"/>
              <a:gd name="connsiteY150" fmla="*/ 1527671 h 5077261"/>
              <a:gd name="connsiteX151" fmla="*/ 1093694 w 6621605"/>
              <a:gd name="connsiteY151" fmla="*/ 1550139 h 5077261"/>
              <a:gd name="connsiteX152" fmla="*/ 1075863 w 6621605"/>
              <a:gd name="connsiteY152" fmla="*/ 1544523 h 5077261"/>
              <a:gd name="connsiteX153" fmla="*/ 1058031 w 6621605"/>
              <a:gd name="connsiteY153" fmla="*/ 1527671 h 5077261"/>
              <a:gd name="connsiteX154" fmla="*/ 820270 w 6621605"/>
              <a:gd name="connsiteY154" fmla="*/ 1404113 h 5077261"/>
              <a:gd name="connsiteX155" fmla="*/ 945094 w 6621605"/>
              <a:gd name="connsiteY155" fmla="*/ 1454660 h 5077261"/>
              <a:gd name="connsiteX156" fmla="*/ 1058031 w 6621605"/>
              <a:gd name="connsiteY156" fmla="*/ 1516439 h 5077261"/>
              <a:gd name="connsiteX157" fmla="*/ 1010477 w 6621605"/>
              <a:gd name="connsiteY157" fmla="*/ 1527672 h 5077261"/>
              <a:gd name="connsiteX158" fmla="*/ 915375 w 6621605"/>
              <a:gd name="connsiteY158" fmla="*/ 1471509 h 5077261"/>
              <a:gd name="connsiteX159" fmla="*/ 820270 w 6621605"/>
              <a:gd name="connsiteY159" fmla="*/ 1404113 h 5077261"/>
              <a:gd name="connsiteX160" fmla="*/ 737052 w 6621605"/>
              <a:gd name="connsiteY160" fmla="*/ 1347946 h 5077261"/>
              <a:gd name="connsiteX161" fmla="*/ 778663 w 6621605"/>
              <a:gd name="connsiteY161" fmla="*/ 1364795 h 5077261"/>
              <a:gd name="connsiteX162" fmla="*/ 820270 w 6621605"/>
              <a:gd name="connsiteY162" fmla="*/ 1381644 h 5077261"/>
              <a:gd name="connsiteX163" fmla="*/ 820270 w 6621605"/>
              <a:gd name="connsiteY163" fmla="*/ 1404113 h 5077261"/>
              <a:gd name="connsiteX164" fmla="*/ 820270 w 6621605"/>
              <a:gd name="connsiteY164" fmla="*/ 1404113 h 5077261"/>
              <a:gd name="connsiteX165" fmla="*/ 784607 w 6621605"/>
              <a:gd name="connsiteY165" fmla="*/ 1404113 h 5077261"/>
              <a:gd name="connsiteX166" fmla="*/ 760831 w 6621605"/>
              <a:gd name="connsiteY166" fmla="*/ 1376028 h 5077261"/>
              <a:gd name="connsiteX167" fmla="*/ 737052 w 6621605"/>
              <a:gd name="connsiteY167" fmla="*/ 1347946 h 5077261"/>
              <a:gd name="connsiteX168" fmla="*/ 463631 w 6621605"/>
              <a:gd name="connsiteY168" fmla="*/ 1213150 h 5077261"/>
              <a:gd name="connsiteX169" fmla="*/ 534958 w 6621605"/>
              <a:gd name="connsiteY169" fmla="*/ 1224384 h 5077261"/>
              <a:gd name="connsiteX170" fmla="*/ 582509 w 6621605"/>
              <a:gd name="connsiteY170" fmla="*/ 1235616 h 5077261"/>
              <a:gd name="connsiteX171" fmla="*/ 594400 w 6621605"/>
              <a:gd name="connsiteY171" fmla="*/ 1269318 h 5077261"/>
              <a:gd name="connsiteX172" fmla="*/ 653838 w 6621605"/>
              <a:gd name="connsiteY172" fmla="*/ 1269318 h 5077261"/>
              <a:gd name="connsiteX173" fmla="*/ 653838 w 6621605"/>
              <a:gd name="connsiteY173" fmla="*/ 1291783 h 5077261"/>
              <a:gd name="connsiteX174" fmla="*/ 737052 w 6621605"/>
              <a:gd name="connsiteY174" fmla="*/ 1336714 h 5077261"/>
              <a:gd name="connsiteX175" fmla="*/ 677614 w 6621605"/>
              <a:gd name="connsiteY175" fmla="*/ 1347946 h 5077261"/>
              <a:gd name="connsiteX176" fmla="*/ 647894 w 6621605"/>
              <a:gd name="connsiteY176" fmla="*/ 1331097 h 5077261"/>
              <a:gd name="connsiteX177" fmla="*/ 618175 w 6621605"/>
              <a:gd name="connsiteY177" fmla="*/ 1325481 h 5077261"/>
              <a:gd name="connsiteX178" fmla="*/ 618175 w 6621605"/>
              <a:gd name="connsiteY178" fmla="*/ 1303016 h 5077261"/>
              <a:gd name="connsiteX179" fmla="*/ 582509 w 6621605"/>
              <a:gd name="connsiteY179" fmla="*/ 1303016 h 5077261"/>
              <a:gd name="connsiteX180" fmla="*/ 570621 w 6621605"/>
              <a:gd name="connsiteY180" fmla="*/ 1286167 h 5077261"/>
              <a:gd name="connsiteX181" fmla="*/ 558733 w 6621605"/>
              <a:gd name="connsiteY181" fmla="*/ 1269318 h 5077261"/>
              <a:gd name="connsiteX182" fmla="*/ 511182 w 6621605"/>
              <a:gd name="connsiteY182" fmla="*/ 1241233 h 5077261"/>
              <a:gd name="connsiteX183" fmla="*/ 463631 w 6621605"/>
              <a:gd name="connsiteY183" fmla="*/ 1213150 h 5077261"/>
              <a:gd name="connsiteX184" fmla="*/ 261537 w 6621605"/>
              <a:gd name="connsiteY184" fmla="*/ 1089591 h 5077261"/>
              <a:gd name="connsiteX185" fmla="*/ 320975 w 6621605"/>
              <a:gd name="connsiteY185" fmla="*/ 1112057 h 5077261"/>
              <a:gd name="connsiteX186" fmla="*/ 356638 w 6621605"/>
              <a:gd name="connsiteY186" fmla="*/ 1123290 h 5077261"/>
              <a:gd name="connsiteX187" fmla="*/ 368526 w 6621605"/>
              <a:gd name="connsiteY187" fmla="*/ 1140139 h 5077261"/>
              <a:gd name="connsiteX188" fmla="*/ 380414 w 6621605"/>
              <a:gd name="connsiteY188" fmla="*/ 1156988 h 5077261"/>
              <a:gd name="connsiteX189" fmla="*/ 404189 w 6621605"/>
              <a:gd name="connsiteY189" fmla="*/ 1156988 h 5077261"/>
              <a:gd name="connsiteX190" fmla="*/ 404189 w 6621605"/>
              <a:gd name="connsiteY190" fmla="*/ 1179454 h 5077261"/>
              <a:gd name="connsiteX191" fmla="*/ 463631 w 6621605"/>
              <a:gd name="connsiteY191" fmla="*/ 1190686 h 5077261"/>
              <a:gd name="connsiteX192" fmla="*/ 463631 w 6621605"/>
              <a:gd name="connsiteY192" fmla="*/ 1213150 h 5077261"/>
              <a:gd name="connsiteX193" fmla="*/ 463631 w 6621605"/>
              <a:gd name="connsiteY193" fmla="*/ 1213151 h 5077261"/>
              <a:gd name="connsiteX194" fmla="*/ 427968 w 6621605"/>
              <a:gd name="connsiteY194" fmla="*/ 1213151 h 5077261"/>
              <a:gd name="connsiteX195" fmla="*/ 326919 w 6621605"/>
              <a:gd name="connsiteY195" fmla="*/ 1162605 h 5077261"/>
              <a:gd name="connsiteX196" fmla="*/ 261537 w 6621605"/>
              <a:gd name="connsiteY196" fmla="*/ 1089591 h 5077261"/>
              <a:gd name="connsiteX197" fmla="*/ 1331452 w 6621605"/>
              <a:gd name="connsiteY197" fmla="*/ 1067124 h 5077261"/>
              <a:gd name="connsiteX198" fmla="*/ 1379006 w 6621605"/>
              <a:gd name="connsiteY198" fmla="*/ 1067124 h 5077261"/>
              <a:gd name="connsiteX199" fmla="*/ 1450333 w 6621605"/>
              <a:gd name="connsiteY199" fmla="*/ 1112057 h 5077261"/>
              <a:gd name="connsiteX200" fmla="*/ 1450333 w 6621605"/>
              <a:gd name="connsiteY200" fmla="*/ 1145756 h 5077261"/>
              <a:gd name="connsiteX201" fmla="*/ 1491940 w 6621605"/>
              <a:gd name="connsiteY201" fmla="*/ 1179454 h 5077261"/>
              <a:gd name="connsiteX202" fmla="*/ 1509772 w 6621605"/>
              <a:gd name="connsiteY202" fmla="*/ 1213151 h 5077261"/>
              <a:gd name="connsiteX203" fmla="*/ 1545438 w 6621605"/>
              <a:gd name="connsiteY203" fmla="*/ 1213151 h 5077261"/>
              <a:gd name="connsiteX204" fmla="*/ 1575157 w 6621605"/>
              <a:gd name="connsiteY204" fmla="*/ 1241233 h 5077261"/>
              <a:gd name="connsiteX205" fmla="*/ 1592989 w 6621605"/>
              <a:gd name="connsiteY205" fmla="*/ 1291783 h 5077261"/>
              <a:gd name="connsiteX206" fmla="*/ 1616765 w 6621605"/>
              <a:gd name="connsiteY206" fmla="*/ 1291783 h 5077261"/>
              <a:gd name="connsiteX207" fmla="*/ 1646484 w 6621605"/>
              <a:gd name="connsiteY207" fmla="*/ 1325481 h 5077261"/>
              <a:gd name="connsiteX208" fmla="*/ 1676203 w 6621605"/>
              <a:gd name="connsiteY208" fmla="*/ 1347946 h 5077261"/>
              <a:gd name="connsiteX209" fmla="*/ 1711870 w 6621605"/>
              <a:gd name="connsiteY209" fmla="*/ 1347946 h 5077261"/>
              <a:gd name="connsiteX210" fmla="*/ 1729701 w 6621605"/>
              <a:gd name="connsiteY210" fmla="*/ 1376028 h 5077261"/>
              <a:gd name="connsiteX211" fmla="*/ 1747533 w 6621605"/>
              <a:gd name="connsiteY211" fmla="*/ 1404113 h 5077261"/>
              <a:gd name="connsiteX212" fmla="*/ 1711870 w 6621605"/>
              <a:gd name="connsiteY212" fmla="*/ 1404113 h 5077261"/>
              <a:gd name="connsiteX213" fmla="*/ 1503828 w 6621605"/>
              <a:gd name="connsiteY213" fmla="*/ 1218768 h 5077261"/>
              <a:gd name="connsiteX214" fmla="*/ 1331452 w 6621605"/>
              <a:gd name="connsiteY214" fmla="*/ 1112057 h 5077261"/>
              <a:gd name="connsiteX215" fmla="*/ 2460810 w 6621605"/>
              <a:gd name="connsiteY215" fmla="*/ 640272 h 5077261"/>
              <a:gd name="connsiteX216" fmla="*/ 2460810 w 6621605"/>
              <a:gd name="connsiteY216" fmla="*/ 662740 h 5077261"/>
              <a:gd name="connsiteX217" fmla="*/ 2532140 w 6621605"/>
              <a:gd name="connsiteY217" fmla="*/ 718903 h 5077261"/>
              <a:gd name="connsiteX218" fmla="*/ 2544027 w 6621605"/>
              <a:gd name="connsiteY218" fmla="*/ 718903 h 5077261"/>
              <a:gd name="connsiteX219" fmla="*/ 2538084 w 6621605"/>
              <a:gd name="connsiteY219" fmla="*/ 769450 h 5077261"/>
              <a:gd name="connsiteX220" fmla="*/ 2532140 w 6621605"/>
              <a:gd name="connsiteY220" fmla="*/ 820000 h 5077261"/>
              <a:gd name="connsiteX221" fmla="*/ 2508364 w 6621605"/>
              <a:gd name="connsiteY221" fmla="*/ 820000 h 5077261"/>
              <a:gd name="connsiteX222" fmla="*/ 2508364 w 6621605"/>
              <a:gd name="connsiteY222" fmla="*/ 864931 h 5077261"/>
              <a:gd name="connsiteX223" fmla="*/ 2484589 w 6621605"/>
              <a:gd name="connsiteY223" fmla="*/ 876164 h 5077261"/>
              <a:gd name="connsiteX224" fmla="*/ 2460810 w 6621605"/>
              <a:gd name="connsiteY224" fmla="*/ 887396 h 5077261"/>
              <a:gd name="connsiteX225" fmla="*/ 2460810 w 6621605"/>
              <a:gd name="connsiteY225" fmla="*/ 864931 h 5077261"/>
              <a:gd name="connsiteX226" fmla="*/ 2407315 w 6621605"/>
              <a:gd name="connsiteY226" fmla="*/ 825617 h 5077261"/>
              <a:gd name="connsiteX227" fmla="*/ 2389484 w 6621605"/>
              <a:gd name="connsiteY227" fmla="*/ 752601 h 5077261"/>
              <a:gd name="connsiteX228" fmla="*/ 2377596 w 6621605"/>
              <a:gd name="connsiteY228" fmla="*/ 752601 h 5077261"/>
              <a:gd name="connsiteX229" fmla="*/ 2395427 w 6621605"/>
              <a:gd name="connsiteY229" fmla="*/ 690822 h 5077261"/>
              <a:gd name="connsiteX230" fmla="*/ 2460810 w 6621605"/>
              <a:gd name="connsiteY230" fmla="*/ 640272 h 5077261"/>
              <a:gd name="connsiteX231" fmla="*/ 3720936 w 6621605"/>
              <a:gd name="connsiteY231" fmla="*/ 415617 h 5077261"/>
              <a:gd name="connsiteX232" fmla="*/ 3720936 w 6621605"/>
              <a:gd name="connsiteY232" fmla="*/ 483012 h 5077261"/>
              <a:gd name="connsiteX233" fmla="*/ 3709048 w 6621605"/>
              <a:gd name="connsiteY233" fmla="*/ 483012 h 5077261"/>
              <a:gd name="connsiteX234" fmla="*/ 3471290 w 6621605"/>
              <a:gd name="connsiteY234" fmla="*/ 415616 h 5077261"/>
              <a:gd name="connsiteX235" fmla="*/ 3483178 w 6621605"/>
              <a:gd name="connsiteY235" fmla="*/ 449314 h 5077261"/>
              <a:gd name="connsiteX236" fmla="*/ 3495065 w 6621605"/>
              <a:gd name="connsiteY236" fmla="*/ 527945 h 5077261"/>
              <a:gd name="connsiteX237" fmla="*/ 3518841 w 6621605"/>
              <a:gd name="connsiteY237" fmla="*/ 527945 h 5077261"/>
              <a:gd name="connsiteX238" fmla="*/ 3518841 w 6621605"/>
              <a:gd name="connsiteY238" fmla="*/ 561643 h 5077261"/>
              <a:gd name="connsiteX239" fmla="*/ 3530729 w 6621605"/>
              <a:gd name="connsiteY239" fmla="*/ 673973 h 5077261"/>
              <a:gd name="connsiteX240" fmla="*/ 3554504 w 6621605"/>
              <a:gd name="connsiteY240" fmla="*/ 673973 h 5077261"/>
              <a:gd name="connsiteX241" fmla="*/ 3554504 w 6621605"/>
              <a:gd name="connsiteY241" fmla="*/ 718903 h 5077261"/>
              <a:gd name="connsiteX242" fmla="*/ 3566392 w 6621605"/>
              <a:gd name="connsiteY242" fmla="*/ 752601 h 5077261"/>
              <a:gd name="connsiteX243" fmla="*/ 3590167 w 6621605"/>
              <a:gd name="connsiteY243" fmla="*/ 752601 h 5077261"/>
              <a:gd name="connsiteX244" fmla="*/ 3590167 w 6621605"/>
              <a:gd name="connsiteY244" fmla="*/ 831233 h 5077261"/>
              <a:gd name="connsiteX245" fmla="*/ 3631777 w 6621605"/>
              <a:gd name="connsiteY245" fmla="*/ 876164 h 5077261"/>
              <a:gd name="connsiteX246" fmla="*/ 3720936 w 6621605"/>
              <a:gd name="connsiteY246" fmla="*/ 887397 h 5077261"/>
              <a:gd name="connsiteX247" fmla="*/ 3756602 w 6621605"/>
              <a:gd name="connsiteY247" fmla="*/ 876164 h 5077261"/>
              <a:gd name="connsiteX248" fmla="*/ 3827929 w 6621605"/>
              <a:gd name="connsiteY248" fmla="*/ 893013 h 5077261"/>
              <a:gd name="connsiteX249" fmla="*/ 3887367 w 6621605"/>
              <a:gd name="connsiteY249" fmla="*/ 921094 h 5077261"/>
              <a:gd name="connsiteX250" fmla="*/ 3887367 w 6621605"/>
              <a:gd name="connsiteY250" fmla="*/ 898629 h 5077261"/>
              <a:gd name="connsiteX251" fmla="*/ 3940865 w 6621605"/>
              <a:gd name="connsiteY251" fmla="*/ 808765 h 5077261"/>
              <a:gd name="connsiteX252" fmla="*/ 4030023 w 6621605"/>
              <a:gd name="connsiteY252" fmla="*/ 741369 h 5077261"/>
              <a:gd name="connsiteX253" fmla="*/ 4101353 w 6621605"/>
              <a:gd name="connsiteY253" fmla="*/ 775070 h 5077261"/>
              <a:gd name="connsiteX254" fmla="*/ 4137017 w 6621605"/>
              <a:gd name="connsiteY254" fmla="*/ 853698 h 5077261"/>
              <a:gd name="connsiteX255" fmla="*/ 4160791 w 6621605"/>
              <a:gd name="connsiteY255" fmla="*/ 943564 h 5077261"/>
              <a:gd name="connsiteX256" fmla="*/ 4196455 w 6621605"/>
              <a:gd name="connsiteY256" fmla="*/ 999727 h 5077261"/>
              <a:gd name="connsiteX257" fmla="*/ 4315335 w 6621605"/>
              <a:gd name="connsiteY257" fmla="*/ 999727 h 5077261"/>
              <a:gd name="connsiteX258" fmla="*/ 4380721 w 6621605"/>
              <a:gd name="connsiteY258" fmla="*/ 1022192 h 5077261"/>
              <a:gd name="connsiteX259" fmla="*/ 4457991 w 6621605"/>
              <a:gd name="connsiteY259" fmla="*/ 1044658 h 5077261"/>
              <a:gd name="connsiteX260" fmla="*/ 4481767 w 6621605"/>
              <a:gd name="connsiteY260" fmla="*/ 1010959 h 5077261"/>
              <a:gd name="connsiteX261" fmla="*/ 4505543 w 6621605"/>
              <a:gd name="connsiteY261" fmla="*/ 977262 h 5077261"/>
              <a:gd name="connsiteX262" fmla="*/ 4529318 w 6621605"/>
              <a:gd name="connsiteY262" fmla="*/ 977262 h 5077261"/>
              <a:gd name="connsiteX263" fmla="*/ 4564985 w 6621605"/>
              <a:gd name="connsiteY263" fmla="*/ 921094 h 5077261"/>
              <a:gd name="connsiteX264" fmla="*/ 4648199 w 6621605"/>
              <a:gd name="connsiteY264" fmla="*/ 887397 h 5077261"/>
              <a:gd name="connsiteX265" fmla="*/ 4677918 w 6621605"/>
              <a:gd name="connsiteY265" fmla="*/ 909863 h 5077261"/>
              <a:gd name="connsiteX266" fmla="*/ 4695749 w 6621605"/>
              <a:gd name="connsiteY266" fmla="*/ 954796 h 5077261"/>
              <a:gd name="connsiteX267" fmla="*/ 4707641 w 6621605"/>
              <a:gd name="connsiteY267" fmla="*/ 954796 h 5077261"/>
              <a:gd name="connsiteX268" fmla="*/ 4683862 w 6621605"/>
              <a:gd name="connsiteY268" fmla="*/ 1067123 h 5077261"/>
              <a:gd name="connsiteX269" fmla="*/ 4660087 w 6621605"/>
              <a:gd name="connsiteY269" fmla="*/ 1067123 h 5077261"/>
              <a:gd name="connsiteX270" fmla="*/ 4671974 w 6621605"/>
              <a:gd name="connsiteY270" fmla="*/ 1123289 h 5077261"/>
              <a:gd name="connsiteX271" fmla="*/ 4731416 w 6621605"/>
              <a:gd name="connsiteY271" fmla="*/ 1156987 h 5077261"/>
              <a:gd name="connsiteX272" fmla="*/ 4731416 w 6621605"/>
              <a:gd name="connsiteY272" fmla="*/ 1190685 h 5077261"/>
              <a:gd name="connsiteX273" fmla="*/ 4761135 w 6621605"/>
              <a:gd name="connsiteY273" fmla="*/ 1224383 h 5077261"/>
              <a:gd name="connsiteX274" fmla="*/ 4790855 w 6621605"/>
              <a:gd name="connsiteY274" fmla="*/ 1235616 h 5077261"/>
              <a:gd name="connsiteX275" fmla="*/ 4802743 w 6621605"/>
              <a:gd name="connsiteY275" fmla="*/ 1235616 h 5077261"/>
              <a:gd name="connsiteX276" fmla="*/ 4826518 w 6621605"/>
              <a:gd name="connsiteY276" fmla="*/ 1269317 h 5077261"/>
              <a:gd name="connsiteX277" fmla="*/ 4951343 w 6621605"/>
              <a:gd name="connsiteY277" fmla="*/ 1229999 h 5077261"/>
              <a:gd name="connsiteX278" fmla="*/ 5076167 w 6621605"/>
              <a:gd name="connsiteY278" fmla="*/ 1190685 h 5077261"/>
              <a:gd name="connsiteX279" fmla="*/ 5082111 w 6621605"/>
              <a:gd name="connsiteY279" fmla="*/ 1218767 h 5077261"/>
              <a:gd name="connsiteX280" fmla="*/ 5088055 w 6621605"/>
              <a:gd name="connsiteY280" fmla="*/ 1235616 h 5077261"/>
              <a:gd name="connsiteX281" fmla="*/ 5099943 w 6621605"/>
              <a:gd name="connsiteY281" fmla="*/ 1235616 h 5077261"/>
              <a:gd name="connsiteX282" fmla="*/ 5088055 w 6621605"/>
              <a:gd name="connsiteY282" fmla="*/ 1263701 h 5077261"/>
              <a:gd name="connsiteX283" fmla="*/ 5076167 w 6621605"/>
              <a:gd name="connsiteY283" fmla="*/ 1291782 h 5077261"/>
              <a:gd name="connsiteX284" fmla="*/ 5052391 w 6621605"/>
              <a:gd name="connsiteY284" fmla="*/ 1291782 h 5077261"/>
              <a:gd name="connsiteX285" fmla="*/ 5064279 w 6621605"/>
              <a:gd name="connsiteY285" fmla="*/ 1364794 h 5077261"/>
              <a:gd name="connsiteX286" fmla="*/ 5076167 w 6621605"/>
              <a:gd name="connsiteY286" fmla="*/ 1449042 h 5077261"/>
              <a:gd name="connsiteX287" fmla="*/ 5129661 w 6621605"/>
              <a:gd name="connsiteY287" fmla="*/ 1443427 h 5077261"/>
              <a:gd name="connsiteX288" fmla="*/ 5183159 w 6621605"/>
              <a:gd name="connsiteY288" fmla="*/ 1437811 h 5077261"/>
              <a:gd name="connsiteX289" fmla="*/ 5284205 w 6621605"/>
              <a:gd name="connsiteY289" fmla="*/ 1482741 h 5077261"/>
              <a:gd name="connsiteX290" fmla="*/ 5349591 w 6621605"/>
              <a:gd name="connsiteY290" fmla="*/ 1561373 h 5077261"/>
              <a:gd name="connsiteX291" fmla="*/ 5361479 w 6621605"/>
              <a:gd name="connsiteY291" fmla="*/ 1595071 h 5077261"/>
              <a:gd name="connsiteX292" fmla="*/ 5373367 w 6621605"/>
              <a:gd name="connsiteY292" fmla="*/ 1628769 h 5077261"/>
              <a:gd name="connsiteX293" fmla="*/ 5397142 w 6621605"/>
              <a:gd name="connsiteY293" fmla="*/ 1628769 h 5077261"/>
              <a:gd name="connsiteX294" fmla="*/ 5450637 w 6621605"/>
              <a:gd name="connsiteY294" fmla="*/ 1684935 h 5077261"/>
              <a:gd name="connsiteX295" fmla="*/ 5492247 w 6621605"/>
              <a:gd name="connsiteY295" fmla="*/ 1774797 h 5077261"/>
              <a:gd name="connsiteX296" fmla="*/ 5474413 w 6621605"/>
              <a:gd name="connsiteY296" fmla="*/ 1830963 h 5077261"/>
              <a:gd name="connsiteX297" fmla="*/ 5456581 w 6621605"/>
              <a:gd name="connsiteY297" fmla="*/ 1909588 h 5077261"/>
              <a:gd name="connsiteX298" fmla="*/ 5516023 w 6621605"/>
              <a:gd name="connsiteY298" fmla="*/ 1976987 h 5077261"/>
              <a:gd name="connsiteX299" fmla="*/ 5527911 w 6621605"/>
              <a:gd name="connsiteY299" fmla="*/ 2033150 h 5077261"/>
              <a:gd name="connsiteX300" fmla="*/ 5539799 w 6621605"/>
              <a:gd name="connsiteY300" fmla="*/ 2066848 h 5077261"/>
              <a:gd name="connsiteX301" fmla="*/ 5551686 w 6621605"/>
              <a:gd name="connsiteY301" fmla="*/ 2100546 h 5077261"/>
              <a:gd name="connsiteX302" fmla="*/ 5599237 w 6621605"/>
              <a:gd name="connsiteY302" fmla="*/ 2078081 h 5077261"/>
              <a:gd name="connsiteX303" fmla="*/ 5611125 w 6621605"/>
              <a:gd name="connsiteY303" fmla="*/ 2061232 h 5077261"/>
              <a:gd name="connsiteX304" fmla="*/ 5623013 w 6621605"/>
              <a:gd name="connsiteY304" fmla="*/ 2044383 h 5077261"/>
              <a:gd name="connsiteX305" fmla="*/ 5646788 w 6621605"/>
              <a:gd name="connsiteY305" fmla="*/ 2044383 h 5077261"/>
              <a:gd name="connsiteX306" fmla="*/ 5753781 w 6621605"/>
              <a:gd name="connsiteY306" fmla="*/ 2010685 h 5077261"/>
              <a:gd name="connsiteX307" fmla="*/ 5789444 w 6621605"/>
              <a:gd name="connsiteY307" fmla="*/ 1999452 h 5077261"/>
              <a:gd name="connsiteX308" fmla="*/ 5789444 w 6621605"/>
              <a:gd name="connsiteY308" fmla="*/ 1976987 h 5077261"/>
              <a:gd name="connsiteX309" fmla="*/ 5890493 w 6621605"/>
              <a:gd name="connsiteY309" fmla="*/ 1976987 h 5077261"/>
              <a:gd name="connsiteX310" fmla="*/ 5991542 w 6621605"/>
              <a:gd name="connsiteY310" fmla="*/ 1965751 h 5077261"/>
              <a:gd name="connsiteX311" fmla="*/ 6027205 w 6621605"/>
              <a:gd name="connsiteY311" fmla="*/ 1954518 h 5077261"/>
              <a:gd name="connsiteX312" fmla="*/ 6027205 w 6621605"/>
              <a:gd name="connsiteY312" fmla="*/ 1932053 h 5077261"/>
              <a:gd name="connsiteX313" fmla="*/ 6193637 w 6621605"/>
              <a:gd name="connsiteY313" fmla="*/ 1898355 h 5077261"/>
              <a:gd name="connsiteX314" fmla="*/ 6237225 w 6621605"/>
              <a:gd name="connsiteY314" fmla="*/ 1890118 h 5077261"/>
              <a:gd name="connsiteX315" fmla="*/ 6217412 w 6621605"/>
              <a:gd name="connsiteY315" fmla="*/ 1898355 h 5077261"/>
              <a:gd name="connsiteX316" fmla="*/ 6217412 w 6621605"/>
              <a:gd name="connsiteY316" fmla="*/ 1920820 h 5077261"/>
              <a:gd name="connsiteX317" fmla="*/ 6110423 w 6621605"/>
              <a:gd name="connsiteY317" fmla="*/ 1954518 h 5077261"/>
              <a:gd name="connsiteX318" fmla="*/ 6110423 w 6621605"/>
              <a:gd name="connsiteY318" fmla="*/ 1965751 h 5077261"/>
              <a:gd name="connsiteX319" fmla="*/ 6009374 w 6621605"/>
              <a:gd name="connsiteY319" fmla="*/ 1988219 h 5077261"/>
              <a:gd name="connsiteX320" fmla="*/ 5872661 w 6621605"/>
              <a:gd name="connsiteY320" fmla="*/ 2033150 h 5077261"/>
              <a:gd name="connsiteX321" fmla="*/ 5735949 w 6621605"/>
              <a:gd name="connsiteY321" fmla="*/ 2139863 h 5077261"/>
              <a:gd name="connsiteX322" fmla="*/ 5646788 w 6621605"/>
              <a:gd name="connsiteY322" fmla="*/ 2347670 h 5077261"/>
              <a:gd name="connsiteX323" fmla="*/ 5735949 w 6621605"/>
              <a:gd name="connsiteY323" fmla="*/ 2460000 h 5077261"/>
              <a:gd name="connsiteX324" fmla="*/ 5789444 w 6621605"/>
              <a:gd name="connsiteY324" fmla="*/ 2594795 h 5077261"/>
              <a:gd name="connsiteX325" fmla="*/ 5789444 w 6621605"/>
              <a:gd name="connsiteY325" fmla="*/ 2662191 h 5077261"/>
              <a:gd name="connsiteX326" fmla="*/ 5801332 w 6621605"/>
              <a:gd name="connsiteY326" fmla="*/ 2695889 h 5077261"/>
              <a:gd name="connsiteX327" fmla="*/ 5866718 w 6621605"/>
              <a:gd name="connsiteY327" fmla="*/ 2752055 h 5077261"/>
              <a:gd name="connsiteX328" fmla="*/ 5884549 w 6621605"/>
              <a:gd name="connsiteY328" fmla="*/ 2864382 h 5077261"/>
              <a:gd name="connsiteX329" fmla="*/ 5765669 w 6621605"/>
              <a:gd name="connsiteY329" fmla="*/ 2954246 h 5077261"/>
              <a:gd name="connsiteX330" fmla="*/ 5741893 w 6621605"/>
              <a:gd name="connsiteY330" fmla="*/ 2999177 h 5077261"/>
              <a:gd name="connsiteX331" fmla="*/ 5753781 w 6621605"/>
              <a:gd name="connsiteY331" fmla="*/ 3066576 h 5077261"/>
              <a:gd name="connsiteX332" fmla="*/ 5765669 w 6621605"/>
              <a:gd name="connsiteY332" fmla="*/ 3122739 h 5077261"/>
              <a:gd name="connsiteX333" fmla="*/ 5759725 w 6621605"/>
              <a:gd name="connsiteY333" fmla="*/ 3190135 h 5077261"/>
              <a:gd name="connsiteX334" fmla="*/ 5753781 w 6621605"/>
              <a:gd name="connsiteY334" fmla="*/ 3257534 h 5077261"/>
              <a:gd name="connsiteX335" fmla="*/ 5807276 w 6621605"/>
              <a:gd name="connsiteY335" fmla="*/ 3302465 h 5077261"/>
              <a:gd name="connsiteX336" fmla="*/ 5884549 w 6621605"/>
              <a:gd name="connsiteY336" fmla="*/ 3336166 h 5077261"/>
              <a:gd name="connsiteX337" fmla="*/ 5884549 w 6621605"/>
              <a:gd name="connsiteY337" fmla="*/ 3437260 h 5077261"/>
              <a:gd name="connsiteX338" fmla="*/ 5634900 w 6621605"/>
              <a:gd name="connsiteY338" fmla="*/ 3555206 h 5077261"/>
              <a:gd name="connsiteX339" fmla="*/ 5527911 w 6621605"/>
              <a:gd name="connsiteY339" fmla="*/ 3819179 h 5077261"/>
              <a:gd name="connsiteX340" fmla="*/ 5605181 w 6621605"/>
              <a:gd name="connsiteY340" fmla="*/ 3875342 h 5077261"/>
              <a:gd name="connsiteX341" fmla="*/ 5623013 w 6621605"/>
              <a:gd name="connsiteY341" fmla="*/ 3987672 h 5077261"/>
              <a:gd name="connsiteX342" fmla="*/ 5569517 w 6621605"/>
              <a:gd name="connsiteY342" fmla="*/ 4004521 h 5077261"/>
              <a:gd name="connsiteX343" fmla="*/ 5480357 w 6621605"/>
              <a:gd name="connsiteY343" fmla="*/ 4021370 h 5077261"/>
              <a:gd name="connsiteX344" fmla="*/ 5397142 w 6621605"/>
              <a:gd name="connsiteY344" fmla="*/ 4055068 h 5077261"/>
              <a:gd name="connsiteX345" fmla="*/ 5361479 w 6621605"/>
              <a:gd name="connsiteY345" fmla="*/ 4111234 h 5077261"/>
              <a:gd name="connsiteX346" fmla="*/ 5367423 w 6621605"/>
              <a:gd name="connsiteY346" fmla="*/ 4178630 h 5077261"/>
              <a:gd name="connsiteX347" fmla="*/ 5397142 w 6621605"/>
              <a:gd name="connsiteY347" fmla="*/ 4257262 h 5077261"/>
              <a:gd name="connsiteX348" fmla="*/ 5361479 w 6621605"/>
              <a:gd name="connsiteY348" fmla="*/ 4257262 h 5077261"/>
              <a:gd name="connsiteX349" fmla="*/ 5343647 w 6621605"/>
              <a:gd name="connsiteY349" fmla="*/ 4279727 h 5077261"/>
              <a:gd name="connsiteX350" fmla="*/ 5325816 w 6621605"/>
              <a:gd name="connsiteY350" fmla="*/ 4302193 h 5077261"/>
              <a:gd name="connsiteX351" fmla="*/ 5313925 w 6621605"/>
              <a:gd name="connsiteY351" fmla="*/ 4302193 h 5077261"/>
              <a:gd name="connsiteX352" fmla="*/ 5236655 w 6621605"/>
              <a:gd name="connsiteY352" fmla="*/ 4369589 h 5077261"/>
              <a:gd name="connsiteX353" fmla="*/ 5123718 w 6621605"/>
              <a:gd name="connsiteY353" fmla="*/ 4403290 h 5077261"/>
              <a:gd name="connsiteX354" fmla="*/ 5099943 w 6621605"/>
              <a:gd name="connsiteY354" fmla="*/ 4380824 h 5077261"/>
              <a:gd name="connsiteX355" fmla="*/ 5099943 w 6621605"/>
              <a:gd name="connsiteY355" fmla="*/ 4403290 h 5077261"/>
              <a:gd name="connsiteX356" fmla="*/ 5052391 w 6621605"/>
              <a:gd name="connsiteY356" fmla="*/ 4403290 h 5077261"/>
              <a:gd name="connsiteX357" fmla="*/ 5046447 w 6621605"/>
              <a:gd name="connsiteY357" fmla="*/ 4420139 h 5077261"/>
              <a:gd name="connsiteX358" fmla="*/ 5040503 w 6621605"/>
              <a:gd name="connsiteY358" fmla="*/ 4436988 h 5077261"/>
              <a:gd name="connsiteX359" fmla="*/ 5004837 w 6621605"/>
              <a:gd name="connsiteY359" fmla="*/ 4436988 h 5077261"/>
              <a:gd name="connsiteX360" fmla="*/ 4981061 w 6621605"/>
              <a:gd name="connsiteY360" fmla="*/ 4470686 h 5077261"/>
              <a:gd name="connsiteX361" fmla="*/ 4897847 w 6621605"/>
              <a:gd name="connsiteY361" fmla="*/ 4470686 h 5077261"/>
              <a:gd name="connsiteX362" fmla="*/ 4862185 w 6621605"/>
              <a:gd name="connsiteY362" fmla="*/ 4594248 h 5077261"/>
              <a:gd name="connsiteX363" fmla="*/ 4897847 w 6621605"/>
              <a:gd name="connsiteY363" fmla="*/ 4695345 h 5077261"/>
              <a:gd name="connsiteX364" fmla="*/ 4850293 w 6621605"/>
              <a:gd name="connsiteY364" fmla="*/ 4729043 h 5077261"/>
              <a:gd name="connsiteX365" fmla="*/ 4761135 w 6621605"/>
              <a:gd name="connsiteY365" fmla="*/ 4661644 h 5077261"/>
              <a:gd name="connsiteX366" fmla="*/ 4683862 w 6621605"/>
              <a:gd name="connsiteY366" fmla="*/ 4616713 h 5077261"/>
              <a:gd name="connsiteX367" fmla="*/ 4683862 w 6621605"/>
              <a:gd name="connsiteY367" fmla="*/ 4594248 h 5077261"/>
              <a:gd name="connsiteX368" fmla="*/ 4654143 w 6621605"/>
              <a:gd name="connsiteY368" fmla="*/ 4588631 h 5077261"/>
              <a:gd name="connsiteX369" fmla="*/ 4624423 w 6621605"/>
              <a:gd name="connsiteY369" fmla="*/ 4583015 h 5077261"/>
              <a:gd name="connsiteX370" fmla="*/ 4624423 w 6621605"/>
              <a:gd name="connsiteY370" fmla="*/ 4594248 h 5077261"/>
              <a:gd name="connsiteX371" fmla="*/ 4535262 w 6621605"/>
              <a:gd name="connsiteY371" fmla="*/ 4650411 h 5077261"/>
              <a:gd name="connsiteX372" fmla="*/ 4505543 w 6621605"/>
              <a:gd name="connsiteY372" fmla="*/ 4723426 h 5077261"/>
              <a:gd name="connsiteX373" fmla="*/ 4463935 w 6621605"/>
              <a:gd name="connsiteY373" fmla="*/ 4790822 h 5077261"/>
              <a:gd name="connsiteX374" fmla="*/ 4350999 w 6621605"/>
              <a:gd name="connsiteY374" fmla="*/ 4818904 h 5077261"/>
              <a:gd name="connsiteX375" fmla="*/ 4196455 w 6621605"/>
              <a:gd name="connsiteY375" fmla="*/ 4751508 h 5077261"/>
              <a:gd name="connsiteX376" fmla="*/ 4160791 w 6621605"/>
              <a:gd name="connsiteY376" fmla="*/ 4802055 h 5077261"/>
              <a:gd name="connsiteX377" fmla="*/ 4137017 w 6621605"/>
              <a:gd name="connsiteY377" fmla="*/ 4875070 h 5077261"/>
              <a:gd name="connsiteX378" fmla="*/ 4077577 w 6621605"/>
              <a:gd name="connsiteY378" fmla="*/ 4875070 h 5077261"/>
              <a:gd name="connsiteX379" fmla="*/ 4018135 w 6621605"/>
              <a:gd name="connsiteY379" fmla="*/ 4953699 h 5077261"/>
              <a:gd name="connsiteX380" fmla="*/ 3982473 w 6621605"/>
              <a:gd name="connsiteY380" fmla="*/ 5066029 h 5077261"/>
              <a:gd name="connsiteX381" fmla="*/ 3946809 w 6621605"/>
              <a:gd name="connsiteY381" fmla="*/ 5066029 h 5077261"/>
              <a:gd name="connsiteX382" fmla="*/ 3946809 w 6621605"/>
              <a:gd name="connsiteY382" fmla="*/ 4987400 h 5077261"/>
              <a:gd name="connsiteX383" fmla="*/ 3827929 w 6621605"/>
              <a:gd name="connsiteY383" fmla="*/ 4841372 h 5077261"/>
              <a:gd name="connsiteX384" fmla="*/ 3768490 w 6621605"/>
              <a:gd name="connsiteY384" fmla="*/ 4852605 h 5077261"/>
              <a:gd name="connsiteX385" fmla="*/ 3685273 w 6621605"/>
              <a:gd name="connsiteY385" fmla="*/ 4813291 h 5077261"/>
              <a:gd name="connsiteX386" fmla="*/ 3602059 w 6621605"/>
              <a:gd name="connsiteY386" fmla="*/ 4751508 h 5077261"/>
              <a:gd name="connsiteX387" fmla="*/ 3435627 w 6621605"/>
              <a:gd name="connsiteY387" fmla="*/ 4751508 h 5077261"/>
              <a:gd name="connsiteX388" fmla="*/ 3411848 w 6621605"/>
              <a:gd name="connsiteY388" fmla="*/ 4773973 h 5077261"/>
              <a:gd name="connsiteX389" fmla="*/ 3399961 w 6621605"/>
              <a:gd name="connsiteY389" fmla="*/ 4785206 h 5077261"/>
              <a:gd name="connsiteX390" fmla="*/ 3399961 w 6621605"/>
              <a:gd name="connsiteY390" fmla="*/ 4818904 h 5077261"/>
              <a:gd name="connsiteX391" fmla="*/ 3376185 w 6621605"/>
              <a:gd name="connsiteY391" fmla="*/ 4818904 h 5077261"/>
              <a:gd name="connsiteX392" fmla="*/ 3376185 w 6621605"/>
              <a:gd name="connsiteY392" fmla="*/ 4830140 h 5077261"/>
              <a:gd name="connsiteX393" fmla="*/ 3388073 w 6621605"/>
              <a:gd name="connsiteY393" fmla="*/ 4880687 h 5077261"/>
              <a:gd name="connsiteX394" fmla="*/ 3399961 w 6621605"/>
              <a:gd name="connsiteY394" fmla="*/ 4920001 h 5077261"/>
              <a:gd name="connsiteX395" fmla="*/ 3281083 w 6621605"/>
              <a:gd name="connsiteY395" fmla="*/ 5077261 h 5077261"/>
              <a:gd name="connsiteX396" fmla="*/ 3221641 w 6621605"/>
              <a:gd name="connsiteY396" fmla="*/ 4998633 h 5077261"/>
              <a:gd name="connsiteX397" fmla="*/ 3245417 w 6621605"/>
              <a:gd name="connsiteY397" fmla="*/ 4942466 h 5077261"/>
              <a:gd name="connsiteX398" fmla="*/ 3269195 w 6621605"/>
              <a:gd name="connsiteY398" fmla="*/ 4886303 h 5077261"/>
              <a:gd name="connsiteX399" fmla="*/ 3292971 w 6621605"/>
              <a:gd name="connsiteY399" fmla="*/ 4841372 h 5077261"/>
              <a:gd name="connsiteX400" fmla="*/ 3168147 w 6621605"/>
              <a:gd name="connsiteY400" fmla="*/ 4700961 h 5077261"/>
              <a:gd name="connsiteX401" fmla="*/ 2900666 w 6621605"/>
              <a:gd name="connsiteY401" fmla="*/ 4639178 h 5077261"/>
              <a:gd name="connsiteX402" fmla="*/ 2882834 w 6621605"/>
              <a:gd name="connsiteY402" fmla="*/ 4667260 h 5077261"/>
              <a:gd name="connsiteX403" fmla="*/ 2865003 w 6621605"/>
              <a:gd name="connsiteY403" fmla="*/ 4695345 h 5077261"/>
              <a:gd name="connsiteX404" fmla="*/ 2853115 w 6621605"/>
              <a:gd name="connsiteY404" fmla="*/ 4729043 h 5077261"/>
              <a:gd name="connsiteX405" fmla="*/ 2829340 w 6621605"/>
              <a:gd name="connsiteY405" fmla="*/ 4729043 h 5077261"/>
              <a:gd name="connsiteX406" fmla="*/ 2817452 w 6621605"/>
              <a:gd name="connsiteY406" fmla="*/ 4773973 h 5077261"/>
              <a:gd name="connsiteX407" fmla="*/ 2793676 w 6621605"/>
              <a:gd name="connsiteY407" fmla="*/ 4863838 h 5077261"/>
              <a:gd name="connsiteX408" fmla="*/ 2710459 w 6621605"/>
              <a:gd name="connsiteY408" fmla="*/ 4920001 h 5077261"/>
              <a:gd name="connsiteX409" fmla="*/ 2662908 w 6621605"/>
              <a:gd name="connsiteY409" fmla="*/ 4931234 h 5077261"/>
              <a:gd name="connsiteX410" fmla="*/ 2668852 w 6621605"/>
              <a:gd name="connsiteY410" fmla="*/ 4835756 h 5077261"/>
              <a:gd name="connsiteX411" fmla="*/ 2710459 w 6621605"/>
              <a:gd name="connsiteY411" fmla="*/ 4751508 h 5077261"/>
              <a:gd name="connsiteX412" fmla="*/ 2710459 w 6621605"/>
              <a:gd name="connsiteY412" fmla="*/ 4729043 h 5077261"/>
              <a:gd name="connsiteX413" fmla="*/ 2734234 w 6621605"/>
              <a:gd name="connsiteY413" fmla="*/ 4729043 h 5077261"/>
              <a:gd name="connsiteX414" fmla="*/ 2734234 w 6621605"/>
              <a:gd name="connsiteY414" fmla="*/ 4695345 h 5077261"/>
              <a:gd name="connsiteX415" fmla="*/ 2746122 w 6621605"/>
              <a:gd name="connsiteY415" fmla="*/ 4560550 h 5077261"/>
              <a:gd name="connsiteX416" fmla="*/ 2722347 w 6621605"/>
              <a:gd name="connsiteY416" fmla="*/ 4549317 h 5077261"/>
              <a:gd name="connsiteX417" fmla="*/ 2710459 w 6621605"/>
              <a:gd name="connsiteY417" fmla="*/ 4526852 h 5077261"/>
              <a:gd name="connsiteX418" fmla="*/ 2651020 w 6621605"/>
              <a:gd name="connsiteY418" fmla="*/ 4526852 h 5077261"/>
              <a:gd name="connsiteX419" fmla="*/ 2615354 w 6621605"/>
              <a:gd name="connsiteY419" fmla="*/ 4515616 h 5077261"/>
              <a:gd name="connsiteX420" fmla="*/ 2615354 w 6621605"/>
              <a:gd name="connsiteY420" fmla="*/ 4493151 h 5077261"/>
              <a:gd name="connsiteX421" fmla="*/ 2472698 w 6621605"/>
              <a:gd name="connsiteY421" fmla="*/ 4470686 h 5077261"/>
              <a:gd name="connsiteX422" fmla="*/ 2341933 w 6621605"/>
              <a:gd name="connsiteY422" fmla="*/ 4560550 h 5077261"/>
              <a:gd name="connsiteX423" fmla="*/ 2330045 w 6621605"/>
              <a:gd name="connsiteY423" fmla="*/ 4515616 h 5077261"/>
              <a:gd name="connsiteX424" fmla="*/ 2318157 w 6621605"/>
              <a:gd name="connsiteY424" fmla="*/ 4470686 h 5077261"/>
              <a:gd name="connsiteX425" fmla="*/ 2341933 w 6621605"/>
              <a:gd name="connsiteY425" fmla="*/ 4470686 h 5077261"/>
              <a:gd name="connsiteX426" fmla="*/ 2341933 w 6621605"/>
              <a:gd name="connsiteY426" fmla="*/ 4448220 h 5077261"/>
              <a:gd name="connsiteX427" fmla="*/ 2318157 w 6621605"/>
              <a:gd name="connsiteY427" fmla="*/ 4448220 h 5077261"/>
              <a:gd name="connsiteX428" fmla="*/ 2341933 w 6621605"/>
              <a:gd name="connsiteY428" fmla="*/ 4335891 h 5077261"/>
              <a:gd name="connsiteX429" fmla="*/ 2318157 w 6621605"/>
              <a:gd name="connsiteY429" fmla="*/ 4335891 h 5077261"/>
              <a:gd name="connsiteX430" fmla="*/ 2270603 w 6621605"/>
              <a:gd name="connsiteY430" fmla="*/ 4302193 h 5077261"/>
              <a:gd name="connsiteX431" fmla="*/ 2199277 w 6621605"/>
              <a:gd name="connsiteY431" fmla="*/ 4290960 h 5077261"/>
              <a:gd name="connsiteX432" fmla="*/ 2193333 w 6621605"/>
              <a:gd name="connsiteY432" fmla="*/ 4251646 h 5077261"/>
              <a:gd name="connsiteX433" fmla="*/ 2187389 w 6621605"/>
              <a:gd name="connsiteY433" fmla="*/ 4212328 h 5077261"/>
              <a:gd name="connsiteX434" fmla="*/ 2199277 w 6621605"/>
              <a:gd name="connsiteY434" fmla="*/ 4212328 h 5077261"/>
              <a:gd name="connsiteX435" fmla="*/ 2211164 w 6621605"/>
              <a:gd name="connsiteY435" fmla="*/ 4161781 h 5077261"/>
              <a:gd name="connsiteX436" fmla="*/ 2223052 w 6621605"/>
              <a:gd name="connsiteY436" fmla="*/ 4111234 h 5077261"/>
              <a:gd name="connsiteX437" fmla="*/ 2199277 w 6621605"/>
              <a:gd name="connsiteY437" fmla="*/ 4088769 h 5077261"/>
              <a:gd name="connsiteX438" fmla="*/ 2187389 w 6621605"/>
              <a:gd name="connsiteY438" fmla="*/ 4066301 h 5077261"/>
              <a:gd name="connsiteX439" fmla="*/ 2080396 w 6621605"/>
              <a:gd name="connsiteY439" fmla="*/ 3987672 h 5077261"/>
              <a:gd name="connsiteX440" fmla="*/ 2068508 w 6621605"/>
              <a:gd name="connsiteY440" fmla="*/ 3953974 h 5077261"/>
              <a:gd name="connsiteX441" fmla="*/ 2050677 w 6621605"/>
              <a:gd name="connsiteY441" fmla="*/ 3925889 h 5077261"/>
              <a:gd name="connsiteX442" fmla="*/ 2032845 w 6621605"/>
              <a:gd name="connsiteY442" fmla="*/ 3897808 h 5077261"/>
              <a:gd name="connsiteX443" fmla="*/ 2009070 w 6621605"/>
              <a:gd name="connsiteY443" fmla="*/ 3897808 h 5077261"/>
              <a:gd name="connsiteX444" fmla="*/ 1997179 w 6621605"/>
              <a:gd name="connsiteY444" fmla="*/ 3886575 h 5077261"/>
              <a:gd name="connsiteX445" fmla="*/ 1806972 w 6621605"/>
              <a:gd name="connsiteY445" fmla="*/ 3953974 h 5077261"/>
              <a:gd name="connsiteX446" fmla="*/ 1688094 w 6621605"/>
              <a:gd name="connsiteY446" fmla="*/ 3920273 h 5077261"/>
              <a:gd name="connsiteX447" fmla="*/ 1688094 w 6621605"/>
              <a:gd name="connsiteY447" fmla="*/ 3897808 h 5077261"/>
              <a:gd name="connsiteX448" fmla="*/ 1723757 w 6621605"/>
              <a:gd name="connsiteY448" fmla="*/ 3852877 h 5077261"/>
              <a:gd name="connsiteX449" fmla="*/ 1759421 w 6621605"/>
              <a:gd name="connsiteY449" fmla="*/ 3852877 h 5077261"/>
              <a:gd name="connsiteX450" fmla="*/ 1759421 w 6621605"/>
              <a:gd name="connsiteY450" fmla="*/ 3819179 h 5077261"/>
              <a:gd name="connsiteX451" fmla="*/ 1961515 w 6621605"/>
              <a:gd name="connsiteY451" fmla="*/ 3661919 h 5077261"/>
              <a:gd name="connsiteX452" fmla="*/ 1949628 w 6621605"/>
              <a:gd name="connsiteY452" fmla="*/ 3661919 h 5077261"/>
              <a:gd name="connsiteX453" fmla="*/ 1890189 w 6621605"/>
              <a:gd name="connsiteY453" fmla="*/ 3487810 h 5077261"/>
              <a:gd name="connsiteX454" fmla="*/ 1795084 w 6621605"/>
              <a:gd name="connsiteY454" fmla="*/ 3336166 h 5077261"/>
              <a:gd name="connsiteX455" fmla="*/ 1723757 w 6621605"/>
              <a:gd name="connsiteY455" fmla="*/ 3336166 h 5077261"/>
              <a:gd name="connsiteX456" fmla="*/ 1658372 w 6621605"/>
              <a:gd name="connsiteY456" fmla="*/ 3358631 h 5077261"/>
              <a:gd name="connsiteX457" fmla="*/ 1569214 w 6621605"/>
              <a:gd name="connsiteY457" fmla="*/ 3358631 h 5077261"/>
              <a:gd name="connsiteX458" fmla="*/ 1557326 w 6621605"/>
              <a:gd name="connsiteY458" fmla="*/ 3268767 h 5077261"/>
              <a:gd name="connsiteX459" fmla="*/ 1616765 w 6621605"/>
              <a:gd name="connsiteY459" fmla="*/ 3246301 h 5077261"/>
              <a:gd name="connsiteX460" fmla="*/ 1723757 w 6621605"/>
              <a:gd name="connsiteY460" fmla="*/ 3223836 h 5077261"/>
              <a:gd name="connsiteX461" fmla="*/ 1723757 w 6621605"/>
              <a:gd name="connsiteY461" fmla="*/ 3178902 h 5077261"/>
              <a:gd name="connsiteX462" fmla="*/ 1694038 w 6621605"/>
              <a:gd name="connsiteY462" fmla="*/ 3133972 h 5077261"/>
              <a:gd name="connsiteX463" fmla="*/ 1628652 w 6621605"/>
              <a:gd name="connsiteY463" fmla="*/ 3044110 h 5077261"/>
              <a:gd name="connsiteX464" fmla="*/ 1491940 w 6621605"/>
              <a:gd name="connsiteY464" fmla="*/ 2959862 h 5077261"/>
              <a:gd name="connsiteX465" fmla="*/ 1260126 w 6621605"/>
              <a:gd name="connsiteY465" fmla="*/ 2920548 h 5077261"/>
              <a:gd name="connsiteX466" fmla="*/ 1182852 w 6621605"/>
              <a:gd name="connsiteY466" fmla="*/ 2931781 h 5077261"/>
              <a:gd name="connsiteX467" fmla="*/ 1069919 w 6621605"/>
              <a:gd name="connsiteY467" fmla="*/ 2943013 h 5077261"/>
              <a:gd name="connsiteX468" fmla="*/ 1022365 w 6621605"/>
              <a:gd name="connsiteY468" fmla="*/ 2931781 h 5077261"/>
              <a:gd name="connsiteX469" fmla="*/ 986701 w 6621605"/>
              <a:gd name="connsiteY469" fmla="*/ 2920548 h 5077261"/>
              <a:gd name="connsiteX470" fmla="*/ 986701 w 6621605"/>
              <a:gd name="connsiteY470" fmla="*/ 2898080 h 5077261"/>
              <a:gd name="connsiteX471" fmla="*/ 855933 w 6621605"/>
              <a:gd name="connsiteY471" fmla="*/ 2869998 h 5077261"/>
              <a:gd name="connsiteX472" fmla="*/ 737052 w 6621605"/>
              <a:gd name="connsiteY472" fmla="*/ 2841916 h 5077261"/>
              <a:gd name="connsiteX473" fmla="*/ 737052 w 6621605"/>
              <a:gd name="connsiteY473" fmla="*/ 2808219 h 5077261"/>
              <a:gd name="connsiteX474" fmla="*/ 653838 w 6621605"/>
              <a:gd name="connsiteY474" fmla="*/ 2707122 h 5077261"/>
              <a:gd name="connsiteX475" fmla="*/ 665726 w 6621605"/>
              <a:gd name="connsiteY475" fmla="*/ 2662191 h 5077261"/>
              <a:gd name="connsiteX476" fmla="*/ 677614 w 6621605"/>
              <a:gd name="connsiteY476" fmla="*/ 2639726 h 5077261"/>
              <a:gd name="connsiteX477" fmla="*/ 784607 w 6621605"/>
              <a:gd name="connsiteY477" fmla="*/ 2594795 h 5077261"/>
              <a:gd name="connsiteX478" fmla="*/ 891596 w 6621605"/>
              <a:gd name="connsiteY478" fmla="*/ 2549861 h 5077261"/>
              <a:gd name="connsiteX479" fmla="*/ 951038 w 6621605"/>
              <a:gd name="connsiteY479" fmla="*/ 2549861 h 5077261"/>
              <a:gd name="connsiteX480" fmla="*/ 951038 w 6621605"/>
              <a:gd name="connsiteY480" fmla="*/ 2527396 h 5077261"/>
              <a:gd name="connsiteX481" fmla="*/ 974814 w 6621605"/>
              <a:gd name="connsiteY481" fmla="*/ 2527396 h 5077261"/>
              <a:gd name="connsiteX482" fmla="*/ 974814 w 6621605"/>
              <a:gd name="connsiteY482" fmla="*/ 2549861 h 5077261"/>
              <a:gd name="connsiteX483" fmla="*/ 1212575 w 6621605"/>
              <a:gd name="connsiteY483" fmla="*/ 2549861 h 5077261"/>
              <a:gd name="connsiteX484" fmla="*/ 1212575 w 6621605"/>
              <a:gd name="connsiteY484" fmla="*/ 2527396 h 5077261"/>
              <a:gd name="connsiteX485" fmla="*/ 1236350 w 6621605"/>
              <a:gd name="connsiteY485" fmla="*/ 2538629 h 5077261"/>
              <a:gd name="connsiteX486" fmla="*/ 1248238 w 6621605"/>
              <a:gd name="connsiteY486" fmla="*/ 2549861 h 5077261"/>
              <a:gd name="connsiteX487" fmla="*/ 1521659 w 6621605"/>
              <a:gd name="connsiteY487" fmla="*/ 2549861 h 5077261"/>
              <a:gd name="connsiteX488" fmla="*/ 1581101 w 6621605"/>
              <a:gd name="connsiteY488" fmla="*/ 2476849 h 5077261"/>
              <a:gd name="connsiteX489" fmla="*/ 1688094 w 6621605"/>
              <a:gd name="connsiteY489" fmla="*/ 2437532 h 5077261"/>
              <a:gd name="connsiteX490" fmla="*/ 1688094 w 6621605"/>
              <a:gd name="connsiteY490" fmla="*/ 2403834 h 5077261"/>
              <a:gd name="connsiteX491" fmla="*/ 1747533 w 6621605"/>
              <a:gd name="connsiteY491" fmla="*/ 2403834 h 5077261"/>
              <a:gd name="connsiteX492" fmla="*/ 1747533 w 6621605"/>
              <a:gd name="connsiteY492" fmla="*/ 2381368 h 5077261"/>
              <a:gd name="connsiteX493" fmla="*/ 1759421 w 6621605"/>
              <a:gd name="connsiteY493" fmla="*/ 2302740 h 5077261"/>
              <a:gd name="connsiteX494" fmla="*/ 1747533 w 6621605"/>
              <a:gd name="connsiteY494" fmla="*/ 2257806 h 5077261"/>
              <a:gd name="connsiteX495" fmla="*/ 1860470 w 6621605"/>
              <a:gd name="connsiteY495" fmla="*/ 2224108 h 5077261"/>
              <a:gd name="connsiteX496" fmla="*/ 1925852 w 6621605"/>
              <a:gd name="connsiteY496" fmla="*/ 2123011 h 5077261"/>
              <a:gd name="connsiteX497" fmla="*/ 1913964 w 6621605"/>
              <a:gd name="connsiteY497" fmla="*/ 2066848 h 5077261"/>
              <a:gd name="connsiteX498" fmla="*/ 1890189 w 6621605"/>
              <a:gd name="connsiteY498" fmla="*/ 2066848 h 5077261"/>
              <a:gd name="connsiteX499" fmla="*/ 1795084 w 6621605"/>
              <a:gd name="connsiteY499" fmla="*/ 1982603 h 5077261"/>
              <a:gd name="connsiteX500" fmla="*/ 1640540 w 6621605"/>
              <a:gd name="connsiteY500" fmla="*/ 1887122 h 5077261"/>
              <a:gd name="connsiteX501" fmla="*/ 1474108 w 6621605"/>
              <a:gd name="connsiteY501" fmla="*/ 1808495 h 5077261"/>
              <a:gd name="connsiteX502" fmla="*/ 1319565 w 6621605"/>
              <a:gd name="connsiteY502" fmla="*/ 1752331 h 5077261"/>
              <a:gd name="connsiteX503" fmla="*/ 1319565 w 6621605"/>
              <a:gd name="connsiteY503" fmla="*/ 1741099 h 5077261"/>
              <a:gd name="connsiteX504" fmla="*/ 1331452 w 6621605"/>
              <a:gd name="connsiteY504" fmla="*/ 1718633 h 5077261"/>
              <a:gd name="connsiteX505" fmla="*/ 1379006 w 6621605"/>
              <a:gd name="connsiteY505" fmla="*/ 1741099 h 5077261"/>
              <a:gd name="connsiteX506" fmla="*/ 1474108 w 6621605"/>
              <a:gd name="connsiteY506" fmla="*/ 1786029 h 5077261"/>
              <a:gd name="connsiteX507" fmla="*/ 1456277 w 6621605"/>
              <a:gd name="connsiteY507" fmla="*/ 1763564 h 5077261"/>
              <a:gd name="connsiteX508" fmla="*/ 1438445 w 6621605"/>
              <a:gd name="connsiteY508" fmla="*/ 1741099 h 5077261"/>
              <a:gd name="connsiteX509" fmla="*/ 1474108 w 6621605"/>
              <a:gd name="connsiteY509" fmla="*/ 1741099 h 5077261"/>
              <a:gd name="connsiteX510" fmla="*/ 1563270 w 6621605"/>
              <a:gd name="connsiteY510" fmla="*/ 1814111 h 5077261"/>
              <a:gd name="connsiteX511" fmla="*/ 1676203 w 6621605"/>
              <a:gd name="connsiteY511" fmla="*/ 1887122 h 5077261"/>
              <a:gd name="connsiteX512" fmla="*/ 1806972 w 6621605"/>
              <a:gd name="connsiteY512" fmla="*/ 1887122 h 5077261"/>
              <a:gd name="connsiteX513" fmla="*/ 1842638 w 6621605"/>
              <a:gd name="connsiteY513" fmla="*/ 1898355 h 5077261"/>
              <a:gd name="connsiteX514" fmla="*/ 1890189 w 6621605"/>
              <a:gd name="connsiteY514" fmla="*/ 1965751 h 5077261"/>
              <a:gd name="connsiteX515" fmla="*/ 1925852 w 6621605"/>
              <a:gd name="connsiteY515" fmla="*/ 1965751 h 5077261"/>
              <a:gd name="connsiteX516" fmla="*/ 1937740 w 6621605"/>
              <a:gd name="connsiteY516" fmla="*/ 1982603 h 5077261"/>
              <a:gd name="connsiteX517" fmla="*/ 1949628 w 6621605"/>
              <a:gd name="connsiteY517" fmla="*/ 1999452 h 5077261"/>
              <a:gd name="connsiteX518" fmla="*/ 1997179 w 6621605"/>
              <a:gd name="connsiteY518" fmla="*/ 1976987 h 5077261"/>
              <a:gd name="connsiteX519" fmla="*/ 1997179 w 6621605"/>
              <a:gd name="connsiteY519" fmla="*/ 1932053 h 5077261"/>
              <a:gd name="connsiteX520" fmla="*/ 2009070 w 6621605"/>
              <a:gd name="connsiteY520" fmla="*/ 1752331 h 5077261"/>
              <a:gd name="connsiteX521" fmla="*/ 2032845 w 6621605"/>
              <a:gd name="connsiteY521" fmla="*/ 1752331 h 5077261"/>
              <a:gd name="connsiteX522" fmla="*/ 2038789 w 6621605"/>
              <a:gd name="connsiteY522" fmla="*/ 1713017 h 5077261"/>
              <a:gd name="connsiteX523" fmla="*/ 2044733 w 6621605"/>
              <a:gd name="connsiteY523" fmla="*/ 1673700 h 5077261"/>
              <a:gd name="connsiteX524" fmla="*/ 2032845 w 6621605"/>
              <a:gd name="connsiteY524" fmla="*/ 1673700 h 5077261"/>
              <a:gd name="connsiteX525" fmla="*/ 1979347 w 6621605"/>
              <a:gd name="connsiteY525" fmla="*/ 1606304 h 5077261"/>
              <a:gd name="connsiteX526" fmla="*/ 1925852 w 6621605"/>
              <a:gd name="connsiteY526" fmla="*/ 1561373 h 5077261"/>
              <a:gd name="connsiteX527" fmla="*/ 1913964 w 6621605"/>
              <a:gd name="connsiteY527" fmla="*/ 1516439 h 5077261"/>
              <a:gd name="connsiteX528" fmla="*/ 1747533 w 6621605"/>
              <a:gd name="connsiteY528" fmla="*/ 1404113 h 5077261"/>
              <a:gd name="connsiteX529" fmla="*/ 1771308 w 6621605"/>
              <a:gd name="connsiteY529" fmla="*/ 1404113 h 5077261"/>
              <a:gd name="connsiteX530" fmla="*/ 1818859 w 6621605"/>
              <a:gd name="connsiteY530" fmla="*/ 1432193 h 5077261"/>
              <a:gd name="connsiteX531" fmla="*/ 1842638 w 6621605"/>
              <a:gd name="connsiteY531" fmla="*/ 1471508 h 5077261"/>
              <a:gd name="connsiteX532" fmla="*/ 1890189 w 6621605"/>
              <a:gd name="connsiteY532" fmla="*/ 1471508 h 5077261"/>
              <a:gd name="connsiteX533" fmla="*/ 1925852 w 6621605"/>
              <a:gd name="connsiteY533" fmla="*/ 1516439 h 5077261"/>
              <a:gd name="connsiteX534" fmla="*/ 2032845 w 6621605"/>
              <a:gd name="connsiteY534" fmla="*/ 1527672 h 5077261"/>
              <a:gd name="connsiteX535" fmla="*/ 2104171 w 6621605"/>
              <a:gd name="connsiteY535" fmla="*/ 1561373 h 5077261"/>
              <a:gd name="connsiteX536" fmla="*/ 2163613 w 6621605"/>
              <a:gd name="connsiteY536" fmla="*/ 1583838 h 5077261"/>
              <a:gd name="connsiteX537" fmla="*/ 2163613 w 6621605"/>
              <a:gd name="connsiteY537" fmla="*/ 1561373 h 5077261"/>
              <a:gd name="connsiteX538" fmla="*/ 2240884 w 6621605"/>
              <a:gd name="connsiteY538" fmla="*/ 1499590 h 5077261"/>
              <a:gd name="connsiteX539" fmla="*/ 2270603 w 6621605"/>
              <a:gd name="connsiteY539" fmla="*/ 1404113 h 5077261"/>
              <a:gd name="connsiteX540" fmla="*/ 2306266 w 6621605"/>
              <a:gd name="connsiteY540" fmla="*/ 1404113 h 5077261"/>
              <a:gd name="connsiteX541" fmla="*/ 2324101 w 6621605"/>
              <a:gd name="connsiteY541" fmla="*/ 1347946 h 5077261"/>
              <a:gd name="connsiteX542" fmla="*/ 2353820 w 6621605"/>
              <a:gd name="connsiteY542" fmla="*/ 1325480 h 5077261"/>
              <a:gd name="connsiteX543" fmla="*/ 2377596 w 6621605"/>
              <a:gd name="connsiteY543" fmla="*/ 1325480 h 5077261"/>
              <a:gd name="connsiteX544" fmla="*/ 2377596 w 6621605"/>
              <a:gd name="connsiteY544" fmla="*/ 1291782 h 5077261"/>
              <a:gd name="connsiteX545" fmla="*/ 2413259 w 6621605"/>
              <a:gd name="connsiteY545" fmla="*/ 1291782 h 5077261"/>
              <a:gd name="connsiteX546" fmla="*/ 2437035 w 6621605"/>
              <a:gd name="connsiteY546" fmla="*/ 1112057 h 5077261"/>
              <a:gd name="connsiteX547" fmla="*/ 2431091 w 6621605"/>
              <a:gd name="connsiteY547" fmla="*/ 1095208 h 5077261"/>
              <a:gd name="connsiteX548" fmla="*/ 2425147 w 6621605"/>
              <a:gd name="connsiteY548" fmla="*/ 1078356 h 5077261"/>
              <a:gd name="connsiteX549" fmla="*/ 2496476 w 6621605"/>
              <a:gd name="connsiteY549" fmla="*/ 1072739 h 5077261"/>
              <a:gd name="connsiteX550" fmla="*/ 2555915 w 6621605"/>
              <a:gd name="connsiteY550" fmla="*/ 1067123 h 5077261"/>
              <a:gd name="connsiteX551" fmla="*/ 2555915 w 6621605"/>
              <a:gd name="connsiteY551" fmla="*/ 1078356 h 5077261"/>
              <a:gd name="connsiteX552" fmla="*/ 2603466 w 6621605"/>
              <a:gd name="connsiteY552" fmla="*/ 1095208 h 5077261"/>
              <a:gd name="connsiteX553" fmla="*/ 2651020 w 6621605"/>
              <a:gd name="connsiteY553" fmla="*/ 1123289 h 5077261"/>
              <a:gd name="connsiteX554" fmla="*/ 2674796 w 6621605"/>
              <a:gd name="connsiteY554" fmla="*/ 1123289 h 5077261"/>
              <a:gd name="connsiteX555" fmla="*/ 2674796 w 6621605"/>
              <a:gd name="connsiteY555" fmla="*/ 1145755 h 5077261"/>
              <a:gd name="connsiteX556" fmla="*/ 2775842 w 6621605"/>
              <a:gd name="connsiteY556" fmla="*/ 1117673 h 5077261"/>
              <a:gd name="connsiteX557" fmla="*/ 2865003 w 6621605"/>
              <a:gd name="connsiteY557" fmla="*/ 1078356 h 5077261"/>
              <a:gd name="connsiteX558" fmla="*/ 2888778 w 6621605"/>
              <a:gd name="connsiteY558" fmla="*/ 1078356 h 5077261"/>
              <a:gd name="connsiteX559" fmla="*/ 2888778 w 6621605"/>
              <a:gd name="connsiteY559" fmla="*/ 1010959 h 5077261"/>
              <a:gd name="connsiteX560" fmla="*/ 2865003 w 6621605"/>
              <a:gd name="connsiteY560" fmla="*/ 1010959 h 5077261"/>
              <a:gd name="connsiteX561" fmla="*/ 2865003 w 6621605"/>
              <a:gd name="connsiteY561" fmla="*/ 887397 h 5077261"/>
              <a:gd name="connsiteX562" fmla="*/ 2894722 w 6621605"/>
              <a:gd name="connsiteY562" fmla="*/ 870547 h 5077261"/>
              <a:gd name="connsiteX563" fmla="*/ 2924441 w 6621605"/>
              <a:gd name="connsiteY563" fmla="*/ 853698 h 5077261"/>
              <a:gd name="connsiteX564" fmla="*/ 2966051 w 6621605"/>
              <a:gd name="connsiteY564" fmla="*/ 859315 h 5077261"/>
              <a:gd name="connsiteX565" fmla="*/ 3007659 w 6621605"/>
              <a:gd name="connsiteY565" fmla="*/ 864931 h 5077261"/>
              <a:gd name="connsiteX566" fmla="*/ 3007659 w 6621605"/>
              <a:gd name="connsiteY566" fmla="*/ 887397 h 5077261"/>
              <a:gd name="connsiteX567" fmla="*/ 3102764 w 6621605"/>
              <a:gd name="connsiteY567" fmla="*/ 932330 h 5077261"/>
              <a:gd name="connsiteX568" fmla="*/ 3102764 w 6621605"/>
              <a:gd name="connsiteY568" fmla="*/ 954796 h 5077261"/>
              <a:gd name="connsiteX569" fmla="*/ 3126539 w 6621605"/>
              <a:gd name="connsiteY569" fmla="*/ 977262 h 5077261"/>
              <a:gd name="connsiteX570" fmla="*/ 3292971 w 6621605"/>
              <a:gd name="connsiteY570" fmla="*/ 966029 h 5077261"/>
              <a:gd name="connsiteX571" fmla="*/ 3328634 w 6621605"/>
              <a:gd name="connsiteY571" fmla="*/ 909863 h 5077261"/>
              <a:gd name="connsiteX572" fmla="*/ 3364297 w 6621605"/>
              <a:gd name="connsiteY572" fmla="*/ 864931 h 5077261"/>
              <a:gd name="connsiteX573" fmla="*/ 3364297 w 6621605"/>
              <a:gd name="connsiteY573" fmla="*/ 820000 h 5077261"/>
              <a:gd name="connsiteX574" fmla="*/ 3453459 w 6621605"/>
              <a:gd name="connsiteY574" fmla="*/ 763834 h 5077261"/>
              <a:gd name="connsiteX575" fmla="*/ 3495065 w 6621605"/>
              <a:gd name="connsiteY575" fmla="*/ 651507 h 5077261"/>
              <a:gd name="connsiteX576" fmla="*/ 3483178 w 6621605"/>
              <a:gd name="connsiteY576" fmla="*/ 533561 h 5077261"/>
              <a:gd name="connsiteX577" fmla="*/ 3471290 w 6621605"/>
              <a:gd name="connsiteY577" fmla="*/ 415616 h 5077261"/>
              <a:gd name="connsiteX578" fmla="*/ 3714145 w 6621605"/>
              <a:gd name="connsiteY578" fmla="*/ 385127 h 5077261"/>
              <a:gd name="connsiteX579" fmla="*/ 3720936 w 6621605"/>
              <a:gd name="connsiteY579" fmla="*/ 404384 h 5077261"/>
              <a:gd name="connsiteX580" fmla="*/ 3713506 w 6621605"/>
              <a:gd name="connsiteY580" fmla="*/ 387535 h 5077261"/>
              <a:gd name="connsiteX581" fmla="*/ 3709048 w 6621605"/>
              <a:gd name="connsiteY581" fmla="*/ 370686 h 5077261"/>
              <a:gd name="connsiteX582" fmla="*/ 3714992 w 6621605"/>
              <a:gd name="connsiteY582" fmla="*/ 381919 h 5077261"/>
              <a:gd name="connsiteX583" fmla="*/ 3714145 w 6621605"/>
              <a:gd name="connsiteY583" fmla="*/ 385127 h 5077261"/>
              <a:gd name="connsiteX584" fmla="*/ 3720936 w 6621605"/>
              <a:gd name="connsiteY584" fmla="*/ 292054 h 5077261"/>
              <a:gd name="connsiteX585" fmla="*/ 3720936 w 6621605"/>
              <a:gd name="connsiteY585" fmla="*/ 348221 h 5077261"/>
              <a:gd name="connsiteX586" fmla="*/ 3709048 w 6621605"/>
              <a:gd name="connsiteY586" fmla="*/ 348221 h 5077261"/>
              <a:gd name="connsiteX587" fmla="*/ 3364297 w 6621605"/>
              <a:gd name="connsiteY587" fmla="*/ 0 h 5077261"/>
              <a:gd name="connsiteX588" fmla="*/ 3411848 w 6621605"/>
              <a:gd name="connsiteY588" fmla="*/ 0 h 5077261"/>
              <a:gd name="connsiteX589" fmla="*/ 3435627 w 6621605"/>
              <a:gd name="connsiteY589" fmla="*/ 11233 h 5077261"/>
              <a:gd name="connsiteX590" fmla="*/ 3435627 w 6621605"/>
              <a:gd name="connsiteY590" fmla="*/ 67399 h 5077261"/>
              <a:gd name="connsiteX591" fmla="*/ 3423736 w 6621605"/>
              <a:gd name="connsiteY591" fmla="*/ 123562 h 5077261"/>
              <a:gd name="connsiteX592" fmla="*/ 3447515 w 6621605"/>
              <a:gd name="connsiteY592" fmla="*/ 269589 h 5077261"/>
              <a:gd name="connsiteX593" fmla="*/ 3483178 w 6621605"/>
              <a:gd name="connsiteY593" fmla="*/ 404384 h 5077261"/>
              <a:gd name="connsiteX594" fmla="*/ 3447515 w 6621605"/>
              <a:gd name="connsiteY594" fmla="*/ 404384 h 5077261"/>
              <a:gd name="connsiteX595" fmla="*/ 3411848 w 6621605"/>
              <a:gd name="connsiteY595" fmla="*/ 202191 h 5077261"/>
              <a:gd name="connsiteX596" fmla="*/ 3364297 w 6621605"/>
              <a:gd name="connsiteY596" fmla="*/ 0 h 50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</a:cxnLst>
            <a:rect l="l" t="t" r="r" b="b"/>
            <a:pathLst>
              <a:path w="6621605" h="5077261">
                <a:moveTo>
                  <a:pt x="5361479" y="4661645"/>
                </a:moveTo>
                <a:cubicBezTo>
                  <a:pt x="5377329" y="4669136"/>
                  <a:pt x="5389217" y="4684113"/>
                  <a:pt x="5397142" y="4706578"/>
                </a:cubicBezTo>
                <a:lnTo>
                  <a:pt x="5373367" y="4695346"/>
                </a:lnTo>
                <a:cubicBezTo>
                  <a:pt x="5365441" y="4680369"/>
                  <a:pt x="5363461" y="4674750"/>
                  <a:pt x="5367423" y="4678497"/>
                </a:cubicBezTo>
                <a:cubicBezTo>
                  <a:pt x="5371385" y="4682241"/>
                  <a:pt x="5369404" y="4676625"/>
                  <a:pt x="5361479" y="4661645"/>
                </a:cubicBezTo>
                <a:close/>
                <a:moveTo>
                  <a:pt x="903487" y="4380825"/>
                </a:moveTo>
                <a:lnTo>
                  <a:pt x="939151" y="4380825"/>
                </a:lnTo>
                <a:lnTo>
                  <a:pt x="927263" y="4403291"/>
                </a:lnTo>
                <a:cubicBezTo>
                  <a:pt x="919338" y="4410779"/>
                  <a:pt x="915375" y="4418267"/>
                  <a:pt x="915375" y="4425756"/>
                </a:cubicBezTo>
                <a:cubicBezTo>
                  <a:pt x="907450" y="4425756"/>
                  <a:pt x="903487" y="4423884"/>
                  <a:pt x="903487" y="4420140"/>
                </a:cubicBezTo>
                <a:cubicBezTo>
                  <a:pt x="903487" y="4416395"/>
                  <a:pt x="899525" y="4414523"/>
                  <a:pt x="891596" y="4414523"/>
                </a:cubicBezTo>
                <a:cubicBezTo>
                  <a:pt x="891596" y="4407035"/>
                  <a:pt x="893581" y="4401418"/>
                  <a:pt x="897543" y="4397674"/>
                </a:cubicBezTo>
                <a:cubicBezTo>
                  <a:pt x="901506" y="4393930"/>
                  <a:pt x="903487" y="4388314"/>
                  <a:pt x="903487" y="4380825"/>
                </a:cubicBezTo>
                <a:close/>
                <a:moveTo>
                  <a:pt x="1367115" y="4212329"/>
                </a:moveTo>
                <a:cubicBezTo>
                  <a:pt x="1382969" y="4227309"/>
                  <a:pt x="1394857" y="4232926"/>
                  <a:pt x="1402782" y="4229178"/>
                </a:cubicBezTo>
                <a:cubicBezTo>
                  <a:pt x="1410707" y="4225434"/>
                  <a:pt x="1422595" y="4231050"/>
                  <a:pt x="1438445" y="4246030"/>
                </a:cubicBezTo>
                <a:cubicBezTo>
                  <a:pt x="1478071" y="4290961"/>
                  <a:pt x="1509772" y="4328403"/>
                  <a:pt x="1533547" y="4358357"/>
                </a:cubicBezTo>
                <a:cubicBezTo>
                  <a:pt x="1557326" y="4388314"/>
                  <a:pt x="1569214" y="4433244"/>
                  <a:pt x="1569214" y="4493152"/>
                </a:cubicBezTo>
                <a:cubicBezTo>
                  <a:pt x="1545438" y="4523106"/>
                  <a:pt x="1517697" y="4538086"/>
                  <a:pt x="1485996" y="4538086"/>
                </a:cubicBezTo>
                <a:cubicBezTo>
                  <a:pt x="1454295" y="4538086"/>
                  <a:pt x="1426557" y="4519364"/>
                  <a:pt x="1402782" y="4481919"/>
                </a:cubicBezTo>
                <a:lnTo>
                  <a:pt x="1367115" y="4481919"/>
                </a:lnTo>
                <a:cubicBezTo>
                  <a:pt x="1311639" y="4436989"/>
                  <a:pt x="1283901" y="4377078"/>
                  <a:pt x="1283901" y="4302194"/>
                </a:cubicBezTo>
                <a:cubicBezTo>
                  <a:pt x="1283901" y="4264751"/>
                  <a:pt x="1287864" y="4240414"/>
                  <a:pt x="1295789" y="4229178"/>
                </a:cubicBezTo>
                <a:cubicBezTo>
                  <a:pt x="1303714" y="4217946"/>
                  <a:pt x="1327490" y="4212329"/>
                  <a:pt x="1367115" y="4212329"/>
                </a:cubicBezTo>
                <a:close/>
                <a:moveTo>
                  <a:pt x="1616765" y="3953975"/>
                </a:moveTo>
                <a:lnTo>
                  <a:pt x="1616765" y="3965208"/>
                </a:lnTo>
                <a:lnTo>
                  <a:pt x="1604877" y="3987673"/>
                </a:lnTo>
                <a:lnTo>
                  <a:pt x="1557326" y="3987673"/>
                </a:lnTo>
                <a:cubicBezTo>
                  <a:pt x="1533547" y="4002650"/>
                  <a:pt x="1521659" y="4013883"/>
                  <a:pt x="1521659" y="4021371"/>
                </a:cubicBezTo>
                <a:cubicBezTo>
                  <a:pt x="1521659" y="4028859"/>
                  <a:pt x="1497884" y="4036348"/>
                  <a:pt x="1450333" y="4043836"/>
                </a:cubicBezTo>
                <a:lnTo>
                  <a:pt x="1450333" y="4010138"/>
                </a:lnTo>
                <a:cubicBezTo>
                  <a:pt x="1489959" y="4002650"/>
                  <a:pt x="1517697" y="3993289"/>
                  <a:pt x="1533547" y="3982057"/>
                </a:cubicBezTo>
                <a:cubicBezTo>
                  <a:pt x="1549401" y="3970824"/>
                  <a:pt x="1577139" y="3961463"/>
                  <a:pt x="1616765" y="3953975"/>
                </a:cubicBezTo>
                <a:close/>
                <a:moveTo>
                  <a:pt x="1616765" y="3931506"/>
                </a:moveTo>
                <a:lnTo>
                  <a:pt x="1652428" y="3931506"/>
                </a:lnTo>
                <a:lnTo>
                  <a:pt x="1652428" y="3953974"/>
                </a:lnTo>
                <a:cubicBezTo>
                  <a:pt x="1636577" y="3946486"/>
                  <a:pt x="1630634" y="3944613"/>
                  <a:pt x="1634596" y="3948358"/>
                </a:cubicBezTo>
                <a:cubicBezTo>
                  <a:pt x="1638559" y="3952102"/>
                  <a:pt x="1632615" y="3946486"/>
                  <a:pt x="1616765" y="3931506"/>
                </a:cubicBezTo>
                <a:close/>
                <a:moveTo>
                  <a:pt x="1671745" y="3924486"/>
                </a:moveTo>
                <a:cubicBezTo>
                  <a:pt x="1674717" y="3925425"/>
                  <a:pt x="1680166" y="3927765"/>
                  <a:pt x="1688094" y="3931507"/>
                </a:cubicBezTo>
                <a:lnTo>
                  <a:pt x="1670259" y="3925890"/>
                </a:lnTo>
                <a:cubicBezTo>
                  <a:pt x="1668278" y="3924018"/>
                  <a:pt x="1668773" y="3923550"/>
                  <a:pt x="1671745" y="3924486"/>
                </a:cubicBezTo>
                <a:close/>
                <a:moveTo>
                  <a:pt x="1652428" y="3920274"/>
                </a:moveTo>
                <a:lnTo>
                  <a:pt x="1670259" y="3925890"/>
                </a:lnTo>
                <a:lnTo>
                  <a:pt x="1668773" y="3927297"/>
                </a:lnTo>
                <a:cubicBezTo>
                  <a:pt x="1665801" y="3926358"/>
                  <a:pt x="1660353" y="3924018"/>
                  <a:pt x="1652428" y="3920274"/>
                </a:cubicBezTo>
                <a:close/>
                <a:moveTo>
                  <a:pt x="772719" y="3695617"/>
                </a:moveTo>
                <a:lnTo>
                  <a:pt x="772719" y="3740547"/>
                </a:lnTo>
                <a:lnTo>
                  <a:pt x="701389" y="3740547"/>
                </a:lnTo>
                <a:lnTo>
                  <a:pt x="713277" y="3729315"/>
                </a:lnTo>
                <a:cubicBezTo>
                  <a:pt x="729127" y="3714338"/>
                  <a:pt x="737052" y="3706849"/>
                  <a:pt x="737052" y="3706849"/>
                </a:cubicBezTo>
                <a:cubicBezTo>
                  <a:pt x="737052" y="3706849"/>
                  <a:pt x="748943" y="3703105"/>
                  <a:pt x="772719" y="3695617"/>
                </a:cubicBezTo>
                <a:close/>
                <a:moveTo>
                  <a:pt x="6574051" y="3515891"/>
                </a:moveTo>
                <a:cubicBezTo>
                  <a:pt x="6581976" y="3515891"/>
                  <a:pt x="6589901" y="3517763"/>
                  <a:pt x="6597826" y="3521508"/>
                </a:cubicBezTo>
                <a:cubicBezTo>
                  <a:pt x="6605755" y="3525252"/>
                  <a:pt x="6613677" y="3527124"/>
                  <a:pt x="6621605" y="3527124"/>
                </a:cubicBezTo>
                <a:lnTo>
                  <a:pt x="6621605" y="3549589"/>
                </a:lnTo>
                <a:cubicBezTo>
                  <a:pt x="6605755" y="3542101"/>
                  <a:pt x="6597826" y="3538357"/>
                  <a:pt x="6597826" y="3538357"/>
                </a:cubicBezTo>
                <a:cubicBezTo>
                  <a:pt x="6597826" y="3538357"/>
                  <a:pt x="6589901" y="3530868"/>
                  <a:pt x="6574051" y="3515891"/>
                </a:cubicBezTo>
                <a:close/>
                <a:moveTo>
                  <a:pt x="6181749" y="2606028"/>
                </a:moveTo>
                <a:lnTo>
                  <a:pt x="6300630" y="2606028"/>
                </a:lnTo>
                <a:lnTo>
                  <a:pt x="6300630" y="2628493"/>
                </a:lnTo>
                <a:lnTo>
                  <a:pt x="6288742" y="2639726"/>
                </a:lnTo>
                <a:cubicBezTo>
                  <a:pt x="6272888" y="2639726"/>
                  <a:pt x="6255057" y="2637853"/>
                  <a:pt x="6235244" y="2634109"/>
                </a:cubicBezTo>
                <a:cubicBezTo>
                  <a:pt x="6215431" y="2630365"/>
                  <a:pt x="6197599" y="2628493"/>
                  <a:pt x="6181749" y="2628493"/>
                </a:cubicBezTo>
                <a:close/>
                <a:moveTo>
                  <a:pt x="6027205" y="2606028"/>
                </a:moveTo>
                <a:lnTo>
                  <a:pt x="6157974" y="2606028"/>
                </a:lnTo>
                <a:lnTo>
                  <a:pt x="6157974" y="2628493"/>
                </a:lnTo>
                <a:cubicBezTo>
                  <a:pt x="6142123" y="2628493"/>
                  <a:pt x="6122310" y="2630365"/>
                  <a:pt x="6098532" y="2634109"/>
                </a:cubicBezTo>
                <a:cubicBezTo>
                  <a:pt x="6074756" y="2637853"/>
                  <a:pt x="6050981" y="2639726"/>
                  <a:pt x="6027205" y="2639726"/>
                </a:cubicBezTo>
                <a:cubicBezTo>
                  <a:pt x="6003430" y="2639726"/>
                  <a:pt x="5987579" y="2635981"/>
                  <a:pt x="5979654" y="2628493"/>
                </a:cubicBezTo>
                <a:lnTo>
                  <a:pt x="6027205" y="2628493"/>
                </a:lnTo>
                <a:close/>
                <a:moveTo>
                  <a:pt x="190207" y="2606028"/>
                </a:moveTo>
                <a:cubicBezTo>
                  <a:pt x="198132" y="2621005"/>
                  <a:pt x="208039" y="2634109"/>
                  <a:pt x="219926" y="2645342"/>
                </a:cubicBezTo>
                <a:cubicBezTo>
                  <a:pt x="231814" y="2656575"/>
                  <a:pt x="237758" y="2669679"/>
                  <a:pt x="237758" y="2684656"/>
                </a:cubicBezTo>
                <a:cubicBezTo>
                  <a:pt x="237758" y="2699633"/>
                  <a:pt x="227851" y="2722098"/>
                  <a:pt x="208039" y="2752055"/>
                </a:cubicBezTo>
                <a:cubicBezTo>
                  <a:pt x="188226" y="2782009"/>
                  <a:pt x="150581" y="2796986"/>
                  <a:pt x="95102" y="2796986"/>
                </a:cubicBezTo>
                <a:cubicBezTo>
                  <a:pt x="79251" y="2796986"/>
                  <a:pt x="69345" y="2791370"/>
                  <a:pt x="65382" y="2780137"/>
                </a:cubicBezTo>
                <a:cubicBezTo>
                  <a:pt x="61420" y="2768904"/>
                  <a:pt x="55476" y="2759544"/>
                  <a:pt x="47551" y="2752055"/>
                </a:cubicBezTo>
                <a:lnTo>
                  <a:pt x="43912" y="2752055"/>
                </a:lnTo>
                <a:lnTo>
                  <a:pt x="11888" y="2752055"/>
                </a:lnTo>
                <a:cubicBezTo>
                  <a:pt x="11888" y="2714610"/>
                  <a:pt x="7925" y="2684656"/>
                  <a:pt x="0" y="2662191"/>
                </a:cubicBezTo>
                <a:lnTo>
                  <a:pt x="43912" y="2637045"/>
                </a:lnTo>
                <a:lnTo>
                  <a:pt x="49037" y="2634110"/>
                </a:lnTo>
                <a:cubicBezTo>
                  <a:pt x="61915" y="2626621"/>
                  <a:pt x="71326" y="2621005"/>
                  <a:pt x="77270" y="2617260"/>
                </a:cubicBezTo>
                <a:cubicBezTo>
                  <a:pt x="89158" y="2609772"/>
                  <a:pt x="126806" y="2606028"/>
                  <a:pt x="190207" y="2606028"/>
                </a:cubicBezTo>
                <a:close/>
                <a:moveTo>
                  <a:pt x="772719" y="2336438"/>
                </a:moveTo>
                <a:lnTo>
                  <a:pt x="808382" y="2347670"/>
                </a:lnTo>
                <a:lnTo>
                  <a:pt x="784607" y="2347670"/>
                </a:lnTo>
                <a:cubicBezTo>
                  <a:pt x="776682" y="2347670"/>
                  <a:pt x="772719" y="2343926"/>
                  <a:pt x="772719" y="2336438"/>
                </a:cubicBezTo>
                <a:close/>
                <a:moveTo>
                  <a:pt x="732598" y="2329418"/>
                </a:moveTo>
                <a:cubicBezTo>
                  <a:pt x="735570" y="2330354"/>
                  <a:pt x="741018" y="2332695"/>
                  <a:pt x="748943" y="2336439"/>
                </a:cubicBezTo>
                <a:lnTo>
                  <a:pt x="731109" y="2330822"/>
                </a:lnTo>
                <a:lnTo>
                  <a:pt x="731112" y="2330822"/>
                </a:lnTo>
                <a:cubicBezTo>
                  <a:pt x="729127" y="2328950"/>
                  <a:pt x="729623" y="2328482"/>
                  <a:pt x="732598" y="2329418"/>
                </a:cubicBezTo>
                <a:close/>
                <a:moveTo>
                  <a:pt x="713277" y="2325206"/>
                </a:moveTo>
                <a:lnTo>
                  <a:pt x="731109" y="2330822"/>
                </a:lnTo>
                <a:lnTo>
                  <a:pt x="729626" y="2332227"/>
                </a:lnTo>
                <a:cubicBezTo>
                  <a:pt x="726651" y="2331290"/>
                  <a:pt x="721202" y="2328950"/>
                  <a:pt x="713277" y="2325206"/>
                </a:cubicBezTo>
                <a:close/>
                <a:moveTo>
                  <a:pt x="582509" y="2291504"/>
                </a:moveTo>
                <a:lnTo>
                  <a:pt x="630063" y="2302740"/>
                </a:lnTo>
                <a:lnTo>
                  <a:pt x="582509" y="2302740"/>
                </a:lnTo>
                <a:close/>
                <a:moveTo>
                  <a:pt x="285312" y="2190410"/>
                </a:moveTo>
                <a:cubicBezTo>
                  <a:pt x="340788" y="2205387"/>
                  <a:pt x="392302" y="2218492"/>
                  <a:pt x="439856" y="2229724"/>
                </a:cubicBezTo>
                <a:cubicBezTo>
                  <a:pt x="487407" y="2240957"/>
                  <a:pt x="534958" y="2254062"/>
                  <a:pt x="582509" y="2269042"/>
                </a:cubicBezTo>
                <a:lnTo>
                  <a:pt x="582509" y="2291504"/>
                </a:lnTo>
                <a:lnTo>
                  <a:pt x="499295" y="2291504"/>
                </a:lnTo>
                <a:lnTo>
                  <a:pt x="499295" y="2269042"/>
                </a:lnTo>
                <a:lnTo>
                  <a:pt x="427968" y="2257806"/>
                </a:lnTo>
                <a:lnTo>
                  <a:pt x="392302" y="2257806"/>
                </a:lnTo>
                <a:lnTo>
                  <a:pt x="392302" y="2235341"/>
                </a:lnTo>
                <a:cubicBezTo>
                  <a:pt x="376451" y="2235341"/>
                  <a:pt x="358620" y="2233469"/>
                  <a:pt x="338807" y="2229724"/>
                </a:cubicBezTo>
                <a:cubicBezTo>
                  <a:pt x="318994" y="2225980"/>
                  <a:pt x="301162" y="2224108"/>
                  <a:pt x="285312" y="2224108"/>
                </a:cubicBezTo>
                <a:close/>
                <a:moveTo>
                  <a:pt x="6253075" y="1883532"/>
                </a:moveTo>
                <a:lnTo>
                  <a:pt x="6253075" y="1887123"/>
                </a:lnTo>
                <a:lnTo>
                  <a:pt x="6237225" y="1890119"/>
                </a:lnTo>
                <a:close/>
                <a:moveTo>
                  <a:pt x="1343340" y="1853427"/>
                </a:moveTo>
                <a:lnTo>
                  <a:pt x="1379006" y="1864660"/>
                </a:lnTo>
                <a:lnTo>
                  <a:pt x="1355228" y="1864660"/>
                </a:lnTo>
                <a:close/>
                <a:moveTo>
                  <a:pt x="6371956" y="1842191"/>
                </a:moveTo>
                <a:lnTo>
                  <a:pt x="6383844" y="1853426"/>
                </a:lnTo>
                <a:lnTo>
                  <a:pt x="6371956" y="1864659"/>
                </a:lnTo>
                <a:cubicBezTo>
                  <a:pt x="6348181" y="1879636"/>
                  <a:pt x="6322424" y="1885252"/>
                  <a:pt x="6294686" y="1881508"/>
                </a:cubicBezTo>
                <a:cubicBezTo>
                  <a:pt x="6280817" y="1879636"/>
                  <a:pt x="6267440" y="1880104"/>
                  <a:pt x="6254561" y="1882912"/>
                </a:cubicBezTo>
                <a:lnTo>
                  <a:pt x="6253075" y="1883531"/>
                </a:lnTo>
                <a:lnTo>
                  <a:pt x="6253075" y="1864659"/>
                </a:lnTo>
                <a:lnTo>
                  <a:pt x="6300630" y="1853426"/>
                </a:lnTo>
                <a:cubicBezTo>
                  <a:pt x="6316480" y="1845935"/>
                  <a:pt x="6340255" y="1842191"/>
                  <a:pt x="6371956" y="1842191"/>
                </a:cubicBezTo>
                <a:close/>
                <a:moveTo>
                  <a:pt x="1260126" y="1819726"/>
                </a:moveTo>
                <a:cubicBezTo>
                  <a:pt x="1275976" y="1827215"/>
                  <a:pt x="1289845" y="1830962"/>
                  <a:pt x="1301733" y="1830962"/>
                </a:cubicBezTo>
                <a:cubicBezTo>
                  <a:pt x="1313621" y="1830962"/>
                  <a:pt x="1327490" y="1834703"/>
                  <a:pt x="1343340" y="1842192"/>
                </a:cubicBezTo>
                <a:lnTo>
                  <a:pt x="1295789" y="1853427"/>
                </a:lnTo>
                <a:cubicBezTo>
                  <a:pt x="1287864" y="1845936"/>
                  <a:pt x="1281920" y="1842192"/>
                  <a:pt x="1277957" y="1842192"/>
                </a:cubicBezTo>
                <a:cubicBezTo>
                  <a:pt x="1273995" y="1842192"/>
                  <a:pt x="1268051" y="1834703"/>
                  <a:pt x="1260126" y="1819726"/>
                </a:cubicBezTo>
                <a:close/>
                <a:moveTo>
                  <a:pt x="1093694" y="1752329"/>
                </a:moveTo>
                <a:cubicBezTo>
                  <a:pt x="1125395" y="1759818"/>
                  <a:pt x="1149170" y="1765434"/>
                  <a:pt x="1165021" y="1769179"/>
                </a:cubicBezTo>
                <a:cubicBezTo>
                  <a:pt x="1180871" y="1772922"/>
                  <a:pt x="1200684" y="1778539"/>
                  <a:pt x="1224463" y="1786027"/>
                </a:cubicBezTo>
                <a:lnTo>
                  <a:pt x="1224463" y="1808493"/>
                </a:lnTo>
                <a:lnTo>
                  <a:pt x="1165021" y="1808493"/>
                </a:lnTo>
                <a:cubicBezTo>
                  <a:pt x="1149170" y="1793516"/>
                  <a:pt x="1137283" y="1784155"/>
                  <a:pt x="1129358" y="1780411"/>
                </a:cubicBezTo>
                <a:cubicBezTo>
                  <a:pt x="1121432" y="1776668"/>
                  <a:pt x="1109545" y="1767306"/>
                  <a:pt x="1093694" y="1752329"/>
                </a:cubicBezTo>
                <a:close/>
                <a:moveTo>
                  <a:pt x="1010477" y="1718632"/>
                </a:moveTo>
                <a:lnTo>
                  <a:pt x="1058031" y="1718632"/>
                </a:lnTo>
                <a:lnTo>
                  <a:pt x="1058031" y="1752330"/>
                </a:lnTo>
                <a:cubicBezTo>
                  <a:pt x="1034252" y="1744842"/>
                  <a:pt x="1018402" y="1733609"/>
                  <a:pt x="1010477" y="1718632"/>
                </a:cubicBezTo>
                <a:close/>
                <a:moveTo>
                  <a:pt x="1343340" y="1696168"/>
                </a:moveTo>
                <a:cubicBezTo>
                  <a:pt x="1375044" y="1711145"/>
                  <a:pt x="1398819" y="1718633"/>
                  <a:pt x="1414670" y="1718633"/>
                </a:cubicBezTo>
                <a:lnTo>
                  <a:pt x="1414670" y="1741099"/>
                </a:lnTo>
                <a:lnTo>
                  <a:pt x="1379006" y="1741099"/>
                </a:lnTo>
                <a:lnTo>
                  <a:pt x="1343340" y="1718633"/>
                </a:lnTo>
                <a:close/>
                <a:moveTo>
                  <a:pt x="1058031" y="1527671"/>
                </a:moveTo>
                <a:lnTo>
                  <a:pt x="1093694" y="1527671"/>
                </a:lnTo>
                <a:lnTo>
                  <a:pt x="1093694" y="1550139"/>
                </a:lnTo>
                <a:cubicBezTo>
                  <a:pt x="1077844" y="1542648"/>
                  <a:pt x="1071900" y="1540779"/>
                  <a:pt x="1075863" y="1544523"/>
                </a:cubicBezTo>
                <a:cubicBezTo>
                  <a:pt x="1079825" y="1548267"/>
                  <a:pt x="1073881" y="1542648"/>
                  <a:pt x="1058031" y="1527671"/>
                </a:cubicBezTo>
                <a:close/>
                <a:moveTo>
                  <a:pt x="820270" y="1404113"/>
                </a:moveTo>
                <a:cubicBezTo>
                  <a:pt x="867821" y="1411601"/>
                  <a:pt x="909431" y="1428450"/>
                  <a:pt x="945094" y="1454660"/>
                </a:cubicBezTo>
                <a:cubicBezTo>
                  <a:pt x="980758" y="1480869"/>
                  <a:pt x="1018402" y="1501462"/>
                  <a:pt x="1058031" y="1516439"/>
                </a:cubicBezTo>
                <a:lnTo>
                  <a:pt x="1010477" y="1527672"/>
                </a:lnTo>
                <a:cubicBezTo>
                  <a:pt x="986701" y="1497718"/>
                  <a:pt x="955001" y="1478997"/>
                  <a:pt x="915375" y="1471509"/>
                </a:cubicBezTo>
                <a:cubicBezTo>
                  <a:pt x="875746" y="1464020"/>
                  <a:pt x="844045" y="1441555"/>
                  <a:pt x="820270" y="1404113"/>
                </a:cubicBezTo>
                <a:close/>
                <a:moveTo>
                  <a:pt x="737052" y="1347946"/>
                </a:moveTo>
                <a:cubicBezTo>
                  <a:pt x="752906" y="1355435"/>
                  <a:pt x="766775" y="1361051"/>
                  <a:pt x="778663" y="1364795"/>
                </a:cubicBezTo>
                <a:cubicBezTo>
                  <a:pt x="790551" y="1368540"/>
                  <a:pt x="804420" y="1374156"/>
                  <a:pt x="820270" y="1381644"/>
                </a:cubicBezTo>
                <a:lnTo>
                  <a:pt x="820270" y="1404113"/>
                </a:lnTo>
                <a:lnTo>
                  <a:pt x="820270" y="1404113"/>
                </a:lnTo>
                <a:lnTo>
                  <a:pt x="784607" y="1404113"/>
                </a:lnTo>
                <a:cubicBezTo>
                  <a:pt x="776682" y="1389136"/>
                  <a:pt x="768756" y="1379772"/>
                  <a:pt x="760831" y="1376028"/>
                </a:cubicBezTo>
                <a:cubicBezTo>
                  <a:pt x="752906" y="1372284"/>
                  <a:pt x="744981" y="1362923"/>
                  <a:pt x="737052" y="1347946"/>
                </a:cubicBezTo>
                <a:close/>
                <a:moveTo>
                  <a:pt x="463631" y="1213150"/>
                </a:moveTo>
                <a:cubicBezTo>
                  <a:pt x="495332" y="1213150"/>
                  <a:pt x="519107" y="1216896"/>
                  <a:pt x="534958" y="1224384"/>
                </a:cubicBezTo>
                <a:lnTo>
                  <a:pt x="582509" y="1235616"/>
                </a:lnTo>
                <a:lnTo>
                  <a:pt x="594400" y="1269318"/>
                </a:lnTo>
                <a:lnTo>
                  <a:pt x="653838" y="1269318"/>
                </a:lnTo>
                <a:lnTo>
                  <a:pt x="653838" y="1291783"/>
                </a:lnTo>
                <a:cubicBezTo>
                  <a:pt x="677614" y="1314248"/>
                  <a:pt x="705352" y="1329225"/>
                  <a:pt x="737052" y="1336714"/>
                </a:cubicBezTo>
                <a:lnTo>
                  <a:pt x="677614" y="1347946"/>
                </a:lnTo>
                <a:cubicBezTo>
                  <a:pt x="661764" y="1332970"/>
                  <a:pt x="651857" y="1327353"/>
                  <a:pt x="647894" y="1331097"/>
                </a:cubicBezTo>
                <a:cubicBezTo>
                  <a:pt x="643932" y="1334842"/>
                  <a:pt x="634025" y="1332970"/>
                  <a:pt x="618175" y="1325481"/>
                </a:cubicBezTo>
                <a:lnTo>
                  <a:pt x="618175" y="1303016"/>
                </a:lnTo>
                <a:lnTo>
                  <a:pt x="582509" y="1303016"/>
                </a:lnTo>
                <a:cubicBezTo>
                  <a:pt x="574587" y="1295527"/>
                  <a:pt x="570621" y="1289911"/>
                  <a:pt x="570621" y="1286167"/>
                </a:cubicBezTo>
                <a:cubicBezTo>
                  <a:pt x="570621" y="1282423"/>
                  <a:pt x="566658" y="1276806"/>
                  <a:pt x="558733" y="1269318"/>
                </a:cubicBezTo>
                <a:cubicBezTo>
                  <a:pt x="542883" y="1254341"/>
                  <a:pt x="527033" y="1244977"/>
                  <a:pt x="511182" y="1241233"/>
                </a:cubicBezTo>
                <a:cubicBezTo>
                  <a:pt x="495332" y="1237492"/>
                  <a:pt x="479482" y="1228127"/>
                  <a:pt x="463631" y="1213150"/>
                </a:cubicBezTo>
                <a:close/>
                <a:moveTo>
                  <a:pt x="261537" y="1089591"/>
                </a:moveTo>
                <a:cubicBezTo>
                  <a:pt x="285312" y="1097081"/>
                  <a:pt x="305125" y="1104566"/>
                  <a:pt x="320975" y="1112057"/>
                </a:cubicBezTo>
                <a:lnTo>
                  <a:pt x="356638" y="1123290"/>
                </a:lnTo>
                <a:cubicBezTo>
                  <a:pt x="364564" y="1130779"/>
                  <a:pt x="368526" y="1136395"/>
                  <a:pt x="368526" y="1140139"/>
                </a:cubicBezTo>
                <a:cubicBezTo>
                  <a:pt x="368526" y="1143882"/>
                  <a:pt x="372489" y="1149499"/>
                  <a:pt x="380414" y="1156988"/>
                </a:cubicBezTo>
                <a:lnTo>
                  <a:pt x="404189" y="1156988"/>
                </a:lnTo>
                <a:lnTo>
                  <a:pt x="404189" y="1179454"/>
                </a:lnTo>
                <a:lnTo>
                  <a:pt x="463631" y="1190686"/>
                </a:lnTo>
                <a:lnTo>
                  <a:pt x="463631" y="1213150"/>
                </a:lnTo>
                <a:lnTo>
                  <a:pt x="463631" y="1213151"/>
                </a:lnTo>
                <a:lnTo>
                  <a:pt x="427968" y="1213151"/>
                </a:lnTo>
                <a:cubicBezTo>
                  <a:pt x="404189" y="1183198"/>
                  <a:pt x="370507" y="1166348"/>
                  <a:pt x="326919" y="1162605"/>
                </a:cubicBezTo>
                <a:cubicBezTo>
                  <a:pt x="283331" y="1158859"/>
                  <a:pt x="261537" y="1134522"/>
                  <a:pt x="261537" y="1089591"/>
                </a:cubicBezTo>
                <a:close/>
                <a:moveTo>
                  <a:pt x="1331452" y="1067124"/>
                </a:moveTo>
                <a:lnTo>
                  <a:pt x="1379006" y="1067124"/>
                </a:lnTo>
                <a:cubicBezTo>
                  <a:pt x="1418632" y="1089591"/>
                  <a:pt x="1442408" y="1104566"/>
                  <a:pt x="1450333" y="1112057"/>
                </a:cubicBezTo>
                <a:lnTo>
                  <a:pt x="1450333" y="1145756"/>
                </a:lnTo>
                <a:cubicBezTo>
                  <a:pt x="1482034" y="1145756"/>
                  <a:pt x="1495903" y="1156988"/>
                  <a:pt x="1491940" y="1179454"/>
                </a:cubicBezTo>
                <a:cubicBezTo>
                  <a:pt x="1487977" y="1201919"/>
                  <a:pt x="1493921" y="1213151"/>
                  <a:pt x="1509772" y="1213151"/>
                </a:cubicBezTo>
                <a:lnTo>
                  <a:pt x="1545438" y="1213151"/>
                </a:lnTo>
                <a:cubicBezTo>
                  <a:pt x="1569214" y="1213151"/>
                  <a:pt x="1579120" y="1222512"/>
                  <a:pt x="1575157" y="1241233"/>
                </a:cubicBezTo>
                <a:cubicBezTo>
                  <a:pt x="1571195" y="1259957"/>
                  <a:pt x="1577139" y="1276806"/>
                  <a:pt x="1592989" y="1291783"/>
                </a:cubicBezTo>
                <a:lnTo>
                  <a:pt x="1616765" y="1291783"/>
                </a:lnTo>
                <a:cubicBezTo>
                  <a:pt x="1632615" y="1306760"/>
                  <a:pt x="1642521" y="1317993"/>
                  <a:pt x="1646484" y="1325481"/>
                </a:cubicBezTo>
                <a:cubicBezTo>
                  <a:pt x="1650446" y="1332970"/>
                  <a:pt x="1660353" y="1340458"/>
                  <a:pt x="1676203" y="1347946"/>
                </a:cubicBezTo>
                <a:lnTo>
                  <a:pt x="1711870" y="1347946"/>
                </a:lnTo>
                <a:cubicBezTo>
                  <a:pt x="1719795" y="1362923"/>
                  <a:pt x="1725739" y="1372284"/>
                  <a:pt x="1729701" y="1376028"/>
                </a:cubicBezTo>
                <a:cubicBezTo>
                  <a:pt x="1733664" y="1379772"/>
                  <a:pt x="1739608" y="1389136"/>
                  <a:pt x="1747533" y="1404113"/>
                </a:cubicBezTo>
                <a:lnTo>
                  <a:pt x="1711870" y="1404113"/>
                </a:lnTo>
                <a:cubicBezTo>
                  <a:pt x="1656390" y="1344202"/>
                  <a:pt x="1587045" y="1282423"/>
                  <a:pt x="1503828" y="1218768"/>
                </a:cubicBezTo>
                <a:cubicBezTo>
                  <a:pt x="1420614" y="1155116"/>
                  <a:pt x="1363153" y="1119545"/>
                  <a:pt x="1331452" y="1112057"/>
                </a:cubicBezTo>
                <a:close/>
                <a:moveTo>
                  <a:pt x="2460810" y="640272"/>
                </a:moveTo>
                <a:lnTo>
                  <a:pt x="2460810" y="662740"/>
                </a:lnTo>
                <a:cubicBezTo>
                  <a:pt x="2500439" y="670229"/>
                  <a:pt x="2524215" y="688950"/>
                  <a:pt x="2532140" y="718903"/>
                </a:cubicBezTo>
                <a:lnTo>
                  <a:pt x="2544027" y="718903"/>
                </a:lnTo>
                <a:cubicBezTo>
                  <a:pt x="2544027" y="733880"/>
                  <a:pt x="2542046" y="750729"/>
                  <a:pt x="2538084" y="769450"/>
                </a:cubicBezTo>
                <a:cubicBezTo>
                  <a:pt x="2534121" y="788175"/>
                  <a:pt x="2532140" y="805023"/>
                  <a:pt x="2532140" y="820000"/>
                </a:cubicBezTo>
                <a:lnTo>
                  <a:pt x="2508364" y="820000"/>
                </a:lnTo>
                <a:lnTo>
                  <a:pt x="2508364" y="864931"/>
                </a:lnTo>
                <a:cubicBezTo>
                  <a:pt x="2500439" y="872419"/>
                  <a:pt x="2492514" y="876164"/>
                  <a:pt x="2484589" y="876164"/>
                </a:cubicBezTo>
                <a:cubicBezTo>
                  <a:pt x="2476660" y="876164"/>
                  <a:pt x="2468735" y="879908"/>
                  <a:pt x="2460810" y="887396"/>
                </a:cubicBezTo>
                <a:lnTo>
                  <a:pt x="2460810" y="864931"/>
                </a:lnTo>
                <a:cubicBezTo>
                  <a:pt x="2437035" y="849954"/>
                  <a:pt x="2419203" y="836849"/>
                  <a:pt x="2407315" y="825617"/>
                </a:cubicBezTo>
                <a:cubicBezTo>
                  <a:pt x="2395427" y="814384"/>
                  <a:pt x="2389484" y="790044"/>
                  <a:pt x="2389484" y="752601"/>
                </a:cubicBezTo>
                <a:lnTo>
                  <a:pt x="2377596" y="752601"/>
                </a:lnTo>
                <a:cubicBezTo>
                  <a:pt x="2385521" y="730136"/>
                  <a:pt x="2391465" y="709543"/>
                  <a:pt x="2395427" y="690822"/>
                </a:cubicBezTo>
                <a:cubicBezTo>
                  <a:pt x="2399390" y="672101"/>
                  <a:pt x="2421184" y="655252"/>
                  <a:pt x="2460810" y="640272"/>
                </a:cubicBezTo>
                <a:close/>
                <a:moveTo>
                  <a:pt x="3720936" y="415617"/>
                </a:moveTo>
                <a:lnTo>
                  <a:pt x="3720936" y="483012"/>
                </a:lnTo>
                <a:lnTo>
                  <a:pt x="3709048" y="483012"/>
                </a:lnTo>
                <a:close/>
                <a:moveTo>
                  <a:pt x="3471290" y="415616"/>
                </a:moveTo>
                <a:lnTo>
                  <a:pt x="3483178" y="449314"/>
                </a:lnTo>
                <a:lnTo>
                  <a:pt x="3495065" y="527945"/>
                </a:lnTo>
                <a:lnTo>
                  <a:pt x="3518841" y="527945"/>
                </a:lnTo>
                <a:lnTo>
                  <a:pt x="3518841" y="561643"/>
                </a:lnTo>
                <a:lnTo>
                  <a:pt x="3530729" y="673973"/>
                </a:lnTo>
                <a:lnTo>
                  <a:pt x="3554504" y="673973"/>
                </a:lnTo>
                <a:lnTo>
                  <a:pt x="3554504" y="718903"/>
                </a:lnTo>
                <a:lnTo>
                  <a:pt x="3566392" y="752601"/>
                </a:lnTo>
                <a:lnTo>
                  <a:pt x="3590167" y="752601"/>
                </a:lnTo>
                <a:lnTo>
                  <a:pt x="3590167" y="831233"/>
                </a:lnTo>
                <a:cubicBezTo>
                  <a:pt x="3590167" y="853698"/>
                  <a:pt x="3604039" y="868675"/>
                  <a:pt x="3631777" y="876164"/>
                </a:cubicBezTo>
                <a:cubicBezTo>
                  <a:pt x="3659516" y="883652"/>
                  <a:pt x="3689235" y="887397"/>
                  <a:pt x="3720936" y="887397"/>
                </a:cubicBezTo>
                <a:cubicBezTo>
                  <a:pt x="3728861" y="879908"/>
                  <a:pt x="3740749" y="876164"/>
                  <a:pt x="3756602" y="876164"/>
                </a:cubicBezTo>
                <a:cubicBezTo>
                  <a:pt x="3780377" y="876164"/>
                  <a:pt x="3804153" y="881780"/>
                  <a:pt x="3827929" y="893013"/>
                </a:cubicBezTo>
                <a:cubicBezTo>
                  <a:pt x="3851704" y="904246"/>
                  <a:pt x="3871517" y="913606"/>
                  <a:pt x="3887367" y="921094"/>
                </a:cubicBezTo>
                <a:lnTo>
                  <a:pt x="3887367" y="898629"/>
                </a:lnTo>
                <a:cubicBezTo>
                  <a:pt x="3926997" y="883652"/>
                  <a:pt x="3944828" y="853698"/>
                  <a:pt x="3940865" y="808765"/>
                </a:cubicBezTo>
                <a:cubicBezTo>
                  <a:pt x="3936903" y="763834"/>
                  <a:pt x="3966622" y="741369"/>
                  <a:pt x="4030023" y="741369"/>
                </a:cubicBezTo>
                <a:cubicBezTo>
                  <a:pt x="4061724" y="741369"/>
                  <a:pt x="4085503" y="752601"/>
                  <a:pt x="4101353" y="775070"/>
                </a:cubicBezTo>
                <a:cubicBezTo>
                  <a:pt x="4117203" y="797532"/>
                  <a:pt x="4129091" y="823745"/>
                  <a:pt x="4137017" y="853698"/>
                </a:cubicBezTo>
                <a:cubicBezTo>
                  <a:pt x="4144941" y="883652"/>
                  <a:pt x="4152867" y="913606"/>
                  <a:pt x="4160791" y="943564"/>
                </a:cubicBezTo>
                <a:cubicBezTo>
                  <a:pt x="4168717" y="973516"/>
                  <a:pt x="4180605" y="992239"/>
                  <a:pt x="4196455" y="999727"/>
                </a:cubicBezTo>
                <a:lnTo>
                  <a:pt x="4315335" y="999727"/>
                </a:lnTo>
                <a:cubicBezTo>
                  <a:pt x="4339111" y="1007215"/>
                  <a:pt x="4360905" y="1014704"/>
                  <a:pt x="4380721" y="1022192"/>
                </a:cubicBezTo>
                <a:cubicBezTo>
                  <a:pt x="4400534" y="1029681"/>
                  <a:pt x="4426291" y="1037169"/>
                  <a:pt x="4457991" y="1044658"/>
                </a:cubicBezTo>
                <a:cubicBezTo>
                  <a:pt x="4465917" y="1029681"/>
                  <a:pt x="4473842" y="1018448"/>
                  <a:pt x="4481767" y="1010959"/>
                </a:cubicBezTo>
                <a:cubicBezTo>
                  <a:pt x="4489692" y="1003471"/>
                  <a:pt x="4497617" y="992239"/>
                  <a:pt x="4505543" y="977262"/>
                </a:cubicBezTo>
                <a:lnTo>
                  <a:pt x="4529318" y="977262"/>
                </a:lnTo>
                <a:cubicBezTo>
                  <a:pt x="4545171" y="954796"/>
                  <a:pt x="4557059" y="936072"/>
                  <a:pt x="4564985" y="921094"/>
                </a:cubicBezTo>
                <a:cubicBezTo>
                  <a:pt x="4572909" y="906117"/>
                  <a:pt x="4600647" y="894886"/>
                  <a:pt x="4648199" y="887397"/>
                </a:cubicBezTo>
                <a:cubicBezTo>
                  <a:pt x="4664049" y="902374"/>
                  <a:pt x="4673955" y="909863"/>
                  <a:pt x="4677918" y="909863"/>
                </a:cubicBezTo>
                <a:cubicBezTo>
                  <a:pt x="4681881" y="909863"/>
                  <a:pt x="4687825" y="924840"/>
                  <a:pt x="4695749" y="954796"/>
                </a:cubicBezTo>
                <a:lnTo>
                  <a:pt x="4707641" y="954796"/>
                </a:lnTo>
                <a:cubicBezTo>
                  <a:pt x="4691787" y="999727"/>
                  <a:pt x="4683862" y="1037169"/>
                  <a:pt x="4683862" y="1067123"/>
                </a:cubicBezTo>
                <a:lnTo>
                  <a:pt x="4660087" y="1067123"/>
                </a:lnTo>
                <a:cubicBezTo>
                  <a:pt x="4668011" y="1082100"/>
                  <a:pt x="4671974" y="1100824"/>
                  <a:pt x="4671974" y="1123289"/>
                </a:cubicBezTo>
                <a:cubicBezTo>
                  <a:pt x="4671974" y="1145755"/>
                  <a:pt x="4691787" y="1156987"/>
                  <a:pt x="4731416" y="1156987"/>
                </a:cubicBezTo>
                <a:lnTo>
                  <a:pt x="4731416" y="1190685"/>
                </a:lnTo>
                <a:cubicBezTo>
                  <a:pt x="4747267" y="1205662"/>
                  <a:pt x="4757173" y="1216895"/>
                  <a:pt x="4761135" y="1224383"/>
                </a:cubicBezTo>
                <a:cubicBezTo>
                  <a:pt x="4765098" y="1231872"/>
                  <a:pt x="4775005" y="1235616"/>
                  <a:pt x="4790855" y="1235616"/>
                </a:cubicBezTo>
                <a:lnTo>
                  <a:pt x="4802743" y="1235616"/>
                </a:lnTo>
                <a:cubicBezTo>
                  <a:pt x="4810667" y="1235616"/>
                  <a:pt x="4818593" y="1246852"/>
                  <a:pt x="4826518" y="1269317"/>
                </a:cubicBezTo>
                <a:cubicBezTo>
                  <a:pt x="4889923" y="1269317"/>
                  <a:pt x="4931529" y="1256212"/>
                  <a:pt x="4951343" y="1229999"/>
                </a:cubicBezTo>
                <a:cubicBezTo>
                  <a:pt x="4971155" y="1203790"/>
                  <a:pt x="5012763" y="1190685"/>
                  <a:pt x="5076167" y="1190685"/>
                </a:cubicBezTo>
                <a:cubicBezTo>
                  <a:pt x="5076167" y="1205662"/>
                  <a:pt x="5078148" y="1215023"/>
                  <a:pt x="5082111" y="1218767"/>
                </a:cubicBezTo>
                <a:cubicBezTo>
                  <a:pt x="5086073" y="1222511"/>
                  <a:pt x="5088055" y="1228127"/>
                  <a:pt x="5088055" y="1235616"/>
                </a:cubicBezTo>
                <a:lnTo>
                  <a:pt x="5099943" y="1235616"/>
                </a:lnTo>
                <a:cubicBezTo>
                  <a:pt x="5092017" y="1250593"/>
                  <a:pt x="5088055" y="1259956"/>
                  <a:pt x="5088055" y="1263701"/>
                </a:cubicBezTo>
                <a:cubicBezTo>
                  <a:pt x="5088055" y="1267445"/>
                  <a:pt x="5084092" y="1276805"/>
                  <a:pt x="5076167" y="1291782"/>
                </a:cubicBezTo>
                <a:lnTo>
                  <a:pt x="5052391" y="1291782"/>
                </a:lnTo>
                <a:cubicBezTo>
                  <a:pt x="5060317" y="1314247"/>
                  <a:pt x="5064279" y="1338585"/>
                  <a:pt x="5064279" y="1364794"/>
                </a:cubicBezTo>
                <a:cubicBezTo>
                  <a:pt x="5064279" y="1391004"/>
                  <a:pt x="5068241" y="1419090"/>
                  <a:pt x="5076167" y="1449042"/>
                </a:cubicBezTo>
                <a:cubicBezTo>
                  <a:pt x="5092017" y="1449042"/>
                  <a:pt x="5109849" y="1447171"/>
                  <a:pt x="5129661" y="1443427"/>
                </a:cubicBezTo>
                <a:cubicBezTo>
                  <a:pt x="5149475" y="1439682"/>
                  <a:pt x="5167306" y="1437811"/>
                  <a:pt x="5183159" y="1437811"/>
                </a:cubicBezTo>
                <a:cubicBezTo>
                  <a:pt x="5222785" y="1437811"/>
                  <a:pt x="5256467" y="1452788"/>
                  <a:pt x="5284205" y="1482741"/>
                </a:cubicBezTo>
                <a:cubicBezTo>
                  <a:pt x="5311943" y="1512695"/>
                  <a:pt x="5333741" y="1538905"/>
                  <a:pt x="5349591" y="1561373"/>
                </a:cubicBezTo>
                <a:lnTo>
                  <a:pt x="5361479" y="1595071"/>
                </a:lnTo>
                <a:lnTo>
                  <a:pt x="5373367" y="1628769"/>
                </a:lnTo>
                <a:lnTo>
                  <a:pt x="5397142" y="1628769"/>
                </a:lnTo>
                <a:cubicBezTo>
                  <a:pt x="5405067" y="1643746"/>
                  <a:pt x="5422899" y="1662467"/>
                  <a:pt x="5450637" y="1684935"/>
                </a:cubicBezTo>
                <a:cubicBezTo>
                  <a:pt x="5478375" y="1707401"/>
                  <a:pt x="5492247" y="1737354"/>
                  <a:pt x="5492247" y="1774797"/>
                </a:cubicBezTo>
                <a:cubicBezTo>
                  <a:pt x="5492247" y="1789773"/>
                  <a:pt x="5486303" y="1808495"/>
                  <a:pt x="5474413" y="1830963"/>
                </a:cubicBezTo>
                <a:cubicBezTo>
                  <a:pt x="5462525" y="1853428"/>
                  <a:pt x="5456581" y="1879638"/>
                  <a:pt x="5456581" y="1909588"/>
                </a:cubicBezTo>
                <a:cubicBezTo>
                  <a:pt x="5456581" y="1954518"/>
                  <a:pt x="5476394" y="1976987"/>
                  <a:pt x="5516023" y="1976987"/>
                </a:cubicBezTo>
                <a:lnTo>
                  <a:pt x="5527911" y="2033150"/>
                </a:lnTo>
                <a:cubicBezTo>
                  <a:pt x="5535835" y="2048127"/>
                  <a:pt x="5539799" y="2059359"/>
                  <a:pt x="5539799" y="2066848"/>
                </a:cubicBezTo>
                <a:cubicBezTo>
                  <a:pt x="5539799" y="2074336"/>
                  <a:pt x="5543761" y="2085569"/>
                  <a:pt x="5551686" y="2100546"/>
                </a:cubicBezTo>
                <a:lnTo>
                  <a:pt x="5599237" y="2078081"/>
                </a:lnTo>
                <a:cubicBezTo>
                  <a:pt x="5607162" y="2070592"/>
                  <a:pt x="5611125" y="2064976"/>
                  <a:pt x="5611125" y="2061232"/>
                </a:cubicBezTo>
                <a:cubicBezTo>
                  <a:pt x="5611125" y="2057487"/>
                  <a:pt x="5615087" y="2051871"/>
                  <a:pt x="5623013" y="2044383"/>
                </a:cubicBezTo>
                <a:lnTo>
                  <a:pt x="5646788" y="2044383"/>
                </a:lnTo>
                <a:lnTo>
                  <a:pt x="5753781" y="2010685"/>
                </a:lnTo>
                <a:lnTo>
                  <a:pt x="5789444" y="1999452"/>
                </a:lnTo>
                <a:lnTo>
                  <a:pt x="5789444" y="1976987"/>
                </a:lnTo>
                <a:cubicBezTo>
                  <a:pt x="5829073" y="1976987"/>
                  <a:pt x="5862755" y="1976987"/>
                  <a:pt x="5890493" y="1976987"/>
                </a:cubicBezTo>
                <a:cubicBezTo>
                  <a:pt x="5918231" y="1976987"/>
                  <a:pt x="5951913" y="1973239"/>
                  <a:pt x="5991542" y="1965751"/>
                </a:cubicBezTo>
                <a:lnTo>
                  <a:pt x="6027205" y="1954518"/>
                </a:lnTo>
                <a:lnTo>
                  <a:pt x="6027205" y="1932053"/>
                </a:lnTo>
                <a:cubicBezTo>
                  <a:pt x="6106457" y="1917076"/>
                  <a:pt x="6161936" y="1905843"/>
                  <a:pt x="6193637" y="1898355"/>
                </a:cubicBezTo>
                <a:lnTo>
                  <a:pt x="6237225" y="1890118"/>
                </a:lnTo>
                <a:lnTo>
                  <a:pt x="6217412" y="1898355"/>
                </a:lnTo>
                <a:lnTo>
                  <a:pt x="6217412" y="1920820"/>
                </a:lnTo>
                <a:lnTo>
                  <a:pt x="6110423" y="1954518"/>
                </a:lnTo>
                <a:lnTo>
                  <a:pt x="6110423" y="1965751"/>
                </a:lnTo>
                <a:cubicBezTo>
                  <a:pt x="6086644" y="1973239"/>
                  <a:pt x="6052962" y="1980728"/>
                  <a:pt x="6009374" y="1988219"/>
                </a:cubicBezTo>
                <a:cubicBezTo>
                  <a:pt x="5965785" y="1995708"/>
                  <a:pt x="5920212" y="2010685"/>
                  <a:pt x="5872661" y="2033150"/>
                </a:cubicBezTo>
                <a:cubicBezTo>
                  <a:pt x="5825110" y="2055615"/>
                  <a:pt x="5779538" y="2091185"/>
                  <a:pt x="5735949" y="2139863"/>
                </a:cubicBezTo>
                <a:cubicBezTo>
                  <a:pt x="5692361" y="2188538"/>
                  <a:pt x="5662641" y="2257806"/>
                  <a:pt x="5646788" y="2347670"/>
                </a:cubicBezTo>
                <a:cubicBezTo>
                  <a:pt x="5686417" y="2377624"/>
                  <a:pt x="5716136" y="2415066"/>
                  <a:pt x="5735949" y="2460000"/>
                </a:cubicBezTo>
                <a:cubicBezTo>
                  <a:pt x="5755762" y="2504931"/>
                  <a:pt x="5773594" y="2549861"/>
                  <a:pt x="5789444" y="2594795"/>
                </a:cubicBezTo>
                <a:lnTo>
                  <a:pt x="5789444" y="2662191"/>
                </a:lnTo>
                <a:lnTo>
                  <a:pt x="5801332" y="2695889"/>
                </a:lnTo>
                <a:cubicBezTo>
                  <a:pt x="5833036" y="2695889"/>
                  <a:pt x="5854830" y="2714610"/>
                  <a:pt x="5866718" y="2752055"/>
                </a:cubicBezTo>
                <a:cubicBezTo>
                  <a:pt x="5878605" y="2789497"/>
                  <a:pt x="5884549" y="2826940"/>
                  <a:pt x="5884549" y="2864382"/>
                </a:cubicBezTo>
                <a:lnTo>
                  <a:pt x="5765669" y="2954246"/>
                </a:lnTo>
                <a:cubicBezTo>
                  <a:pt x="5765669" y="2954246"/>
                  <a:pt x="5757743" y="2969223"/>
                  <a:pt x="5741893" y="2999177"/>
                </a:cubicBezTo>
                <a:cubicBezTo>
                  <a:pt x="5741893" y="3021642"/>
                  <a:pt x="5745856" y="3044110"/>
                  <a:pt x="5753781" y="3066576"/>
                </a:cubicBezTo>
                <a:cubicBezTo>
                  <a:pt x="5761706" y="3089041"/>
                  <a:pt x="5765669" y="3107762"/>
                  <a:pt x="5765669" y="3122739"/>
                </a:cubicBezTo>
                <a:cubicBezTo>
                  <a:pt x="5765669" y="3145204"/>
                  <a:pt x="5763687" y="3167670"/>
                  <a:pt x="5759725" y="3190135"/>
                </a:cubicBezTo>
                <a:cubicBezTo>
                  <a:pt x="5755762" y="3212603"/>
                  <a:pt x="5753781" y="3235069"/>
                  <a:pt x="5753781" y="3257534"/>
                </a:cubicBezTo>
                <a:cubicBezTo>
                  <a:pt x="5777556" y="3272511"/>
                  <a:pt x="5795388" y="3287488"/>
                  <a:pt x="5807276" y="3302465"/>
                </a:cubicBezTo>
                <a:cubicBezTo>
                  <a:pt x="5819167" y="3317441"/>
                  <a:pt x="5844923" y="3328677"/>
                  <a:pt x="5884549" y="3336166"/>
                </a:cubicBezTo>
                <a:lnTo>
                  <a:pt x="5884549" y="3437260"/>
                </a:lnTo>
                <a:cubicBezTo>
                  <a:pt x="5781519" y="3437260"/>
                  <a:pt x="5698305" y="3476577"/>
                  <a:pt x="5634900" y="3555206"/>
                </a:cubicBezTo>
                <a:cubicBezTo>
                  <a:pt x="5571499" y="3633837"/>
                  <a:pt x="5535835" y="3721826"/>
                  <a:pt x="5527911" y="3819179"/>
                </a:cubicBezTo>
                <a:cubicBezTo>
                  <a:pt x="5567537" y="3841644"/>
                  <a:pt x="5593293" y="3860365"/>
                  <a:pt x="5605181" y="3875342"/>
                </a:cubicBezTo>
                <a:cubicBezTo>
                  <a:pt x="5617069" y="3890319"/>
                  <a:pt x="5623013" y="3927764"/>
                  <a:pt x="5623013" y="3987672"/>
                </a:cubicBezTo>
                <a:cubicBezTo>
                  <a:pt x="5615087" y="3995160"/>
                  <a:pt x="5597255" y="4000777"/>
                  <a:pt x="5569517" y="4004521"/>
                </a:cubicBezTo>
                <a:cubicBezTo>
                  <a:pt x="5541779" y="4008265"/>
                  <a:pt x="5512061" y="4013882"/>
                  <a:pt x="5480357" y="4021370"/>
                </a:cubicBezTo>
                <a:cubicBezTo>
                  <a:pt x="5448655" y="4028858"/>
                  <a:pt x="5420917" y="4040091"/>
                  <a:pt x="5397142" y="4055068"/>
                </a:cubicBezTo>
                <a:cubicBezTo>
                  <a:pt x="5373367" y="4070045"/>
                  <a:pt x="5361479" y="4088769"/>
                  <a:pt x="5361479" y="4111234"/>
                </a:cubicBezTo>
                <a:cubicBezTo>
                  <a:pt x="5361479" y="4141188"/>
                  <a:pt x="5363461" y="4163653"/>
                  <a:pt x="5367423" y="4178630"/>
                </a:cubicBezTo>
                <a:cubicBezTo>
                  <a:pt x="5371385" y="4193607"/>
                  <a:pt x="5381292" y="4219817"/>
                  <a:pt x="5397142" y="4257262"/>
                </a:cubicBezTo>
                <a:lnTo>
                  <a:pt x="5361479" y="4257262"/>
                </a:lnTo>
                <a:cubicBezTo>
                  <a:pt x="5353554" y="4264750"/>
                  <a:pt x="5347610" y="4272239"/>
                  <a:pt x="5343647" y="4279727"/>
                </a:cubicBezTo>
                <a:cubicBezTo>
                  <a:pt x="5339685" y="4287216"/>
                  <a:pt x="5333741" y="4294704"/>
                  <a:pt x="5325816" y="4302193"/>
                </a:cubicBezTo>
                <a:lnTo>
                  <a:pt x="5313925" y="4302193"/>
                </a:lnTo>
                <a:cubicBezTo>
                  <a:pt x="5274299" y="4339635"/>
                  <a:pt x="5248543" y="4362100"/>
                  <a:pt x="5236655" y="4369589"/>
                </a:cubicBezTo>
                <a:cubicBezTo>
                  <a:pt x="5224767" y="4377077"/>
                  <a:pt x="5187123" y="4388313"/>
                  <a:pt x="5123718" y="4403290"/>
                </a:cubicBezTo>
                <a:lnTo>
                  <a:pt x="5099943" y="4380824"/>
                </a:lnTo>
                <a:lnTo>
                  <a:pt x="5099943" y="4403290"/>
                </a:lnTo>
                <a:lnTo>
                  <a:pt x="5052391" y="4403290"/>
                </a:lnTo>
                <a:cubicBezTo>
                  <a:pt x="5052391" y="4410778"/>
                  <a:pt x="5050410" y="4416394"/>
                  <a:pt x="5046447" y="4420139"/>
                </a:cubicBezTo>
                <a:cubicBezTo>
                  <a:pt x="5042485" y="4423883"/>
                  <a:pt x="5040503" y="4429499"/>
                  <a:pt x="5040503" y="4436988"/>
                </a:cubicBezTo>
                <a:lnTo>
                  <a:pt x="5004837" y="4436988"/>
                </a:lnTo>
                <a:lnTo>
                  <a:pt x="4981061" y="4470686"/>
                </a:lnTo>
                <a:lnTo>
                  <a:pt x="4897847" y="4470686"/>
                </a:lnTo>
                <a:cubicBezTo>
                  <a:pt x="4874072" y="4478174"/>
                  <a:pt x="4862185" y="4519363"/>
                  <a:pt x="4862185" y="4594248"/>
                </a:cubicBezTo>
                <a:cubicBezTo>
                  <a:pt x="4885960" y="4609225"/>
                  <a:pt x="4897847" y="4642923"/>
                  <a:pt x="4897847" y="4695345"/>
                </a:cubicBezTo>
                <a:cubicBezTo>
                  <a:pt x="4874072" y="4710322"/>
                  <a:pt x="4858219" y="4721554"/>
                  <a:pt x="4850293" y="4729043"/>
                </a:cubicBezTo>
                <a:cubicBezTo>
                  <a:pt x="4818593" y="4714066"/>
                  <a:pt x="4788873" y="4691601"/>
                  <a:pt x="4761135" y="4661644"/>
                </a:cubicBezTo>
                <a:cubicBezTo>
                  <a:pt x="4733397" y="4631690"/>
                  <a:pt x="4707641" y="4616713"/>
                  <a:pt x="4683862" y="4616713"/>
                </a:cubicBezTo>
                <a:lnTo>
                  <a:pt x="4683862" y="4594248"/>
                </a:lnTo>
                <a:cubicBezTo>
                  <a:pt x="4668011" y="4594248"/>
                  <a:pt x="4658105" y="4592376"/>
                  <a:pt x="4654143" y="4588631"/>
                </a:cubicBezTo>
                <a:cubicBezTo>
                  <a:pt x="4650180" y="4584887"/>
                  <a:pt x="4640273" y="4583015"/>
                  <a:pt x="4624423" y="4583015"/>
                </a:cubicBezTo>
                <a:lnTo>
                  <a:pt x="4624423" y="4594248"/>
                </a:lnTo>
                <a:cubicBezTo>
                  <a:pt x="4576872" y="4609225"/>
                  <a:pt x="4547153" y="4627946"/>
                  <a:pt x="4535262" y="4650411"/>
                </a:cubicBezTo>
                <a:cubicBezTo>
                  <a:pt x="4523374" y="4672879"/>
                  <a:pt x="4513467" y="4697217"/>
                  <a:pt x="4505543" y="4723426"/>
                </a:cubicBezTo>
                <a:cubicBezTo>
                  <a:pt x="4497617" y="4749636"/>
                  <a:pt x="4483749" y="4772101"/>
                  <a:pt x="4463935" y="4790822"/>
                </a:cubicBezTo>
                <a:cubicBezTo>
                  <a:pt x="4444123" y="4809543"/>
                  <a:pt x="4406478" y="4818904"/>
                  <a:pt x="4350999" y="4818904"/>
                </a:cubicBezTo>
                <a:cubicBezTo>
                  <a:pt x="4327223" y="4781462"/>
                  <a:pt x="4275710" y="4758997"/>
                  <a:pt x="4196455" y="4751508"/>
                </a:cubicBezTo>
                <a:cubicBezTo>
                  <a:pt x="4180605" y="4773973"/>
                  <a:pt x="4168717" y="4790822"/>
                  <a:pt x="4160791" y="4802055"/>
                </a:cubicBezTo>
                <a:cubicBezTo>
                  <a:pt x="4152867" y="4813291"/>
                  <a:pt x="4144941" y="4837628"/>
                  <a:pt x="4137017" y="4875070"/>
                </a:cubicBezTo>
                <a:lnTo>
                  <a:pt x="4077577" y="4875070"/>
                </a:lnTo>
                <a:cubicBezTo>
                  <a:pt x="4061724" y="4912513"/>
                  <a:pt x="4041911" y="4938722"/>
                  <a:pt x="4018135" y="4953699"/>
                </a:cubicBezTo>
                <a:cubicBezTo>
                  <a:pt x="3994360" y="4968676"/>
                  <a:pt x="3982473" y="5006121"/>
                  <a:pt x="3982473" y="5066029"/>
                </a:cubicBezTo>
                <a:lnTo>
                  <a:pt x="3946809" y="5066029"/>
                </a:lnTo>
                <a:lnTo>
                  <a:pt x="3946809" y="4987400"/>
                </a:lnTo>
                <a:cubicBezTo>
                  <a:pt x="3899255" y="4957443"/>
                  <a:pt x="3859629" y="4908768"/>
                  <a:pt x="3827929" y="4841372"/>
                </a:cubicBezTo>
                <a:cubicBezTo>
                  <a:pt x="3812079" y="4848861"/>
                  <a:pt x="3792265" y="4852605"/>
                  <a:pt x="3768490" y="4852605"/>
                </a:cubicBezTo>
                <a:cubicBezTo>
                  <a:pt x="3728861" y="4852605"/>
                  <a:pt x="3701123" y="4839500"/>
                  <a:pt x="3685273" y="4813291"/>
                </a:cubicBezTo>
                <a:cubicBezTo>
                  <a:pt x="3669422" y="4787078"/>
                  <a:pt x="3641684" y="4766485"/>
                  <a:pt x="3602059" y="4751508"/>
                </a:cubicBezTo>
                <a:lnTo>
                  <a:pt x="3435627" y="4751508"/>
                </a:lnTo>
                <a:cubicBezTo>
                  <a:pt x="3419773" y="4766485"/>
                  <a:pt x="3411848" y="4773973"/>
                  <a:pt x="3411848" y="4773973"/>
                </a:cubicBezTo>
                <a:lnTo>
                  <a:pt x="3399961" y="4785206"/>
                </a:lnTo>
                <a:lnTo>
                  <a:pt x="3399961" y="4818904"/>
                </a:lnTo>
                <a:lnTo>
                  <a:pt x="3376185" y="4818904"/>
                </a:lnTo>
                <a:lnTo>
                  <a:pt x="3376185" y="4830140"/>
                </a:lnTo>
                <a:cubicBezTo>
                  <a:pt x="3376185" y="4860093"/>
                  <a:pt x="3380147" y="4876942"/>
                  <a:pt x="3388073" y="4880687"/>
                </a:cubicBezTo>
                <a:cubicBezTo>
                  <a:pt x="3395998" y="4884431"/>
                  <a:pt x="3399961" y="4897536"/>
                  <a:pt x="3399961" y="4920001"/>
                </a:cubicBezTo>
                <a:cubicBezTo>
                  <a:pt x="3399961" y="5009865"/>
                  <a:pt x="3360335" y="5062284"/>
                  <a:pt x="3281083" y="5077261"/>
                </a:cubicBezTo>
                <a:cubicBezTo>
                  <a:pt x="3265229" y="5047308"/>
                  <a:pt x="3245417" y="5021098"/>
                  <a:pt x="3221641" y="4998633"/>
                </a:cubicBezTo>
                <a:cubicBezTo>
                  <a:pt x="3229567" y="4983656"/>
                  <a:pt x="3237491" y="4964932"/>
                  <a:pt x="3245417" y="4942466"/>
                </a:cubicBezTo>
                <a:cubicBezTo>
                  <a:pt x="3253341" y="4920001"/>
                  <a:pt x="3261270" y="4901280"/>
                  <a:pt x="3269195" y="4886303"/>
                </a:cubicBezTo>
                <a:cubicBezTo>
                  <a:pt x="3277121" y="4863838"/>
                  <a:pt x="3285045" y="4848861"/>
                  <a:pt x="3292971" y="4841372"/>
                </a:cubicBezTo>
                <a:cubicBezTo>
                  <a:pt x="3292971" y="4781462"/>
                  <a:pt x="3251361" y="4734659"/>
                  <a:pt x="3168147" y="4700961"/>
                </a:cubicBezTo>
                <a:cubicBezTo>
                  <a:pt x="3084929" y="4667260"/>
                  <a:pt x="2995771" y="4646667"/>
                  <a:pt x="2900666" y="4639178"/>
                </a:cubicBezTo>
                <a:cubicBezTo>
                  <a:pt x="2892741" y="4654155"/>
                  <a:pt x="2886797" y="4663519"/>
                  <a:pt x="2882834" y="4667260"/>
                </a:cubicBezTo>
                <a:cubicBezTo>
                  <a:pt x="2878872" y="4671007"/>
                  <a:pt x="2872928" y="4680368"/>
                  <a:pt x="2865003" y="4695345"/>
                </a:cubicBezTo>
                <a:lnTo>
                  <a:pt x="2853115" y="4729043"/>
                </a:lnTo>
                <a:lnTo>
                  <a:pt x="2829340" y="4729043"/>
                </a:lnTo>
                <a:lnTo>
                  <a:pt x="2817452" y="4773973"/>
                </a:lnTo>
                <a:cubicBezTo>
                  <a:pt x="2801602" y="4811416"/>
                  <a:pt x="2793676" y="4841372"/>
                  <a:pt x="2793676" y="4863838"/>
                </a:cubicBezTo>
                <a:cubicBezTo>
                  <a:pt x="2793676" y="4886303"/>
                  <a:pt x="2765935" y="4905024"/>
                  <a:pt x="2710459" y="4920001"/>
                </a:cubicBezTo>
                <a:lnTo>
                  <a:pt x="2662908" y="4931234"/>
                </a:lnTo>
                <a:cubicBezTo>
                  <a:pt x="2670833" y="4893791"/>
                  <a:pt x="2672814" y="4861966"/>
                  <a:pt x="2668852" y="4835756"/>
                </a:cubicBezTo>
                <a:cubicBezTo>
                  <a:pt x="2664889" y="4809543"/>
                  <a:pt x="2678758" y="4781462"/>
                  <a:pt x="2710459" y="4751508"/>
                </a:cubicBezTo>
                <a:lnTo>
                  <a:pt x="2710459" y="4729043"/>
                </a:lnTo>
                <a:lnTo>
                  <a:pt x="2734234" y="4729043"/>
                </a:lnTo>
                <a:lnTo>
                  <a:pt x="2734234" y="4695345"/>
                </a:lnTo>
                <a:lnTo>
                  <a:pt x="2746122" y="4560550"/>
                </a:lnTo>
                <a:cubicBezTo>
                  <a:pt x="2738197" y="4560550"/>
                  <a:pt x="2730272" y="4556806"/>
                  <a:pt x="2722347" y="4549317"/>
                </a:cubicBezTo>
                <a:cubicBezTo>
                  <a:pt x="2714422" y="4541829"/>
                  <a:pt x="2710459" y="4534340"/>
                  <a:pt x="2710459" y="4526852"/>
                </a:cubicBezTo>
                <a:lnTo>
                  <a:pt x="2651020" y="4526852"/>
                </a:lnTo>
                <a:lnTo>
                  <a:pt x="2615354" y="4515616"/>
                </a:lnTo>
                <a:lnTo>
                  <a:pt x="2615354" y="4493151"/>
                </a:lnTo>
                <a:cubicBezTo>
                  <a:pt x="2583653" y="4478174"/>
                  <a:pt x="2536102" y="4470686"/>
                  <a:pt x="2472698" y="4470686"/>
                </a:cubicBezTo>
                <a:cubicBezTo>
                  <a:pt x="2448922" y="4515616"/>
                  <a:pt x="2405334" y="4545573"/>
                  <a:pt x="2341933" y="4560550"/>
                </a:cubicBezTo>
                <a:cubicBezTo>
                  <a:pt x="2334008" y="4545573"/>
                  <a:pt x="2330045" y="4530596"/>
                  <a:pt x="2330045" y="4515616"/>
                </a:cubicBezTo>
                <a:cubicBezTo>
                  <a:pt x="2330045" y="4500639"/>
                  <a:pt x="2326082" y="4485662"/>
                  <a:pt x="2318157" y="4470686"/>
                </a:cubicBezTo>
                <a:lnTo>
                  <a:pt x="2341933" y="4470686"/>
                </a:lnTo>
                <a:lnTo>
                  <a:pt x="2341933" y="4448220"/>
                </a:lnTo>
                <a:lnTo>
                  <a:pt x="2318157" y="4448220"/>
                </a:lnTo>
                <a:cubicBezTo>
                  <a:pt x="2318157" y="4403290"/>
                  <a:pt x="2326082" y="4365844"/>
                  <a:pt x="2341933" y="4335891"/>
                </a:cubicBezTo>
                <a:lnTo>
                  <a:pt x="2318157" y="4335891"/>
                </a:lnTo>
                <a:cubicBezTo>
                  <a:pt x="2310229" y="4320914"/>
                  <a:pt x="2294378" y="4309681"/>
                  <a:pt x="2270603" y="4302193"/>
                </a:cubicBezTo>
                <a:lnTo>
                  <a:pt x="2199277" y="4290960"/>
                </a:lnTo>
                <a:cubicBezTo>
                  <a:pt x="2199277" y="4275983"/>
                  <a:pt x="2197295" y="4262878"/>
                  <a:pt x="2193333" y="4251646"/>
                </a:cubicBezTo>
                <a:cubicBezTo>
                  <a:pt x="2189370" y="4240413"/>
                  <a:pt x="2187389" y="4227308"/>
                  <a:pt x="2187389" y="4212328"/>
                </a:cubicBezTo>
                <a:lnTo>
                  <a:pt x="2199277" y="4212328"/>
                </a:lnTo>
                <a:cubicBezTo>
                  <a:pt x="2207202" y="4197351"/>
                  <a:pt x="2211164" y="4180502"/>
                  <a:pt x="2211164" y="4161781"/>
                </a:cubicBezTo>
                <a:cubicBezTo>
                  <a:pt x="2211164" y="4143060"/>
                  <a:pt x="2215127" y="4126211"/>
                  <a:pt x="2223052" y="4111234"/>
                </a:cubicBezTo>
                <a:cubicBezTo>
                  <a:pt x="2199277" y="4096257"/>
                  <a:pt x="2191351" y="4088769"/>
                  <a:pt x="2199277" y="4088769"/>
                </a:cubicBezTo>
                <a:cubicBezTo>
                  <a:pt x="2207202" y="4088769"/>
                  <a:pt x="2203239" y="4081281"/>
                  <a:pt x="2187389" y="4066301"/>
                </a:cubicBezTo>
                <a:lnTo>
                  <a:pt x="2080396" y="3987672"/>
                </a:lnTo>
                <a:lnTo>
                  <a:pt x="2068508" y="3953974"/>
                </a:lnTo>
                <a:cubicBezTo>
                  <a:pt x="2060583" y="3938997"/>
                  <a:pt x="2054639" y="3929637"/>
                  <a:pt x="2050677" y="3925889"/>
                </a:cubicBezTo>
                <a:cubicBezTo>
                  <a:pt x="2046714" y="3922145"/>
                  <a:pt x="2040770" y="3912785"/>
                  <a:pt x="2032845" y="3897808"/>
                </a:cubicBezTo>
                <a:lnTo>
                  <a:pt x="2009070" y="3897808"/>
                </a:lnTo>
                <a:lnTo>
                  <a:pt x="1997179" y="3886575"/>
                </a:lnTo>
                <a:cubicBezTo>
                  <a:pt x="1902077" y="3886575"/>
                  <a:pt x="1838672" y="3909040"/>
                  <a:pt x="1806972" y="3953974"/>
                </a:cubicBezTo>
                <a:cubicBezTo>
                  <a:pt x="1759421" y="3938997"/>
                  <a:pt x="1719795" y="3927764"/>
                  <a:pt x="1688094" y="3920273"/>
                </a:cubicBezTo>
                <a:lnTo>
                  <a:pt x="1688094" y="3897808"/>
                </a:lnTo>
                <a:cubicBezTo>
                  <a:pt x="1703945" y="3890319"/>
                  <a:pt x="1715832" y="3875342"/>
                  <a:pt x="1723757" y="3852877"/>
                </a:cubicBezTo>
                <a:lnTo>
                  <a:pt x="1759421" y="3852877"/>
                </a:lnTo>
                <a:lnTo>
                  <a:pt x="1759421" y="3819179"/>
                </a:lnTo>
                <a:cubicBezTo>
                  <a:pt x="1894152" y="3819179"/>
                  <a:pt x="1961515" y="3766757"/>
                  <a:pt x="1961515" y="3661919"/>
                </a:cubicBezTo>
                <a:lnTo>
                  <a:pt x="1949628" y="3661919"/>
                </a:lnTo>
                <a:cubicBezTo>
                  <a:pt x="1933777" y="3594520"/>
                  <a:pt x="1913964" y="3536484"/>
                  <a:pt x="1890189" y="3487810"/>
                </a:cubicBezTo>
                <a:cubicBezTo>
                  <a:pt x="1866414" y="3439132"/>
                  <a:pt x="1834710" y="3388585"/>
                  <a:pt x="1795084" y="3336166"/>
                </a:cubicBezTo>
                <a:lnTo>
                  <a:pt x="1723757" y="3336166"/>
                </a:lnTo>
                <a:cubicBezTo>
                  <a:pt x="1707907" y="3351143"/>
                  <a:pt x="1686110" y="3358631"/>
                  <a:pt x="1658372" y="3358631"/>
                </a:cubicBezTo>
                <a:cubicBezTo>
                  <a:pt x="1630634" y="3358631"/>
                  <a:pt x="1600914" y="3358631"/>
                  <a:pt x="1569214" y="3358631"/>
                </a:cubicBezTo>
                <a:cubicBezTo>
                  <a:pt x="1561288" y="3336166"/>
                  <a:pt x="1557326" y="3306209"/>
                  <a:pt x="1557326" y="3268767"/>
                </a:cubicBezTo>
                <a:cubicBezTo>
                  <a:pt x="1581101" y="3253790"/>
                  <a:pt x="1600914" y="3246301"/>
                  <a:pt x="1616765" y="3246301"/>
                </a:cubicBezTo>
                <a:cubicBezTo>
                  <a:pt x="1632615" y="3246301"/>
                  <a:pt x="1668278" y="3238813"/>
                  <a:pt x="1723757" y="3223836"/>
                </a:cubicBezTo>
                <a:lnTo>
                  <a:pt x="1723757" y="3178902"/>
                </a:lnTo>
                <a:cubicBezTo>
                  <a:pt x="1715832" y="3178902"/>
                  <a:pt x="1705926" y="3163925"/>
                  <a:pt x="1694038" y="3133972"/>
                </a:cubicBezTo>
                <a:cubicBezTo>
                  <a:pt x="1682147" y="3104018"/>
                  <a:pt x="1660353" y="3074064"/>
                  <a:pt x="1628652" y="3044110"/>
                </a:cubicBezTo>
                <a:cubicBezTo>
                  <a:pt x="1596952" y="3014154"/>
                  <a:pt x="1551382" y="2986072"/>
                  <a:pt x="1491940" y="2959862"/>
                </a:cubicBezTo>
                <a:cubicBezTo>
                  <a:pt x="1432501" y="2933653"/>
                  <a:pt x="1355228" y="2920548"/>
                  <a:pt x="1260126" y="2920548"/>
                </a:cubicBezTo>
                <a:cubicBezTo>
                  <a:pt x="1236350" y="2920548"/>
                  <a:pt x="1210594" y="2924292"/>
                  <a:pt x="1182852" y="2931781"/>
                </a:cubicBezTo>
                <a:cubicBezTo>
                  <a:pt x="1155114" y="2939269"/>
                  <a:pt x="1117470" y="2943013"/>
                  <a:pt x="1069919" y="2943013"/>
                </a:cubicBezTo>
                <a:cubicBezTo>
                  <a:pt x="1046140" y="2943013"/>
                  <a:pt x="1030290" y="2939269"/>
                  <a:pt x="1022365" y="2931781"/>
                </a:cubicBezTo>
                <a:lnTo>
                  <a:pt x="986701" y="2920548"/>
                </a:lnTo>
                <a:lnTo>
                  <a:pt x="986701" y="2898080"/>
                </a:lnTo>
                <a:cubicBezTo>
                  <a:pt x="931225" y="2898080"/>
                  <a:pt x="887634" y="2888722"/>
                  <a:pt x="855933" y="2869998"/>
                </a:cubicBezTo>
                <a:cubicBezTo>
                  <a:pt x="824232" y="2851277"/>
                  <a:pt x="784607" y="2841916"/>
                  <a:pt x="737052" y="2841916"/>
                </a:cubicBezTo>
                <a:lnTo>
                  <a:pt x="737052" y="2808219"/>
                </a:lnTo>
                <a:cubicBezTo>
                  <a:pt x="697427" y="2785753"/>
                  <a:pt x="669689" y="2752055"/>
                  <a:pt x="653838" y="2707122"/>
                </a:cubicBezTo>
                <a:lnTo>
                  <a:pt x="665726" y="2662191"/>
                </a:lnTo>
                <a:lnTo>
                  <a:pt x="677614" y="2639726"/>
                </a:lnTo>
                <a:cubicBezTo>
                  <a:pt x="717240" y="2624749"/>
                  <a:pt x="752906" y="2609772"/>
                  <a:pt x="784607" y="2594795"/>
                </a:cubicBezTo>
                <a:cubicBezTo>
                  <a:pt x="816307" y="2579815"/>
                  <a:pt x="851971" y="2564838"/>
                  <a:pt x="891596" y="2549861"/>
                </a:cubicBezTo>
                <a:lnTo>
                  <a:pt x="951038" y="2549861"/>
                </a:lnTo>
                <a:lnTo>
                  <a:pt x="951038" y="2527396"/>
                </a:lnTo>
                <a:lnTo>
                  <a:pt x="974814" y="2527396"/>
                </a:lnTo>
                <a:lnTo>
                  <a:pt x="974814" y="2549861"/>
                </a:lnTo>
                <a:lnTo>
                  <a:pt x="1212575" y="2549861"/>
                </a:lnTo>
                <a:lnTo>
                  <a:pt x="1212575" y="2527396"/>
                </a:lnTo>
                <a:cubicBezTo>
                  <a:pt x="1228425" y="2527396"/>
                  <a:pt x="1236350" y="2531140"/>
                  <a:pt x="1236350" y="2538629"/>
                </a:cubicBezTo>
                <a:cubicBezTo>
                  <a:pt x="1236350" y="2546117"/>
                  <a:pt x="1240313" y="2549861"/>
                  <a:pt x="1248238" y="2549861"/>
                </a:cubicBezTo>
                <a:lnTo>
                  <a:pt x="1521659" y="2549861"/>
                </a:lnTo>
                <a:cubicBezTo>
                  <a:pt x="1521659" y="2519908"/>
                  <a:pt x="1541476" y="2495570"/>
                  <a:pt x="1581101" y="2476849"/>
                </a:cubicBezTo>
                <a:cubicBezTo>
                  <a:pt x="1620727" y="2458128"/>
                  <a:pt x="1656390" y="2445020"/>
                  <a:pt x="1688094" y="2437532"/>
                </a:cubicBezTo>
                <a:lnTo>
                  <a:pt x="1688094" y="2403834"/>
                </a:lnTo>
                <a:lnTo>
                  <a:pt x="1747533" y="2403834"/>
                </a:lnTo>
                <a:lnTo>
                  <a:pt x="1747533" y="2381368"/>
                </a:lnTo>
                <a:lnTo>
                  <a:pt x="1759421" y="2302740"/>
                </a:lnTo>
                <a:lnTo>
                  <a:pt x="1747533" y="2257806"/>
                </a:lnTo>
                <a:cubicBezTo>
                  <a:pt x="1787159" y="2242829"/>
                  <a:pt x="1824803" y="2231597"/>
                  <a:pt x="1860470" y="2224108"/>
                </a:cubicBezTo>
                <a:cubicBezTo>
                  <a:pt x="1896133" y="2216620"/>
                  <a:pt x="1917927" y="2182922"/>
                  <a:pt x="1925852" y="2123011"/>
                </a:cubicBezTo>
                <a:lnTo>
                  <a:pt x="1913964" y="2066848"/>
                </a:lnTo>
                <a:lnTo>
                  <a:pt x="1890189" y="2066848"/>
                </a:lnTo>
                <a:cubicBezTo>
                  <a:pt x="1874339" y="2044383"/>
                  <a:pt x="1842638" y="2016301"/>
                  <a:pt x="1795084" y="1982603"/>
                </a:cubicBezTo>
                <a:cubicBezTo>
                  <a:pt x="1747533" y="1948902"/>
                  <a:pt x="1696019" y="1917076"/>
                  <a:pt x="1640540" y="1887122"/>
                </a:cubicBezTo>
                <a:cubicBezTo>
                  <a:pt x="1585064" y="1857169"/>
                  <a:pt x="1529588" y="1830963"/>
                  <a:pt x="1474108" y="1808495"/>
                </a:cubicBezTo>
                <a:cubicBezTo>
                  <a:pt x="1418632" y="1786029"/>
                  <a:pt x="1367115" y="1767308"/>
                  <a:pt x="1319565" y="1752331"/>
                </a:cubicBezTo>
                <a:lnTo>
                  <a:pt x="1319565" y="1741099"/>
                </a:lnTo>
                <a:lnTo>
                  <a:pt x="1331452" y="1718633"/>
                </a:lnTo>
                <a:lnTo>
                  <a:pt x="1379006" y="1741099"/>
                </a:lnTo>
                <a:lnTo>
                  <a:pt x="1474108" y="1786029"/>
                </a:lnTo>
                <a:cubicBezTo>
                  <a:pt x="1466183" y="1778541"/>
                  <a:pt x="1460239" y="1771052"/>
                  <a:pt x="1456277" y="1763564"/>
                </a:cubicBezTo>
                <a:cubicBezTo>
                  <a:pt x="1452314" y="1756075"/>
                  <a:pt x="1446370" y="1748587"/>
                  <a:pt x="1438445" y="1741099"/>
                </a:cubicBezTo>
                <a:lnTo>
                  <a:pt x="1474108" y="1741099"/>
                </a:lnTo>
                <a:cubicBezTo>
                  <a:pt x="1489959" y="1771052"/>
                  <a:pt x="1519678" y="1795390"/>
                  <a:pt x="1563270" y="1814111"/>
                </a:cubicBezTo>
                <a:cubicBezTo>
                  <a:pt x="1606858" y="1832835"/>
                  <a:pt x="1644503" y="1857169"/>
                  <a:pt x="1676203" y="1887122"/>
                </a:cubicBezTo>
                <a:lnTo>
                  <a:pt x="1806972" y="1887122"/>
                </a:lnTo>
                <a:lnTo>
                  <a:pt x="1842638" y="1898355"/>
                </a:lnTo>
                <a:cubicBezTo>
                  <a:pt x="1858488" y="1913332"/>
                  <a:pt x="1874339" y="1935797"/>
                  <a:pt x="1890189" y="1965751"/>
                </a:cubicBezTo>
                <a:lnTo>
                  <a:pt x="1925852" y="1965751"/>
                </a:lnTo>
                <a:cubicBezTo>
                  <a:pt x="1933777" y="1973239"/>
                  <a:pt x="1937740" y="1978859"/>
                  <a:pt x="1937740" y="1982603"/>
                </a:cubicBezTo>
                <a:cubicBezTo>
                  <a:pt x="1937740" y="1986344"/>
                  <a:pt x="1941702" y="1991964"/>
                  <a:pt x="1949628" y="1999452"/>
                </a:cubicBezTo>
                <a:lnTo>
                  <a:pt x="1997179" y="1976987"/>
                </a:lnTo>
                <a:lnTo>
                  <a:pt x="1997179" y="1932053"/>
                </a:lnTo>
                <a:lnTo>
                  <a:pt x="2009070" y="1752331"/>
                </a:lnTo>
                <a:lnTo>
                  <a:pt x="2032845" y="1752331"/>
                </a:lnTo>
                <a:cubicBezTo>
                  <a:pt x="2032845" y="1737354"/>
                  <a:pt x="2034826" y="1724249"/>
                  <a:pt x="2038789" y="1713017"/>
                </a:cubicBezTo>
                <a:cubicBezTo>
                  <a:pt x="2042751" y="1701784"/>
                  <a:pt x="2044733" y="1688676"/>
                  <a:pt x="2044733" y="1673700"/>
                </a:cubicBezTo>
                <a:lnTo>
                  <a:pt x="2032845" y="1673700"/>
                </a:lnTo>
                <a:cubicBezTo>
                  <a:pt x="2016995" y="1636257"/>
                  <a:pt x="1999160" y="1613792"/>
                  <a:pt x="1979347" y="1606304"/>
                </a:cubicBezTo>
                <a:cubicBezTo>
                  <a:pt x="1959534" y="1598815"/>
                  <a:pt x="1941702" y="1583838"/>
                  <a:pt x="1925852" y="1561373"/>
                </a:cubicBezTo>
                <a:lnTo>
                  <a:pt x="1913964" y="1516439"/>
                </a:lnTo>
                <a:cubicBezTo>
                  <a:pt x="1834710" y="1501462"/>
                  <a:pt x="1779234" y="1464019"/>
                  <a:pt x="1747533" y="1404113"/>
                </a:cubicBezTo>
                <a:lnTo>
                  <a:pt x="1771308" y="1404113"/>
                </a:lnTo>
                <a:cubicBezTo>
                  <a:pt x="1787159" y="1419090"/>
                  <a:pt x="1803009" y="1428450"/>
                  <a:pt x="1818859" y="1432193"/>
                </a:cubicBezTo>
                <a:cubicBezTo>
                  <a:pt x="1834710" y="1435939"/>
                  <a:pt x="1842638" y="1449042"/>
                  <a:pt x="1842638" y="1471508"/>
                </a:cubicBezTo>
                <a:lnTo>
                  <a:pt x="1890189" y="1471508"/>
                </a:lnTo>
                <a:cubicBezTo>
                  <a:pt x="1906039" y="1486486"/>
                  <a:pt x="1917927" y="1501462"/>
                  <a:pt x="1925852" y="1516439"/>
                </a:cubicBezTo>
                <a:lnTo>
                  <a:pt x="2032845" y="1527672"/>
                </a:lnTo>
                <a:cubicBezTo>
                  <a:pt x="2040770" y="1542649"/>
                  <a:pt x="2064546" y="1553885"/>
                  <a:pt x="2104171" y="1561373"/>
                </a:cubicBezTo>
                <a:cubicBezTo>
                  <a:pt x="2120022" y="1568861"/>
                  <a:pt x="2139835" y="1576350"/>
                  <a:pt x="2163613" y="1583838"/>
                </a:cubicBezTo>
                <a:lnTo>
                  <a:pt x="2163613" y="1561373"/>
                </a:lnTo>
                <a:cubicBezTo>
                  <a:pt x="2203239" y="1546396"/>
                  <a:pt x="2228996" y="1525800"/>
                  <a:pt x="2240884" y="1499590"/>
                </a:cubicBezTo>
                <a:cubicBezTo>
                  <a:pt x="2252771" y="1473381"/>
                  <a:pt x="2262678" y="1441554"/>
                  <a:pt x="2270603" y="1404113"/>
                </a:cubicBezTo>
                <a:lnTo>
                  <a:pt x="2306266" y="1404113"/>
                </a:lnTo>
                <a:cubicBezTo>
                  <a:pt x="2314191" y="1366667"/>
                  <a:pt x="2320138" y="1347946"/>
                  <a:pt x="2324101" y="1347946"/>
                </a:cubicBezTo>
                <a:cubicBezTo>
                  <a:pt x="2328064" y="1347946"/>
                  <a:pt x="2337970" y="1340457"/>
                  <a:pt x="2353820" y="1325480"/>
                </a:cubicBezTo>
                <a:lnTo>
                  <a:pt x="2377596" y="1325480"/>
                </a:lnTo>
                <a:lnTo>
                  <a:pt x="2377596" y="1291782"/>
                </a:lnTo>
                <a:lnTo>
                  <a:pt x="2413259" y="1291782"/>
                </a:lnTo>
                <a:cubicBezTo>
                  <a:pt x="2429109" y="1254340"/>
                  <a:pt x="2437035" y="1194429"/>
                  <a:pt x="2437035" y="1112057"/>
                </a:cubicBezTo>
                <a:cubicBezTo>
                  <a:pt x="2429109" y="1097080"/>
                  <a:pt x="2427128" y="1091463"/>
                  <a:pt x="2431091" y="1095208"/>
                </a:cubicBezTo>
                <a:cubicBezTo>
                  <a:pt x="2435053" y="1098949"/>
                  <a:pt x="2433072" y="1093336"/>
                  <a:pt x="2425147" y="1078356"/>
                </a:cubicBezTo>
                <a:cubicBezTo>
                  <a:pt x="2448922" y="1078356"/>
                  <a:pt x="2472698" y="1076483"/>
                  <a:pt x="2496476" y="1072739"/>
                </a:cubicBezTo>
                <a:cubicBezTo>
                  <a:pt x="2520252" y="1068995"/>
                  <a:pt x="2540065" y="1067123"/>
                  <a:pt x="2555915" y="1067123"/>
                </a:cubicBezTo>
                <a:lnTo>
                  <a:pt x="2555915" y="1078356"/>
                </a:lnTo>
                <a:cubicBezTo>
                  <a:pt x="2579691" y="1093336"/>
                  <a:pt x="2595541" y="1098949"/>
                  <a:pt x="2603466" y="1095208"/>
                </a:cubicBezTo>
                <a:cubicBezTo>
                  <a:pt x="2611391" y="1091463"/>
                  <a:pt x="2627242" y="1100824"/>
                  <a:pt x="2651020" y="1123289"/>
                </a:cubicBezTo>
                <a:lnTo>
                  <a:pt x="2674796" y="1123289"/>
                </a:lnTo>
                <a:lnTo>
                  <a:pt x="2674796" y="1145755"/>
                </a:lnTo>
                <a:cubicBezTo>
                  <a:pt x="2682721" y="1145755"/>
                  <a:pt x="2716403" y="1136394"/>
                  <a:pt x="2775842" y="1117673"/>
                </a:cubicBezTo>
                <a:cubicBezTo>
                  <a:pt x="2835283" y="1098949"/>
                  <a:pt x="2865003" y="1085844"/>
                  <a:pt x="2865003" y="1078356"/>
                </a:cubicBezTo>
                <a:lnTo>
                  <a:pt x="2888778" y="1078356"/>
                </a:lnTo>
                <a:lnTo>
                  <a:pt x="2888778" y="1010959"/>
                </a:lnTo>
                <a:lnTo>
                  <a:pt x="2865003" y="1010959"/>
                </a:lnTo>
                <a:lnTo>
                  <a:pt x="2865003" y="887397"/>
                </a:lnTo>
                <a:cubicBezTo>
                  <a:pt x="2880853" y="879908"/>
                  <a:pt x="2890760" y="874292"/>
                  <a:pt x="2894722" y="870547"/>
                </a:cubicBezTo>
                <a:cubicBezTo>
                  <a:pt x="2898685" y="866803"/>
                  <a:pt x="2908591" y="861187"/>
                  <a:pt x="2924441" y="853698"/>
                </a:cubicBezTo>
                <a:cubicBezTo>
                  <a:pt x="2940291" y="853698"/>
                  <a:pt x="2954161" y="855570"/>
                  <a:pt x="2966051" y="859315"/>
                </a:cubicBezTo>
                <a:cubicBezTo>
                  <a:pt x="2977939" y="863060"/>
                  <a:pt x="2991809" y="864931"/>
                  <a:pt x="3007659" y="864931"/>
                </a:cubicBezTo>
                <a:lnTo>
                  <a:pt x="3007659" y="887397"/>
                </a:lnTo>
                <a:cubicBezTo>
                  <a:pt x="3031434" y="917351"/>
                  <a:pt x="3063135" y="932330"/>
                  <a:pt x="3102764" y="932330"/>
                </a:cubicBezTo>
                <a:lnTo>
                  <a:pt x="3102764" y="954796"/>
                </a:lnTo>
                <a:cubicBezTo>
                  <a:pt x="3110685" y="962285"/>
                  <a:pt x="3118614" y="969773"/>
                  <a:pt x="3126539" y="977262"/>
                </a:cubicBezTo>
                <a:lnTo>
                  <a:pt x="3292971" y="966029"/>
                </a:lnTo>
                <a:cubicBezTo>
                  <a:pt x="3308821" y="936072"/>
                  <a:pt x="3320709" y="917351"/>
                  <a:pt x="3328634" y="909863"/>
                </a:cubicBezTo>
                <a:cubicBezTo>
                  <a:pt x="3336559" y="902374"/>
                  <a:pt x="3348447" y="887397"/>
                  <a:pt x="3364297" y="864931"/>
                </a:cubicBezTo>
                <a:lnTo>
                  <a:pt x="3364297" y="820000"/>
                </a:lnTo>
                <a:cubicBezTo>
                  <a:pt x="3395998" y="820000"/>
                  <a:pt x="3425717" y="801276"/>
                  <a:pt x="3453459" y="763834"/>
                </a:cubicBezTo>
                <a:cubicBezTo>
                  <a:pt x="3481197" y="726392"/>
                  <a:pt x="3495065" y="688950"/>
                  <a:pt x="3495065" y="651507"/>
                </a:cubicBezTo>
                <a:cubicBezTo>
                  <a:pt x="3495065" y="614062"/>
                  <a:pt x="3491103" y="574748"/>
                  <a:pt x="3483178" y="533561"/>
                </a:cubicBezTo>
                <a:cubicBezTo>
                  <a:pt x="3475253" y="492372"/>
                  <a:pt x="3471290" y="453058"/>
                  <a:pt x="3471290" y="415616"/>
                </a:cubicBezTo>
                <a:close/>
                <a:moveTo>
                  <a:pt x="3714145" y="385127"/>
                </a:moveTo>
                <a:lnTo>
                  <a:pt x="3720936" y="404384"/>
                </a:lnTo>
                <a:cubicBezTo>
                  <a:pt x="3716973" y="396895"/>
                  <a:pt x="3714497" y="391279"/>
                  <a:pt x="3713506" y="387535"/>
                </a:cubicBezTo>
                <a:close/>
                <a:moveTo>
                  <a:pt x="3709048" y="370686"/>
                </a:moveTo>
                <a:cubicBezTo>
                  <a:pt x="3716973" y="378174"/>
                  <a:pt x="3718955" y="381919"/>
                  <a:pt x="3714992" y="381919"/>
                </a:cubicBezTo>
                <a:lnTo>
                  <a:pt x="3714145" y="385127"/>
                </a:lnTo>
                <a:close/>
                <a:moveTo>
                  <a:pt x="3720936" y="292054"/>
                </a:moveTo>
                <a:lnTo>
                  <a:pt x="3720936" y="348221"/>
                </a:lnTo>
                <a:lnTo>
                  <a:pt x="3709048" y="348221"/>
                </a:lnTo>
                <a:close/>
                <a:moveTo>
                  <a:pt x="3364297" y="0"/>
                </a:moveTo>
                <a:lnTo>
                  <a:pt x="3411848" y="0"/>
                </a:lnTo>
                <a:lnTo>
                  <a:pt x="3435627" y="11233"/>
                </a:lnTo>
                <a:lnTo>
                  <a:pt x="3435627" y="67399"/>
                </a:lnTo>
                <a:cubicBezTo>
                  <a:pt x="3427701" y="74887"/>
                  <a:pt x="3423736" y="93609"/>
                  <a:pt x="3423736" y="123562"/>
                </a:cubicBezTo>
                <a:cubicBezTo>
                  <a:pt x="3423736" y="161003"/>
                  <a:pt x="3431665" y="209681"/>
                  <a:pt x="3447515" y="269589"/>
                </a:cubicBezTo>
                <a:cubicBezTo>
                  <a:pt x="3463365" y="329496"/>
                  <a:pt x="3475253" y="374430"/>
                  <a:pt x="3483178" y="404384"/>
                </a:cubicBezTo>
                <a:lnTo>
                  <a:pt x="3447515" y="404384"/>
                </a:lnTo>
                <a:cubicBezTo>
                  <a:pt x="3447515" y="329496"/>
                  <a:pt x="3435627" y="262100"/>
                  <a:pt x="3411848" y="202191"/>
                </a:cubicBezTo>
                <a:cubicBezTo>
                  <a:pt x="3388073" y="142283"/>
                  <a:pt x="3372223" y="74887"/>
                  <a:pt x="336429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 userDrawn="1">
            <p:ph type="pic" sz="quarter" idx="10"/>
          </p:nvPr>
        </p:nvSpPr>
        <p:spPr>
          <a:xfrm>
            <a:off x="5648063" y="0"/>
            <a:ext cx="589423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79A4545-B190-473C-9E0B-F048F7F3F685}"/>
              </a:ext>
            </a:extLst>
          </p:cNvPr>
          <p:cNvSpPr/>
          <p:nvPr userDrawn="1"/>
        </p:nvSpPr>
        <p:spPr>
          <a:xfrm>
            <a:off x="4412966" y="3137571"/>
            <a:ext cx="3518388" cy="34257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046067-4BE0-4357-9A4A-262CF25A3C02}"/>
              </a:ext>
            </a:extLst>
          </p:cNvPr>
          <p:cNvSpPr/>
          <p:nvPr userDrawn="1"/>
        </p:nvSpPr>
        <p:spPr>
          <a:xfrm>
            <a:off x="8194640" y="3131722"/>
            <a:ext cx="3518388" cy="34257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3F198B-D561-40BF-A436-071C5C50CFE7}"/>
              </a:ext>
            </a:extLst>
          </p:cNvPr>
          <p:cNvSpPr/>
          <p:nvPr userDrawn="1"/>
        </p:nvSpPr>
        <p:spPr>
          <a:xfrm>
            <a:off x="631292" y="3143420"/>
            <a:ext cx="3518388" cy="34257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783697" y="4539816"/>
            <a:ext cx="3220510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575575" y="4552091"/>
            <a:ext cx="3220510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354803" y="4552091"/>
            <a:ext cx="3220511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805218" y="628650"/>
            <a:ext cx="10770096" cy="12356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3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0" grpId="0"/>
      <p:bldP spid="11" grpId="0"/>
      <p:bldP spid="12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57519A-4D02-4369-BD9A-70B795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0568" y="725254"/>
            <a:ext cx="10528705" cy="5864860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EF37EE49-604E-4DDE-81E1-9C7EB32BA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731173" y="936171"/>
            <a:ext cx="8349916" cy="47897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56430">
            <a:off x="4391351" y="1057290"/>
            <a:ext cx="2471332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15366">
            <a:off x="1530891" y="1065671"/>
            <a:ext cx="2471332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 rot="20792528">
            <a:off x="1653153" y="1170205"/>
            <a:ext cx="2117725" cy="19950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 rot="648612">
            <a:off x="4631759" y="1159163"/>
            <a:ext cx="2117725" cy="20119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90" y="3645751"/>
            <a:ext cx="2471332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Picture Placeholder 15"/>
          <p:cNvSpPr>
            <a:spLocks noGrp="1"/>
          </p:cNvSpPr>
          <p:nvPr>
            <p:ph type="pic" sz="quarter" idx="11"/>
          </p:nvPr>
        </p:nvSpPr>
        <p:spPr>
          <a:xfrm rot="21218486">
            <a:off x="2615018" y="3740034"/>
            <a:ext cx="2117725" cy="19505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7">
            <a:extLst>
              <a:ext uri="{FF2B5EF4-FFF2-40B4-BE49-F238E27FC236}">
                <a16:creationId xmlns:a16="http://schemas.microsoft.com/office/drawing/2014/main" xmlns="" id="{161701D7-4548-4C9F-9F77-A31EBD8319DD}"/>
              </a:ext>
            </a:extLst>
          </p:cNvPr>
          <p:cNvSpPr>
            <a:spLocks noChangeArrowheads="1"/>
          </p:cNvSpPr>
          <p:nvPr userDrawn="1"/>
        </p:nvSpPr>
        <p:spPr bwMode="auto">
          <a:xfrm rot="738026">
            <a:off x="1426977" y="2181937"/>
            <a:ext cx="2807856" cy="3524852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>
                <a:lumMod val="20000"/>
                <a:lumOff val="80000"/>
              </a:sys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107">
            <a:extLst>
              <a:ext uri="{FF2B5EF4-FFF2-40B4-BE49-F238E27FC236}">
                <a16:creationId xmlns:a16="http://schemas.microsoft.com/office/drawing/2014/main" xmlns="" id="{BE7AB978-449F-4322-B49F-C4853D80E460}"/>
              </a:ext>
            </a:extLst>
          </p:cNvPr>
          <p:cNvSpPr>
            <a:spLocks noChangeArrowheads="1"/>
          </p:cNvSpPr>
          <p:nvPr userDrawn="1"/>
        </p:nvSpPr>
        <p:spPr bwMode="auto">
          <a:xfrm rot="107323">
            <a:off x="4787410" y="1942243"/>
            <a:ext cx="2704326" cy="3394884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>
                <a:lumMod val="20000"/>
                <a:lumOff val="80000"/>
              </a:sys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xmlns="" id="{4B004522-B087-4BF1-9890-C35ACF218787}"/>
              </a:ext>
            </a:extLst>
          </p:cNvPr>
          <p:cNvSpPr>
            <a:spLocks noChangeArrowheads="1"/>
          </p:cNvSpPr>
          <p:nvPr userDrawn="1"/>
        </p:nvSpPr>
        <p:spPr bwMode="auto">
          <a:xfrm rot="21234305">
            <a:off x="7912983" y="2393494"/>
            <a:ext cx="2704326" cy="339488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>
                <a:lumMod val="20000"/>
                <a:lumOff val="80000"/>
              </a:sys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2E9FCC24-FB2C-4821-B0BA-6A40AC719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8569" y="2077939"/>
            <a:ext cx="3000311" cy="2961915"/>
          </a:xfrm>
          <a:custGeom>
            <a:avLst/>
            <a:gdLst>
              <a:gd name="connsiteX0" fmla="*/ 547839 w 3000311"/>
              <a:gd name="connsiteY0" fmla="*/ 0 h 2961915"/>
              <a:gd name="connsiteX1" fmla="*/ 3000311 w 3000311"/>
              <a:gd name="connsiteY1" fmla="*/ 559179 h 2961915"/>
              <a:gd name="connsiteX2" fmla="*/ 2452471 w 3000311"/>
              <a:gd name="connsiteY2" fmla="*/ 2961915 h 2961915"/>
              <a:gd name="connsiteX3" fmla="*/ 0 w 3000311"/>
              <a:gd name="connsiteY3" fmla="*/ 2402735 h 29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11" h="2961915">
                <a:moveTo>
                  <a:pt x="547839" y="0"/>
                </a:moveTo>
                <a:lnTo>
                  <a:pt x="3000311" y="559179"/>
                </a:lnTo>
                <a:lnTo>
                  <a:pt x="2452471" y="2961915"/>
                </a:lnTo>
                <a:lnTo>
                  <a:pt x="0" y="240273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xmlns="" id="{710F8767-C66E-4501-82BF-1CA0475410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4251" y="2047817"/>
            <a:ext cx="2495572" cy="2447997"/>
          </a:xfrm>
          <a:custGeom>
            <a:avLst/>
            <a:gdLst>
              <a:gd name="connsiteX0" fmla="*/ 74087 w 2495572"/>
              <a:gd name="connsiteY0" fmla="*/ 0 h 2447997"/>
              <a:gd name="connsiteX1" fmla="*/ 2495572 w 2495572"/>
              <a:gd name="connsiteY1" fmla="*/ 75621 h 2447997"/>
              <a:gd name="connsiteX2" fmla="*/ 2421484 w 2495572"/>
              <a:gd name="connsiteY2" fmla="*/ 2447997 h 2447997"/>
              <a:gd name="connsiteX3" fmla="*/ 0 w 2495572"/>
              <a:gd name="connsiteY3" fmla="*/ 2372376 h 244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572" h="2447997">
                <a:moveTo>
                  <a:pt x="74087" y="0"/>
                </a:moveTo>
                <a:lnTo>
                  <a:pt x="2495572" y="75621"/>
                </a:lnTo>
                <a:lnTo>
                  <a:pt x="2421484" y="2447997"/>
                </a:lnTo>
                <a:lnTo>
                  <a:pt x="0" y="23723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xmlns="" id="{DD04F3E9-1E78-4965-8AEF-F5F2F4CA94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4606" y="2416368"/>
            <a:ext cx="2660983" cy="2617346"/>
          </a:xfrm>
          <a:custGeom>
            <a:avLst/>
            <a:gdLst>
              <a:gd name="connsiteX0" fmla="*/ 2408971 w 2660983"/>
              <a:gd name="connsiteY0" fmla="*/ 0 h 2617346"/>
              <a:gd name="connsiteX1" fmla="*/ 2660983 w 2660983"/>
              <a:gd name="connsiteY1" fmla="*/ 2360118 h 2617346"/>
              <a:gd name="connsiteX2" fmla="*/ 252012 w 2660983"/>
              <a:gd name="connsiteY2" fmla="*/ 2617346 h 2617346"/>
              <a:gd name="connsiteX3" fmla="*/ 0 w 2660983"/>
              <a:gd name="connsiteY3" fmla="*/ 257229 h 26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983" h="2617346">
                <a:moveTo>
                  <a:pt x="2408971" y="0"/>
                </a:moveTo>
                <a:lnTo>
                  <a:pt x="2660983" y="2360118"/>
                </a:lnTo>
                <a:lnTo>
                  <a:pt x="252012" y="2617346"/>
                </a:lnTo>
                <a:lnTo>
                  <a:pt x="0" y="25722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5346B244-B1F6-4BA5-97D6-A6E329A58FD8}"/>
              </a:ext>
            </a:extLst>
          </p:cNvPr>
          <p:cNvGrpSpPr/>
          <p:nvPr userDrawn="1"/>
        </p:nvGrpSpPr>
        <p:grpSpPr>
          <a:xfrm>
            <a:off x="2960282" y="1837024"/>
            <a:ext cx="324059" cy="635506"/>
            <a:chOff x="2960282" y="1464494"/>
            <a:chExt cx="324059" cy="635506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669C6B8-BCA8-4EA5-A77A-004A138B9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507" y="1813984"/>
              <a:ext cx="68662" cy="286016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60DD73A-06D9-4E52-98F1-3B3F5CCB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286" y="1815982"/>
              <a:ext cx="33171" cy="284018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94">
              <a:extLst>
                <a:ext uri="{FF2B5EF4-FFF2-40B4-BE49-F238E27FC236}">
                  <a16:creationId xmlns:a16="http://schemas.microsoft.com/office/drawing/2014/main" xmlns="" id="{5924EBD5-535D-4118-9082-231EB302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282" y="1668196"/>
              <a:ext cx="324059" cy="273601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95">
              <a:extLst>
                <a:ext uri="{FF2B5EF4-FFF2-40B4-BE49-F238E27FC236}">
                  <a16:creationId xmlns:a16="http://schemas.microsoft.com/office/drawing/2014/main" xmlns="" id="{189A6FC4-81EA-4F57-BEC0-10426765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138" y="1672191"/>
              <a:ext cx="302324" cy="251632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96">
              <a:extLst>
                <a:ext uri="{FF2B5EF4-FFF2-40B4-BE49-F238E27FC236}">
                  <a16:creationId xmlns:a16="http://schemas.microsoft.com/office/drawing/2014/main" xmlns="" id="{B69BA346-495F-4C2A-96E8-0FD0FBC3C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225" y="1636243"/>
              <a:ext cx="165982" cy="205700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97">
              <a:extLst>
                <a:ext uri="{FF2B5EF4-FFF2-40B4-BE49-F238E27FC236}">
                  <a16:creationId xmlns:a16="http://schemas.microsoft.com/office/drawing/2014/main" xmlns="" id="{C66D7337-E8B1-4388-A1E7-6D85D27A9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144247" cy="179737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59A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98">
              <a:extLst>
                <a:ext uri="{FF2B5EF4-FFF2-40B4-BE49-F238E27FC236}">
                  <a16:creationId xmlns:a16="http://schemas.microsoft.com/office/drawing/2014/main" xmlns="" id="{4FD8C2A8-8312-49AB-A6C2-5FE84354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59279" cy="171749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99">
              <a:extLst>
                <a:ext uri="{FF2B5EF4-FFF2-40B4-BE49-F238E27FC236}">
                  <a16:creationId xmlns:a16="http://schemas.microsoft.com/office/drawing/2014/main" xmlns="" id="{4592C6FD-C0C3-4573-9DC7-EFF6A7EA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018" y="1710134"/>
              <a:ext cx="144247" cy="19371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00">
              <a:extLst>
                <a:ext uri="{FF2B5EF4-FFF2-40B4-BE49-F238E27FC236}">
                  <a16:creationId xmlns:a16="http://schemas.microsoft.com/office/drawing/2014/main" xmlns="" id="{ECD98362-0E61-42B8-87D8-12E888FB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730" y="1464494"/>
              <a:ext cx="274661" cy="231662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201">
              <a:extLst>
                <a:ext uri="{FF2B5EF4-FFF2-40B4-BE49-F238E27FC236}">
                  <a16:creationId xmlns:a16="http://schemas.microsoft.com/office/drawing/2014/main" xmlns="" id="{7A2B3BBE-EFAA-4984-91DF-4959D663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561" y="1472482"/>
              <a:ext cx="248972" cy="209694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02">
              <a:extLst>
                <a:ext uri="{FF2B5EF4-FFF2-40B4-BE49-F238E27FC236}">
                  <a16:creationId xmlns:a16="http://schemas.microsoft.com/office/drawing/2014/main" xmlns="" id="{3E05F851-7D5E-4320-9443-D07BA568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201" y="1486461"/>
              <a:ext cx="126462" cy="105846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1B115EE0-6DD7-4CF1-9610-0D792B07F0AF}"/>
              </a:ext>
            </a:extLst>
          </p:cNvPr>
          <p:cNvGrpSpPr/>
          <p:nvPr userDrawn="1"/>
        </p:nvGrpSpPr>
        <p:grpSpPr>
          <a:xfrm>
            <a:off x="5870732" y="1586692"/>
            <a:ext cx="324059" cy="635506"/>
            <a:chOff x="2960282" y="1464494"/>
            <a:chExt cx="324059" cy="635506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60D68A69-B764-44BE-B234-04F1ED87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507" y="1813984"/>
              <a:ext cx="68662" cy="286016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A4533C7-134E-4290-80DA-350A6957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286" y="1815982"/>
              <a:ext cx="33171" cy="284018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94">
              <a:extLst>
                <a:ext uri="{FF2B5EF4-FFF2-40B4-BE49-F238E27FC236}">
                  <a16:creationId xmlns:a16="http://schemas.microsoft.com/office/drawing/2014/main" xmlns="" id="{933EDBAB-3153-412E-8EDA-D9DA5B42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282" y="1668196"/>
              <a:ext cx="324059" cy="273601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95">
              <a:extLst>
                <a:ext uri="{FF2B5EF4-FFF2-40B4-BE49-F238E27FC236}">
                  <a16:creationId xmlns:a16="http://schemas.microsoft.com/office/drawing/2014/main" xmlns="" id="{91FB869C-9F76-46A0-90B6-8F311F53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138" y="1672191"/>
              <a:ext cx="302324" cy="251632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96">
              <a:extLst>
                <a:ext uri="{FF2B5EF4-FFF2-40B4-BE49-F238E27FC236}">
                  <a16:creationId xmlns:a16="http://schemas.microsoft.com/office/drawing/2014/main" xmlns="" id="{4BBD2A52-C43C-4CEE-A969-6348B2AE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225" y="1636243"/>
              <a:ext cx="165982" cy="205700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97">
              <a:extLst>
                <a:ext uri="{FF2B5EF4-FFF2-40B4-BE49-F238E27FC236}">
                  <a16:creationId xmlns:a16="http://schemas.microsoft.com/office/drawing/2014/main" xmlns="" id="{FE5ADCAE-5EDC-4590-8F27-A06D8EB2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144247" cy="179737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59A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98">
              <a:extLst>
                <a:ext uri="{FF2B5EF4-FFF2-40B4-BE49-F238E27FC236}">
                  <a16:creationId xmlns:a16="http://schemas.microsoft.com/office/drawing/2014/main" xmlns="" id="{AB9CD7E1-0E7D-4D12-A88C-3BD1B11A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59279" cy="171749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99">
              <a:extLst>
                <a:ext uri="{FF2B5EF4-FFF2-40B4-BE49-F238E27FC236}">
                  <a16:creationId xmlns:a16="http://schemas.microsoft.com/office/drawing/2014/main" xmlns="" id="{D88E7962-17D4-4EE4-906A-2C2836BEE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018" y="1710134"/>
              <a:ext cx="144247" cy="19371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200">
              <a:extLst>
                <a:ext uri="{FF2B5EF4-FFF2-40B4-BE49-F238E27FC236}">
                  <a16:creationId xmlns:a16="http://schemas.microsoft.com/office/drawing/2014/main" xmlns="" id="{E64E7BCC-7F0D-47FE-AF88-EAE7D7E1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730" y="1464494"/>
              <a:ext cx="274661" cy="231662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201">
              <a:extLst>
                <a:ext uri="{FF2B5EF4-FFF2-40B4-BE49-F238E27FC236}">
                  <a16:creationId xmlns:a16="http://schemas.microsoft.com/office/drawing/2014/main" xmlns="" id="{8707E353-953E-4B77-8A2B-7D6CC4F3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561" y="1472482"/>
              <a:ext cx="248972" cy="209694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202">
              <a:extLst>
                <a:ext uri="{FF2B5EF4-FFF2-40B4-BE49-F238E27FC236}">
                  <a16:creationId xmlns:a16="http://schemas.microsoft.com/office/drawing/2014/main" xmlns="" id="{FF60D5D2-E101-4A5B-B8F5-74F68371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201" y="1486461"/>
              <a:ext cx="126462" cy="105846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D60EF7BD-01C5-4111-8FBF-09B7BFCB12DB}"/>
              </a:ext>
            </a:extLst>
          </p:cNvPr>
          <p:cNvGrpSpPr/>
          <p:nvPr userDrawn="1"/>
        </p:nvGrpSpPr>
        <p:grpSpPr>
          <a:xfrm>
            <a:off x="9021207" y="2060299"/>
            <a:ext cx="324059" cy="635506"/>
            <a:chOff x="2960282" y="1464494"/>
            <a:chExt cx="324059" cy="635506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F39AE322-1CD7-47C6-9AA1-F74227086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507" y="1813984"/>
              <a:ext cx="68662" cy="286016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6E5A2BC1-CA04-45C1-97C0-A892FD16A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286" y="1815982"/>
              <a:ext cx="33171" cy="284018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94">
              <a:extLst>
                <a:ext uri="{FF2B5EF4-FFF2-40B4-BE49-F238E27FC236}">
                  <a16:creationId xmlns:a16="http://schemas.microsoft.com/office/drawing/2014/main" xmlns="" id="{80EE0C3D-DA6D-41F1-9375-E1754C35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282" y="1668196"/>
              <a:ext cx="324059" cy="273601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95">
              <a:extLst>
                <a:ext uri="{FF2B5EF4-FFF2-40B4-BE49-F238E27FC236}">
                  <a16:creationId xmlns:a16="http://schemas.microsoft.com/office/drawing/2014/main" xmlns="" id="{2DE94D6A-010C-49B7-8F1A-890FF806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138" y="1672191"/>
              <a:ext cx="302324" cy="251632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96">
              <a:extLst>
                <a:ext uri="{FF2B5EF4-FFF2-40B4-BE49-F238E27FC236}">
                  <a16:creationId xmlns:a16="http://schemas.microsoft.com/office/drawing/2014/main" xmlns="" id="{C6072DD2-FF41-4A4D-B97D-016BAA1AE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225" y="1636243"/>
              <a:ext cx="165982" cy="205700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97">
              <a:extLst>
                <a:ext uri="{FF2B5EF4-FFF2-40B4-BE49-F238E27FC236}">
                  <a16:creationId xmlns:a16="http://schemas.microsoft.com/office/drawing/2014/main" xmlns="" id="{D07C55AA-E02A-45A1-9957-C0D28266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144247" cy="179737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59A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98">
              <a:extLst>
                <a:ext uri="{FF2B5EF4-FFF2-40B4-BE49-F238E27FC236}">
                  <a16:creationId xmlns:a16="http://schemas.microsoft.com/office/drawing/2014/main" xmlns="" id="{3068040F-D2C7-46CD-BB98-E2BBDE3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05" y="1650222"/>
              <a:ext cx="59279" cy="171749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99">
              <a:extLst>
                <a:ext uri="{FF2B5EF4-FFF2-40B4-BE49-F238E27FC236}">
                  <a16:creationId xmlns:a16="http://schemas.microsoft.com/office/drawing/2014/main" xmlns="" id="{51DB12D4-0A48-4C15-810F-620C1B88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018" y="1710134"/>
              <a:ext cx="144247" cy="19371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200">
              <a:extLst>
                <a:ext uri="{FF2B5EF4-FFF2-40B4-BE49-F238E27FC236}">
                  <a16:creationId xmlns:a16="http://schemas.microsoft.com/office/drawing/2014/main" xmlns="" id="{61C67AAD-E7D1-46F3-A430-7CFC5E8BC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730" y="1464494"/>
              <a:ext cx="274661" cy="231662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201">
              <a:extLst>
                <a:ext uri="{FF2B5EF4-FFF2-40B4-BE49-F238E27FC236}">
                  <a16:creationId xmlns:a16="http://schemas.microsoft.com/office/drawing/2014/main" xmlns="" id="{FCA66A77-415D-45D8-803E-64A86C1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561" y="1472482"/>
              <a:ext cx="248972" cy="209694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202">
              <a:extLst>
                <a:ext uri="{FF2B5EF4-FFF2-40B4-BE49-F238E27FC236}">
                  <a16:creationId xmlns:a16="http://schemas.microsoft.com/office/drawing/2014/main" xmlns="" id="{37697D47-2F31-4BCE-9F9C-14CA8C2A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201" y="1486461"/>
              <a:ext cx="126462" cy="105846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ysClr val="window" lastClr="FFFFFF">
                <a:alpha val="34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9" name="Title 138">
            <a:extLst>
              <a:ext uri="{FF2B5EF4-FFF2-40B4-BE49-F238E27FC236}">
                <a16:creationId xmlns:a16="http://schemas.microsoft.com/office/drawing/2014/main" xmlns="" id="{4C0EBC3F-3FE6-4560-9FA0-EB161299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4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48" grpId="0" animBg="1"/>
      <p:bldP spid="68" grpId="0"/>
      <p:bldP spid="71" grpId="0"/>
      <p:bldP spid="74" grpId="0"/>
      <p:bldP spid="13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D72368C-8CF8-4279-B84A-0E6F1F7990F9}"/>
              </a:ext>
            </a:extLst>
          </p:cNvPr>
          <p:cNvSpPr/>
          <p:nvPr userDrawn="1"/>
        </p:nvSpPr>
        <p:spPr>
          <a:xfrm>
            <a:off x="8768229" y="-17060"/>
            <a:ext cx="1969477" cy="687506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C15ECB1-FD6E-46AE-B168-3B7DF2B94E2A}"/>
              </a:ext>
            </a:extLst>
          </p:cNvPr>
          <p:cNvSpPr/>
          <p:nvPr userDrawn="1"/>
        </p:nvSpPr>
        <p:spPr>
          <a:xfrm>
            <a:off x="5641145" y="0"/>
            <a:ext cx="1969477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DDB363-A7B8-47AA-8377-7352A4FB7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77" y="676764"/>
            <a:ext cx="3103594" cy="5504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AE2B1B-14A9-4399-A9FE-EBCF2D991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71" y="2952750"/>
            <a:ext cx="3103594" cy="550447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95563B6-F98B-46F7-93C8-38DF0FF72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332" y="832513"/>
            <a:ext cx="2702256" cy="5158854"/>
          </a:xfrm>
          <a:custGeom>
            <a:avLst/>
            <a:gdLst>
              <a:gd name="connsiteX0" fmla="*/ 271144 w 2702256"/>
              <a:gd name="connsiteY0" fmla="*/ 0 h 5158854"/>
              <a:gd name="connsiteX1" fmla="*/ 629913 w 2702256"/>
              <a:gd name="connsiteY1" fmla="*/ 0 h 5158854"/>
              <a:gd name="connsiteX2" fmla="*/ 629912 w 2702256"/>
              <a:gd name="connsiteY2" fmla="*/ 87756 h 5158854"/>
              <a:gd name="connsiteX3" fmla="*/ 729621 w 2702256"/>
              <a:gd name="connsiteY3" fmla="*/ 187465 h 5158854"/>
              <a:gd name="connsiteX4" fmla="*/ 1979627 w 2702256"/>
              <a:gd name="connsiteY4" fmla="*/ 187465 h 5158854"/>
              <a:gd name="connsiteX5" fmla="*/ 2079336 w 2702256"/>
              <a:gd name="connsiteY5" fmla="*/ 87756 h 5158854"/>
              <a:gd name="connsiteX6" fmla="*/ 2079336 w 2702256"/>
              <a:gd name="connsiteY6" fmla="*/ 0 h 5158854"/>
              <a:gd name="connsiteX7" fmla="*/ 2431112 w 2702256"/>
              <a:gd name="connsiteY7" fmla="*/ 0 h 5158854"/>
              <a:gd name="connsiteX8" fmla="*/ 2702256 w 2702256"/>
              <a:gd name="connsiteY8" fmla="*/ 271144 h 5158854"/>
              <a:gd name="connsiteX9" fmla="*/ 2702256 w 2702256"/>
              <a:gd name="connsiteY9" fmla="*/ 4887710 h 5158854"/>
              <a:gd name="connsiteX10" fmla="*/ 2431112 w 2702256"/>
              <a:gd name="connsiteY10" fmla="*/ 5158854 h 5158854"/>
              <a:gd name="connsiteX11" fmla="*/ 271144 w 2702256"/>
              <a:gd name="connsiteY11" fmla="*/ 5158854 h 5158854"/>
              <a:gd name="connsiteX12" fmla="*/ 0 w 2702256"/>
              <a:gd name="connsiteY12" fmla="*/ 4887710 h 5158854"/>
              <a:gd name="connsiteX13" fmla="*/ 0 w 2702256"/>
              <a:gd name="connsiteY13" fmla="*/ 271144 h 5158854"/>
              <a:gd name="connsiteX14" fmla="*/ 271144 w 2702256"/>
              <a:gd name="connsiteY14" fmla="*/ 0 h 51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256" h="5158854">
                <a:moveTo>
                  <a:pt x="271144" y="0"/>
                </a:moveTo>
                <a:lnTo>
                  <a:pt x="629913" y="0"/>
                </a:lnTo>
                <a:lnTo>
                  <a:pt x="629912" y="87756"/>
                </a:lnTo>
                <a:cubicBezTo>
                  <a:pt x="629912" y="142824"/>
                  <a:pt x="674553" y="187465"/>
                  <a:pt x="729621" y="187465"/>
                </a:cubicBezTo>
                <a:lnTo>
                  <a:pt x="1979627" y="187465"/>
                </a:lnTo>
                <a:cubicBezTo>
                  <a:pt x="2034695" y="187465"/>
                  <a:pt x="2079336" y="142824"/>
                  <a:pt x="2079336" y="87756"/>
                </a:cubicBezTo>
                <a:lnTo>
                  <a:pt x="2079336" y="0"/>
                </a:lnTo>
                <a:lnTo>
                  <a:pt x="2431112" y="0"/>
                </a:lnTo>
                <a:cubicBezTo>
                  <a:pt x="2580861" y="0"/>
                  <a:pt x="2702256" y="121395"/>
                  <a:pt x="2702256" y="271144"/>
                </a:cubicBezTo>
                <a:lnTo>
                  <a:pt x="2702256" y="4887710"/>
                </a:lnTo>
                <a:cubicBezTo>
                  <a:pt x="2702256" y="5037459"/>
                  <a:pt x="2580861" y="5158854"/>
                  <a:pt x="2431112" y="5158854"/>
                </a:cubicBezTo>
                <a:lnTo>
                  <a:pt x="271144" y="5158854"/>
                </a:lnTo>
                <a:cubicBezTo>
                  <a:pt x="121395" y="5158854"/>
                  <a:pt x="0" y="5037459"/>
                  <a:pt x="0" y="4887710"/>
                </a:cubicBezTo>
                <a:lnTo>
                  <a:pt x="0" y="271144"/>
                </a:lnTo>
                <a:cubicBezTo>
                  <a:pt x="0" y="121395"/>
                  <a:pt x="121395" y="0"/>
                  <a:pt x="2711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14691BD4-648D-4517-A883-C41FD03E64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1840" y="3113202"/>
            <a:ext cx="2702256" cy="3744799"/>
          </a:xfrm>
          <a:custGeom>
            <a:avLst/>
            <a:gdLst>
              <a:gd name="connsiteX0" fmla="*/ 271144 w 2702256"/>
              <a:gd name="connsiteY0" fmla="*/ 0 h 3744799"/>
              <a:gd name="connsiteX1" fmla="*/ 629913 w 2702256"/>
              <a:gd name="connsiteY1" fmla="*/ 0 h 3744799"/>
              <a:gd name="connsiteX2" fmla="*/ 629912 w 2702256"/>
              <a:gd name="connsiteY2" fmla="*/ 87756 h 3744799"/>
              <a:gd name="connsiteX3" fmla="*/ 729621 w 2702256"/>
              <a:gd name="connsiteY3" fmla="*/ 187465 h 3744799"/>
              <a:gd name="connsiteX4" fmla="*/ 1979627 w 2702256"/>
              <a:gd name="connsiteY4" fmla="*/ 187465 h 3744799"/>
              <a:gd name="connsiteX5" fmla="*/ 2079336 w 2702256"/>
              <a:gd name="connsiteY5" fmla="*/ 87756 h 3744799"/>
              <a:gd name="connsiteX6" fmla="*/ 2079336 w 2702256"/>
              <a:gd name="connsiteY6" fmla="*/ 0 h 3744799"/>
              <a:gd name="connsiteX7" fmla="*/ 2431112 w 2702256"/>
              <a:gd name="connsiteY7" fmla="*/ 0 h 3744799"/>
              <a:gd name="connsiteX8" fmla="*/ 2702256 w 2702256"/>
              <a:gd name="connsiteY8" fmla="*/ 271144 h 3744799"/>
              <a:gd name="connsiteX9" fmla="*/ 2702256 w 2702256"/>
              <a:gd name="connsiteY9" fmla="*/ 3744799 h 3744799"/>
              <a:gd name="connsiteX10" fmla="*/ 0 w 2702256"/>
              <a:gd name="connsiteY10" fmla="*/ 3744799 h 3744799"/>
              <a:gd name="connsiteX11" fmla="*/ 0 w 2702256"/>
              <a:gd name="connsiteY11" fmla="*/ 271144 h 3744799"/>
              <a:gd name="connsiteX12" fmla="*/ 271144 w 2702256"/>
              <a:gd name="connsiteY12" fmla="*/ 0 h 37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2256" h="3744799">
                <a:moveTo>
                  <a:pt x="271144" y="0"/>
                </a:moveTo>
                <a:lnTo>
                  <a:pt x="629913" y="0"/>
                </a:lnTo>
                <a:lnTo>
                  <a:pt x="629912" y="87756"/>
                </a:lnTo>
                <a:cubicBezTo>
                  <a:pt x="629912" y="142824"/>
                  <a:pt x="674553" y="187465"/>
                  <a:pt x="729621" y="187465"/>
                </a:cubicBezTo>
                <a:lnTo>
                  <a:pt x="1979627" y="187465"/>
                </a:lnTo>
                <a:cubicBezTo>
                  <a:pt x="2034695" y="187465"/>
                  <a:pt x="2079336" y="142824"/>
                  <a:pt x="2079336" y="87756"/>
                </a:cubicBezTo>
                <a:lnTo>
                  <a:pt x="2079336" y="0"/>
                </a:lnTo>
                <a:lnTo>
                  <a:pt x="2431112" y="0"/>
                </a:lnTo>
                <a:cubicBezTo>
                  <a:pt x="2580861" y="0"/>
                  <a:pt x="2702256" y="121395"/>
                  <a:pt x="2702256" y="271144"/>
                </a:cubicBezTo>
                <a:lnTo>
                  <a:pt x="2702256" y="3744799"/>
                </a:lnTo>
                <a:lnTo>
                  <a:pt x="0" y="3744799"/>
                </a:lnTo>
                <a:lnTo>
                  <a:pt x="0" y="271144"/>
                </a:lnTo>
                <a:cubicBezTo>
                  <a:pt x="0" y="121395"/>
                  <a:pt x="121395" y="0"/>
                  <a:pt x="2711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F5D81FC6-9DE7-4076-81A1-60FF4221F73D}"/>
              </a:ext>
            </a:extLst>
          </p:cNvPr>
          <p:cNvSpPr/>
          <p:nvPr userDrawn="1"/>
        </p:nvSpPr>
        <p:spPr>
          <a:xfrm flipH="1">
            <a:off x="0" y="1085850"/>
            <a:ext cx="12192000" cy="577215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F3327-D9FD-4BE2-A8D3-9EB2059A2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7" y="3429000"/>
            <a:ext cx="3103594" cy="5504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A88922-47F8-498E-A4C0-507002574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2" y="2391264"/>
            <a:ext cx="3103594" cy="5504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258406-71A2-4606-B215-D148AE2E9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77" y="1353529"/>
            <a:ext cx="3103594" cy="5504471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FE5285B7-C072-4631-9255-9191B31D7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0796" y="3601808"/>
            <a:ext cx="2702256" cy="5158854"/>
          </a:xfrm>
          <a:custGeom>
            <a:avLst/>
            <a:gdLst>
              <a:gd name="connsiteX0" fmla="*/ 271144 w 2702256"/>
              <a:gd name="connsiteY0" fmla="*/ 0 h 5158854"/>
              <a:gd name="connsiteX1" fmla="*/ 629913 w 2702256"/>
              <a:gd name="connsiteY1" fmla="*/ 0 h 5158854"/>
              <a:gd name="connsiteX2" fmla="*/ 629912 w 2702256"/>
              <a:gd name="connsiteY2" fmla="*/ 87756 h 5158854"/>
              <a:gd name="connsiteX3" fmla="*/ 729621 w 2702256"/>
              <a:gd name="connsiteY3" fmla="*/ 187465 h 5158854"/>
              <a:gd name="connsiteX4" fmla="*/ 1979627 w 2702256"/>
              <a:gd name="connsiteY4" fmla="*/ 187465 h 5158854"/>
              <a:gd name="connsiteX5" fmla="*/ 2079336 w 2702256"/>
              <a:gd name="connsiteY5" fmla="*/ 87756 h 5158854"/>
              <a:gd name="connsiteX6" fmla="*/ 2079336 w 2702256"/>
              <a:gd name="connsiteY6" fmla="*/ 0 h 5158854"/>
              <a:gd name="connsiteX7" fmla="*/ 2431112 w 2702256"/>
              <a:gd name="connsiteY7" fmla="*/ 0 h 5158854"/>
              <a:gd name="connsiteX8" fmla="*/ 2702256 w 2702256"/>
              <a:gd name="connsiteY8" fmla="*/ 271144 h 5158854"/>
              <a:gd name="connsiteX9" fmla="*/ 2702256 w 2702256"/>
              <a:gd name="connsiteY9" fmla="*/ 4887710 h 5158854"/>
              <a:gd name="connsiteX10" fmla="*/ 2431112 w 2702256"/>
              <a:gd name="connsiteY10" fmla="*/ 5158854 h 5158854"/>
              <a:gd name="connsiteX11" fmla="*/ 271144 w 2702256"/>
              <a:gd name="connsiteY11" fmla="*/ 5158854 h 5158854"/>
              <a:gd name="connsiteX12" fmla="*/ 0 w 2702256"/>
              <a:gd name="connsiteY12" fmla="*/ 4887710 h 5158854"/>
              <a:gd name="connsiteX13" fmla="*/ 0 w 2702256"/>
              <a:gd name="connsiteY13" fmla="*/ 271144 h 5158854"/>
              <a:gd name="connsiteX14" fmla="*/ 271144 w 2702256"/>
              <a:gd name="connsiteY14" fmla="*/ 0 h 51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256" h="5158854">
                <a:moveTo>
                  <a:pt x="271144" y="0"/>
                </a:moveTo>
                <a:lnTo>
                  <a:pt x="629913" y="0"/>
                </a:lnTo>
                <a:lnTo>
                  <a:pt x="629912" y="87756"/>
                </a:lnTo>
                <a:cubicBezTo>
                  <a:pt x="629912" y="142824"/>
                  <a:pt x="674553" y="187465"/>
                  <a:pt x="729621" y="187465"/>
                </a:cubicBezTo>
                <a:lnTo>
                  <a:pt x="1979627" y="187465"/>
                </a:lnTo>
                <a:cubicBezTo>
                  <a:pt x="2034695" y="187465"/>
                  <a:pt x="2079336" y="142824"/>
                  <a:pt x="2079336" y="87756"/>
                </a:cubicBezTo>
                <a:lnTo>
                  <a:pt x="2079336" y="0"/>
                </a:lnTo>
                <a:lnTo>
                  <a:pt x="2431112" y="0"/>
                </a:lnTo>
                <a:cubicBezTo>
                  <a:pt x="2580861" y="0"/>
                  <a:pt x="2702256" y="121395"/>
                  <a:pt x="2702256" y="271144"/>
                </a:cubicBezTo>
                <a:lnTo>
                  <a:pt x="2702256" y="4887710"/>
                </a:lnTo>
                <a:cubicBezTo>
                  <a:pt x="2702256" y="5037459"/>
                  <a:pt x="2580861" y="5158854"/>
                  <a:pt x="2431112" y="5158854"/>
                </a:cubicBezTo>
                <a:lnTo>
                  <a:pt x="271144" y="5158854"/>
                </a:lnTo>
                <a:cubicBezTo>
                  <a:pt x="121395" y="5158854"/>
                  <a:pt x="0" y="5037459"/>
                  <a:pt x="0" y="4887710"/>
                </a:cubicBezTo>
                <a:lnTo>
                  <a:pt x="0" y="271144"/>
                </a:lnTo>
                <a:cubicBezTo>
                  <a:pt x="0" y="121395"/>
                  <a:pt x="121395" y="0"/>
                  <a:pt x="2711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xmlns="" id="{B048E16E-6A49-4FD7-AD6F-36CBEBEB76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564072"/>
            <a:ext cx="2702256" cy="5158854"/>
          </a:xfrm>
          <a:custGeom>
            <a:avLst/>
            <a:gdLst>
              <a:gd name="connsiteX0" fmla="*/ 271144 w 2702256"/>
              <a:gd name="connsiteY0" fmla="*/ 0 h 5158854"/>
              <a:gd name="connsiteX1" fmla="*/ 629913 w 2702256"/>
              <a:gd name="connsiteY1" fmla="*/ 0 h 5158854"/>
              <a:gd name="connsiteX2" fmla="*/ 629912 w 2702256"/>
              <a:gd name="connsiteY2" fmla="*/ 87756 h 5158854"/>
              <a:gd name="connsiteX3" fmla="*/ 729621 w 2702256"/>
              <a:gd name="connsiteY3" fmla="*/ 187465 h 5158854"/>
              <a:gd name="connsiteX4" fmla="*/ 1979627 w 2702256"/>
              <a:gd name="connsiteY4" fmla="*/ 187465 h 5158854"/>
              <a:gd name="connsiteX5" fmla="*/ 2079336 w 2702256"/>
              <a:gd name="connsiteY5" fmla="*/ 87756 h 5158854"/>
              <a:gd name="connsiteX6" fmla="*/ 2079336 w 2702256"/>
              <a:gd name="connsiteY6" fmla="*/ 0 h 5158854"/>
              <a:gd name="connsiteX7" fmla="*/ 2431112 w 2702256"/>
              <a:gd name="connsiteY7" fmla="*/ 0 h 5158854"/>
              <a:gd name="connsiteX8" fmla="*/ 2702256 w 2702256"/>
              <a:gd name="connsiteY8" fmla="*/ 271144 h 5158854"/>
              <a:gd name="connsiteX9" fmla="*/ 2702256 w 2702256"/>
              <a:gd name="connsiteY9" fmla="*/ 4887710 h 5158854"/>
              <a:gd name="connsiteX10" fmla="*/ 2431112 w 2702256"/>
              <a:gd name="connsiteY10" fmla="*/ 5158854 h 5158854"/>
              <a:gd name="connsiteX11" fmla="*/ 271144 w 2702256"/>
              <a:gd name="connsiteY11" fmla="*/ 5158854 h 5158854"/>
              <a:gd name="connsiteX12" fmla="*/ 0 w 2702256"/>
              <a:gd name="connsiteY12" fmla="*/ 4887710 h 5158854"/>
              <a:gd name="connsiteX13" fmla="*/ 0 w 2702256"/>
              <a:gd name="connsiteY13" fmla="*/ 271144 h 5158854"/>
              <a:gd name="connsiteX14" fmla="*/ 271144 w 2702256"/>
              <a:gd name="connsiteY14" fmla="*/ 0 h 51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256" h="5158854">
                <a:moveTo>
                  <a:pt x="271144" y="0"/>
                </a:moveTo>
                <a:lnTo>
                  <a:pt x="629913" y="0"/>
                </a:lnTo>
                <a:lnTo>
                  <a:pt x="629912" y="87756"/>
                </a:lnTo>
                <a:cubicBezTo>
                  <a:pt x="629912" y="142824"/>
                  <a:pt x="674553" y="187465"/>
                  <a:pt x="729621" y="187465"/>
                </a:cubicBezTo>
                <a:lnTo>
                  <a:pt x="1979627" y="187465"/>
                </a:lnTo>
                <a:cubicBezTo>
                  <a:pt x="2034695" y="187465"/>
                  <a:pt x="2079336" y="142824"/>
                  <a:pt x="2079336" y="87756"/>
                </a:cubicBezTo>
                <a:lnTo>
                  <a:pt x="2079336" y="0"/>
                </a:lnTo>
                <a:lnTo>
                  <a:pt x="2431112" y="0"/>
                </a:lnTo>
                <a:cubicBezTo>
                  <a:pt x="2580861" y="0"/>
                  <a:pt x="2702256" y="121395"/>
                  <a:pt x="2702256" y="271144"/>
                </a:cubicBezTo>
                <a:lnTo>
                  <a:pt x="2702256" y="4887710"/>
                </a:lnTo>
                <a:cubicBezTo>
                  <a:pt x="2702256" y="5037459"/>
                  <a:pt x="2580861" y="5158854"/>
                  <a:pt x="2431112" y="5158854"/>
                </a:cubicBezTo>
                <a:lnTo>
                  <a:pt x="271144" y="5158854"/>
                </a:lnTo>
                <a:cubicBezTo>
                  <a:pt x="121395" y="5158854"/>
                  <a:pt x="0" y="5037459"/>
                  <a:pt x="0" y="4887710"/>
                </a:cubicBezTo>
                <a:lnTo>
                  <a:pt x="0" y="271144"/>
                </a:lnTo>
                <a:cubicBezTo>
                  <a:pt x="0" y="121395"/>
                  <a:pt x="121395" y="0"/>
                  <a:pt x="2711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xmlns="" id="{D1B69797-5F9C-4DDD-BB10-57CB86799B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70254" y="1526336"/>
            <a:ext cx="2702256" cy="5158854"/>
          </a:xfrm>
          <a:custGeom>
            <a:avLst/>
            <a:gdLst>
              <a:gd name="connsiteX0" fmla="*/ 271144 w 2702256"/>
              <a:gd name="connsiteY0" fmla="*/ 0 h 5158854"/>
              <a:gd name="connsiteX1" fmla="*/ 629913 w 2702256"/>
              <a:gd name="connsiteY1" fmla="*/ 0 h 5158854"/>
              <a:gd name="connsiteX2" fmla="*/ 629912 w 2702256"/>
              <a:gd name="connsiteY2" fmla="*/ 87756 h 5158854"/>
              <a:gd name="connsiteX3" fmla="*/ 729621 w 2702256"/>
              <a:gd name="connsiteY3" fmla="*/ 187465 h 5158854"/>
              <a:gd name="connsiteX4" fmla="*/ 1979627 w 2702256"/>
              <a:gd name="connsiteY4" fmla="*/ 187465 h 5158854"/>
              <a:gd name="connsiteX5" fmla="*/ 2079336 w 2702256"/>
              <a:gd name="connsiteY5" fmla="*/ 87756 h 5158854"/>
              <a:gd name="connsiteX6" fmla="*/ 2079336 w 2702256"/>
              <a:gd name="connsiteY6" fmla="*/ 0 h 5158854"/>
              <a:gd name="connsiteX7" fmla="*/ 2431112 w 2702256"/>
              <a:gd name="connsiteY7" fmla="*/ 0 h 5158854"/>
              <a:gd name="connsiteX8" fmla="*/ 2702256 w 2702256"/>
              <a:gd name="connsiteY8" fmla="*/ 271144 h 5158854"/>
              <a:gd name="connsiteX9" fmla="*/ 2702256 w 2702256"/>
              <a:gd name="connsiteY9" fmla="*/ 4887710 h 5158854"/>
              <a:gd name="connsiteX10" fmla="*/ 2431112 w 2702256"/>
              <a:gd name="connsiteY10" fmla="*/ 5158854 h 5158854"/>
              <a:gd name="connsiteX11" fmla="*/ 271144 w 2702256"/>
              <a:gd name="connsiteY11" fmla="*/ 5158854 h 5158854"/>
              <a:gd name="connsiteX12" fmla="*/ 0 w 2702256"/>
              <a:gd name="connsiteY12" fmla="*/ 4887710 h 5158854"/>
              <a:gd name="connsiteX13" fmla="*/ 0 w 2702256"/>
              <a:gd name="connsiteY13" fmla="*/ 271144 h 5158854"/>
              <a:gd name="connsiteX14" fmla="*/ 271144 w 2702256"/>
              <a:gd name="connsiteY14" fmla="*/ 0 h 51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256" h="5158854">
                <a:moveTo>
                  <a:pt x="271144" y="0"/>
                </a:moveTo>
                <a:lnTo>
                  <a:pt x="629913" y="0"/>
                </a:lnTo>
                <a:lnTo>
                  <a:pt x="629912" y="87756"/>
                </a:lnTo>
                <a:cubicBezTo>
                  <a:pt x="629912" y="142824"/>
                  <a:pt x="674553" y="187465"/>
                  <a:pt x="729621" y="187465"/>
                </a:cubicBezTo>
                <a:lnTo>
                  <a:pt x="1979627" y="187465"/>
                </a:lnTo>
                <a:cubicBezTo>
                  <a:pt x="2034695" y="187465"/>
                  <a:pt x="2079336" y="142824"/>
                  <a:pt x="2079336" y="87756"/>
                </a:cubicBezTo>
                <a:lnTo>
                  <a:pt x="2079336" y="0"/>
                </a:lnTo>
                <a:lnTo>
                  <a:pt x="2431112" y="0"/>
                </a:lnTo>
                <a:cubicBezTo>
                  <a:pt x="2580861" y="0"/>
                  <a:pt x="2702256" y="121395"/>
                  <a:pt x="2702256" y="271144"/>
                </a:cubicBezTo>
                <a:lnTo>
                  <a:pt x="2702256" y="4887710"/>
                </a:lnTo>
                <a:cubicBezTo>
                  <a:pt x="2702256" y="5037459"/>
                  <a:pt x="2580861" y="5158854"/>
                  <a:pt x="2431112" y="5158854"/>
                </a:cubicBezTo>
                <a:lnTo>
                  <a:pt x="271144" y="5158854"/>
                </a:lnTo>
                <a:cubicBezTo>
                  <a:pt x="121395" y="5158854"/>
                  <a:pt x="0" y="5037459"/>
                  <a:pt x="0" y="4887710"/>
                </a:cubicBezTo>
                <a:lnTo>
                  <a:pt x="0" y="271144"/>
                </a:lnTo>
                <a:cubicBezTo>
                  <a:pt x="0" y="121395"/>
                  <a:pt x="121395" y="0"/>
                  <a:pt x="2711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5EF648CA-317D-4565-ADF8-BB09EA7B7C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trapezoid">
            <a:avLst>
              <a:gd name="adj" fmla="val 63246"/>
            </a:avLst>
          </a:prstGeom>
          <a:gradFill flip="none" rotWithShape="1">
            <a:gsLst>
              <a:gs pos="3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3482F9-590B-4EB9-9511-8CE3CAFC1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647" y="749317"/>
            <a:ext cx="10528705" cy="5864860"/>
          </a:xfrm>
          <a:prstGeom prst="rect">
            <a:avLst/>
          </a:prstGeom>
        </p:spPr>
      </p:pic>
      <p:sp>
        <p:nvSpPr>
          <p:cNvPr id="4" name="Media Placeholder 6">
            <a:extLst>
              <a:ext uri="{FF2B5EF4-FFF2-40B4-BE49-F238E27FC236}">
                <a16:creationId xmlns:a16="http://schemas.microsoft.com/office/drawing/2014/main" xmlns="" id="{273C7A67-FBBF-4CCF-AF2A-5770E43E35B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933078" y="1015746"/>
            <a:ext cx="8301790" cy="47112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849626" y="1687132"/>
            <a:ext cx="7675562" cy="4481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56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56F2A7D-6BBD-469C-876D-FA7AE0CC1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1884" y="-1441400"/>
            <a:ext cx="5211013" cy="9722394"/>
          </a:xfrm>
          <a:custGeom>
            <a:avLst/>
            <a:gdLst>
              <a:gd name="connsiteX0" fmla="*/ 3233469 w 5211013"/>
              <a:gd name="connsiteY0" fmla="*/ 8303591 h 9722394"/>
              <a:gd name="connsiteX1" fmla="*/ 3374087 w 5211013"/>
              <a:gd name="connsiteY1" fmla="*/ 8325027 h 9722394"/>
              <a:gd name="connsiteX2" fmla="*/ 3667884 w 5211013"/>
              <a:gd name="connsiteY2" fmla="*/ 8568905 h 9722394"/>
              <a:gd name="connsiteX3" fmla="*/ 3688785 w 5211013"/>
              <a:gd name="connsiteY3" fmla="*/ 8678804 h 9722394"/>
              <a:gd name="connsiteX4" fmla="*/ 3678943 w 5211013"/>
              <a:gd name="connsiteY4" fmla="*/ 8741870 h 9722394"/>
              <a:gd name="connsiteX5" fmla="*/ 3451849 w 5211013"/>
              <a:gd name="connsiteY5" fmla="*/ 9515121 h 9722394"/>
              <a:gd name="connsiteX6" fmla="*/ 3426027 w 5211013"/>
              <a:gd name="connsiteY6" fmla="*/ 9573494 h 9722394"/>
              <a:gd name="connsiteX7" fmla="*/ 3051077 w 5211013"/>
              <a:gd name="connsiteY7" fmla="*/ 9718082 h 9722394"/>
              <a:gd name="connsiteX8" fmla="*/ 2970006 w 5211013"/>
              <a:gd name="connsiteY8" fmla="*/ 9700922 h 9722394"/>
              <a:gd name="connsiteX9" fmla="*/ 2892529 w 5211013"/>
              <a:gd name="connsiteY9" fmla="*/ 9671519 h 9722394"/>
              <a:gd name="connsiteX10" fmla="*/ 2655307 w 5211013"/>
              <a:gd name="connsiteY10" fmla="*/ 9347143 h 9722394"/>
              <a:gd name="connsiteX11" fmla="*/ 2665149 w 5211013"/>
              <a:gd name="connsiteY11" fmla="*/ 9284079 h 9722394"/>
              <a:gd name="connsiteX12" fmla="*/ 2892244 w 5211013"/>
              <a:gd name="connsiteY12" fmla="*/ 8510820 h 9722394"/>
              <a:gd name="connsiteX13" fmla="*/ 2918065 w 5211013"/>
              <a:gd name="connsiteY13" fmla="*/ 8452455 h 9722394"/>
              <a:gd name="connsiteX14" fmla="*/ 3233469 w 5211013"/>
              <a:gd name="connsiteY14" fmla="*/ 8303591 h 9722394"/>
              <a:gd name="connsiteX15" fmla="*/ 2017801 w 5211013"/>
              <a:gd name="connsiteY15" fmla="*/ 6760475 h 9722394"/>
              <a:gd name="connsiteX16" fmla="*/ 2177866 w 5211013"/>
              <a:gd name="connsiteY16" fmla="*/ 6781761 h 9722394"/>
              <a:gd name="connsiteX17" fmla="*/ 2465022 w 5211013"/>
              <a:gd name="connsiteY17" fmla="*/ 7010410 h 9722394"/>
              <a:gd name="connsiteX18" fmla="*/ 2482720 w 5211013"/>
              <a:gd name="connsiteY18" fmla="*/ 7198617 h 9722394"/>
              <a:gd name="connsiteX19" fmla="*/ 2000871 w 5211013"/>
              <a:gd name="connsiteY19" fmla="*/ 7384427 h 9722394"/>
              <a:gd name="connsiteX20" fmla="*/ 1696016 w 5211013"/>
              <a:gd name="connsiteY20" fmla="*/ 6967572 h 9722394"/>
              <a:gd name="connsiteX21" fmla="*/ 2017801 w 5211013"/>
              <a:gd name="connsiteY21" fmla="*/ 6760475 h 9722394"/>
              <a:gd name="connsiteX22" fmla="*/ 561556 w 5211013"/>
              <a:gd name="connsiteY22" fmla="*/ 2786593 h 9722394"/>
              <a:gd name="connsiteX23" fmla="*/ 721621 w 5211013"/>
              <a:gd name="connsiteY23" fmla="*/ 2807880 h 9722394"/>
              <a:gd name="connsiteX24" fmla="*/ 721621 w 5211013"/>
              <a:gd name="connsiteY24" fmla="*/ 2807879 h 9722394"/>
              <a:gd name="connsiteX25" fmla="*/ 1015418 w 5211013"/>
              <a:gd name="connsiteY25" fmla="*/ 3051757 h 9722394"/>
              <a:gd name="connsiteX26" fmla="*/ 1036320 w 5211013"/>
              <a:gd name="connsiteY26" fmla="*/ 3161658 h 9722394"/>
              <a:gd name="connsiteX27" fmla="*/ 1026482 w 5211013"/>
              <a:gd name="connsiteY27" fmla="*/ 3224688 h 9722394"/>
              <a:gd name="connsiteX28" fmla="*/ 799370 w 5211013"/>
              <a:gd name="connsiteY28" fmla="*/ 3998004 h 9722394"/>
              <a:gd name="connsiteX29" fmla="*/ 799369 w 5211013"/>
              <a:gd name="connsiteY29" fmla="*/ 3998006 h 9722394"/>
              <a:gd name="connsiteX30" fmla="*/ 773562 w 5211013"/>
              <a:gd name="connsiteY30" fmla="*/ 4056346 h 9722394"/>
              <a:gd name="connsiteX31" fmla="*/ 398611 w 5211013"/>
              <a:gd name="connsiteY31" fmla="*/ 4200934 h 9722394"/>
              <a:gd name="connsiteX32" fmla="*/ 317539 w 5211013"/>
              <a:gd name="connsiteY32" fmla="*/ 4183774 h 9722394"/>
              <a:gd name="connsiteX33" fmla="*/ 240063 w 5211013"/>
              <a:gd name="connsiteY33" fmla="*/ 4154371 h 9722394"/>
              <a:gd name="connsiteX34" fmla="*/ 12685 w 5211013"/>
              <a:gd name="connsiteY34" fmla="*/ 3766920 h 9722394"/>
              <a:gd name="connsiteX35" fmla="*/ 239772 w 5211013"/>
              <a:gd name="connsiteY35" fmla="*/ 2993690 h 9722394"/>
              <a:gd name="connsiteX36" fmla="*/ 561556 w 5211013"/>
              <a:gd name="connsiteY36" fmla="*/ 2786593 h 9722394"/>
              <a:gd name="connsiteX37" fmla="*/ 4444437 w 5211013"/>
              <a:gd name="connsiteY37" fmla="*/ 1514709 h 9722394"/>
              <a:gd name="connsiteX38" fmla="*/ 4551204 w 5211013"/>
              <a:gd name="connsiteY38" fmla="*/ 1529633 h 9722394"/>
              <a:gd name="connsiteX39" fmla="*/ 4741367 w 5211013"/>
              <a:gd name="connsiteY39" fmla="*/ 1683312 h 9722394"/>
              <a:gd name="connsiteX40" fmla="*/ 4751830 w 5211013"/>
              <a:gd name="connsiteY40" fmla="*/ 1808799 h 9722394"/>
              <a:gd name="connsiteX41" fmla="*/ 4112348 w 5211013"/>
              <a:gd name="connsiteY41" fmla="*/ 3899390 h 9722394"/>
              <a:gd name="connsiteX42" fmla="*/ 4160575 w 5211013"/>
              <a:gd name="connsiteY42" fmla="*/ 3942432 h 9722394"/>
              <a:gd name="connsiteX43" fmla="*/ 4216530 w 5211013"/>
              <a:gd name="connsiteY43" fmla="*/ 4001636 h 9722394"/>
              <a:gd name="connsiteX44" fmla="*/ 4414395 w 5211013"/>
              <a:gd name="connsiteY44" fmla="*/ 3327908 h 9722394"/>
              <a:gd name="connsiteX45" fmla="*/ 4440217 w 5211013"/>
              <a:gd name="connsiteY45" fmla="*/ 3269537 h 9722394"/>
              <a:gd name="connsiteX46" fmla="*/ 4896239 w 5211013"/>
              <a:gd name="connsiteY46" fmla="*/ 3142109 h 9722394"/>
              <a:gd name="connsiteX47" fmla="*/ 4896239 w 5211013"/>
              <a:gd name="connsiteY47" fmla="*/ 3142109 h 9722394"/>
              <a:gd name="connsiteX48" fmla="*/ 5183395 w 5211013"/>
              <a:gd name="connsiteY48" fmla="*/ 3370756 h 9722394"/>
              <a:gd name="connsiteX49" fmla="*/ 5201093 w 5211013"/>
              <a:gd name="connsiteY49" fmla="*/ 3558963 h 9722394"/>
              <a:gd name="connsiteX50" fmla="*/ 3898013 w 5211013"/>
              <a:gd name="connsiteY50" fmla="*/ 7995941 h 9722394"/>
              <a:gd name="connsiteX51" fmla="*/ 3497236 w 5211013"/>
              <a:gd name="connsiteY51" fmla="*/ 8198911 h 9722394"/>
              <a:gd name="connsiteX52" fmla="*/ 3416164 w 5211013"/>
              <a:gd name="connsiteY52" fmla="*/ 8181751 h 9722394"/>
              <a:gd name="connsiteX53" fmla="*/ 3338687 w 5211013"/>
              <a:gd name="connsiteY53" fmla="*/ 8152347 h 9722394"/>
              <a:gd name="connsiteX54" fmla="*/ 3101466 w 5211013"/>
              <a:gd name="connsiteY54" fmla="*/ 7827972 h 9722394"/>
              <a:gd name="connsiteX55" fmla="*/ 3111309 w 5211013"/>
              <a:gd name="connsiteY55" fmla="*/ 7764901 h 9722394"/>
              <a:gd name="connsiteX56" fmla="*/ 3399719 w 5211013"/>
              <a:gd name="connsiteY56" fmla="*/ 6782869 h 9722394"/>
              <a:gd name="connsiteX57" fmla="*/ 3283520 w 5211013"/>
              <a:gd name="connsiteY57" fmla="*/ 6809692 h 9722394"/>
              <a:gd name="connsiteX58" fmla="*/ 3238119 w 5211013"/>
              <a:gd name="connsiteY58" fmla="*/ 6816209 h 9722394"/>
              <a:gd name="connsiteX59" fmla="*/ 2526156 w 5211013"/>
              <a:gd name="connsiteY59" fmla="*/ 9143752 h 9722394"/>
              <a:gd name="connsiteX60" fmla="*/ 2202949 w 5211013"/>
              <a:gd name="connsiteY60" fmla="*/ 9265330 h 9722394"/>
              <a:gd name="connsiteX61" fmla="*/ 2002323 w 5211013"/>
              <a:gd name="connsiteY61" fmla="*/ 8986165 h 9722394"/>
              <a:gd name="connsiteX62" fmla="*/ 2661170 w 5211013"/>
              <a:gd name="connsiteY62" fmla="*/ 6832266 h 9722394"/>
              <a:gd name="connsiteX63" fmla="*/ 2570664 w 5211013"/>
              <a:gd name="connsiteY63" fmla="*/ 6823376 h 9722394"/>
              <a:gd name="connsiteX64" fmla="*/ 2196275 w 5211013"/>
              <a:gd name="connsiteY64" fmla="*/ 6741550 h 9722394"/>
              <a:gd name="connsiteX65" fmla="*/ 1138826 w 5211013"/>
              <a:gd name="connsiteY65" fmla="*/ 6077209 h 9722394"/>
              <a:gd name="connsiteX66" fmla="*/ 1072764 w 5211013"/>
              <a:gd name="connsiteY66" fmla="*/ 5993625 h 9722394"/>
              <a:gd name="connsiteX67" fmla="*/ 1058118 w 5211013"/>
              <a:gd name="connsiteY67" fmla="*/ 6026734 h 9722394"/>
              <a:gd name="connsiteX68" fmla="*/ 1069174 w 5211013"/>
              <a:gd name="connsiteY68" fmla="*/ 5989084 h 9722394"/>
              <a:gd name="connsiteX69" fmla="*/ 1069171 w 5211013"/>
              <a:gd name="connsiteY69" fmla="*/ 5989080 h 9722394"/>
              <a:gd name="connsiteX70" fmla="*/ 796609 w 5211013"/>
              <a:gd name="connsiteY70" fmla="*/ 6917151 h 9722394"/>
              <a:gd name="connsiteX71" fmla="*/ 770797 w 5211013"/>
              <a:gd name="connsiteY71" fmla="*/ 6975501 h 9722394"/>
              <a:gd name="connsiteX72" fmla="*/ 395846 w 5211013"/>
              <a:gd name="connsiteY72" fmla="*/ 7120090 h 9722394"/>
              <a:gd name="connsiteX73" fmla="*/ 314775 w 5211013"/>
              <a:gd name="connsiteY73" fmla="*/ 7102929 h 9722394"/>
              <a:gd name="connsiteX74" fmla="*/ 237298 w 5211013"/>
              <a:gd name="connsiteY74" fmla="*/ 7073526 h 9722394"/>
              <a:gd name="connsiteX75" fmla="*/ 9920 w 5211013"/>
              <a:gd name="connsiteY75" fmla="*/ 6686075 h 9722394"/>
              <a:gd name="connsiteX76" fmla="*/ 799369 w 5211013"/>
              <a:gd name="connsiteY76" fmla="*/ 3998006 h 9722394"/>
              <a:gd name="connsiteX77" fmla="*/ 799370 w 5211013"/>
              <a:gd name="connsiteY77" fmla="*/ 3998005 h 9722394"/>
              <a:gd name="connsiteX78" fmla="*/ 799370 w 5211013"/>
              <a:gd name="connsiteY78" fmla="*/ 3998004 h 9722394"/>
              <a:gd name="connsiteX79" fmla="*/ 799389 w 5211013"/>
              <a:gd name="connsiteY79" fmla="*/ 3997964 h 9722394"/>
              <a:gd name="connsiteX80" fmla="*/ 1026476 w 5211013"/>
              <a:gd name="connsiteY80" fmla="*/ 3224733 h 9722394"/>
              <a:gd name="connsiteX81" fmla="*/ 1026482 w 5211013"/>
              <a:gd name="connsiteY81" fmla="*/ 3224688 h 9722394"/>
              <a:gd name="connsiteX82" fmla="*/ 1313001 w 5211013"/>
              <a:gd name="connsiteY82" fmla="*/ 2249097 h 9722394"/>
              <a:gd name="connsiteX83" fmla="*/ 1794850 w 5211013"/>
              <a:gd name="connsiteY83" fmla="*/ 2063287 h 9722394"/>
              <a:gd name="connsiteX84" fmla="*/ 2088647 w 5211013"/>
              <a:gd name="connsiteY84" fmla="*/ 2307165 h 9722394"/>
              <a:gd name="connsiteX85" fmla="*/ 2109549 w 5211013"/>
              <a:gd name="connsiteY85" fmla="*/ 2417065 h 9722394"/>
              <a:gd name="connsiteX86" fmla="*/ 2099709 w 5211013"/>
              <a:gd name="connsiteY86" fmla="*/ 2480117 h 9722394"/>
              <a:gd name="connsiteX87" fmla="*/ 2063639 w 5211013"/>
              <a:gd name="connsiteY87" fmla="*/ 2602932 h 9722394"/>
              <a:gd name="connsiteX88" fmla="*/ 2063633 w 5211013"/>
              <a:gd name="connsiteY88" fmla="*/ 2602947 h 9722394"/>
              <a:gd name="connsiteX89" fmla="*/ 1824838 w 5211013"/>
              <a:gd name="connsiteY89" fmla="*/ 3416039 h 9722394"/>
              <a:gd name="connsiteX90" fmla="*/ 1966983 w 5211013"/>
              <a:gd name="connsiteY90" fmla="*/ 3369802 h 9722394"/>
              <a:gd name="connsiteX91" fmla="*/ 2659610 w 5211013"/>
              <a:gd name="connsiteY91" fmla="*/ 3300112 h 9722394"/>
              <a:gd name="connsiteX92" fmla="*/ 2711936 w 5211013"/>
              <a:gd name="connsiteY92" fmla="*/ 3305251 h 9722394"/>
              <a:gd name="connsiteX93" fmla="*/ 3163592 w 5211013"/>
              <a:gd name="connsiteY93" fmla="*/ 1767367 h 9722394"/>
              <a:gd name="connsiteX94" fmla="*/ 3189409 w 5211013"/>
              <a:gd name="connsiteY94" fmla="*/ 1709007 h 9722394"/>
              <a:gd name="connsiteX95" fmla="*/ 3645432 w 5211013"/>
              <a:gd name="connsiteY95" fmla="*/ 1581579 h 9722394"/>
              <a:gd name="connsiteX96" fmla="*/ 3939229 w 5211013"/>
              <a:gd name="connsiteY96" fmla="*/ 1825457 h 9722394"/>
              <a:gd name="connsiteX97" fmla="*/ 3960130 w 5211013"/>
              <a:gd name="connsiteY97" fmla="*/ 1935357 h 9722394"/>
              <a:gd name="connsiteX98" fmla="*/ 3950287 w 5211013"/>
              <a:gd name="connsiteY98" fmla="*/ 1998429 h 9722394"/>
              <a:gd name="connsiteX99" fmla="*/ 3627691 w 5211013"/>
              <a:gd name="connsiteY99" fmla="*/ 3096866 h 9722394"/>
              <a:gd name="connsiteX100" fmla="*/ 3627687 w 5211013"/>
              <a:gd name="connsiteY100" fmla="*/ 3096875 h 9722394"/>
              <a:gd name="connsiteX101" fmla="*/ 3506791 w 5211013"/>
              <a:gd name="connsiteY101" fmla="*/ 3508525 h 9722394"/>
              <a:gd name="connsiteX102" fmla="*/ 3575524 w 5211013"/>
              <a:gd name="connsiteY102" fmla="*/ 3538291 h 9722394"/>
              <a:gd name="connsiteX103" fmla="*/ 3640280 w 5211013"/>
              <a:gd name="connsiteY103" fmla="*/ 3572572 h 9722394"/>
              <a:gd name="connsiteX104" fmla="*/ 4227996 w 5211013"/>
              <a:gd name="connsiteY104" fmla="*/ 1651211 h 9722394"/>
              <a:gd name="connsiteX105" fmla="*/ 4444437 w 5211013"/>
              <a:gd name="connsiteY105" fmla="*/ 1514709 h 9722394"/>
              <a:gd name="connsiteX106" fmla="*/ 3962997 w 5211013"/>
              <a:gd name="connsiteY106" fmla="*/ 37 h 9722394"/>
              <a:gd name="connsiteX107" fmla="*/ 4103614 w 5211013"/>
              <a:gd name="connsiteY107" fmla="*/ 21473 h 9722394"/>
              <a:gd name="connsiteX108" fmla="*/ 4103615 w 5211013"/>
              <a:gd name="connsiteY108" fmla="*/ 21472 h 9722394"/>
              <a:gd name="connsiteX109" fmla="*/ 4397412 w 5211013"/>
              <a:gd name="connsiteY109" fmla="*/ 265351 h 9722394"/>
              <a:gd name="connsiteX110" fmla="*/ 4418314 w 5211013"/>
              <a:gd name="connsiteY110" fmla="*/ 375251 h 9722394"/>
              <a:gd name="connsiteX111" fmla="*/ 4408471 w 5211013"/>
              <a:gd name="connsiteY111" fmla="*/ 438316 h 9722394"/>
              <a:gd name="connsiteX112" fmla="*/ 4181377 w 5211013"/>
              <a:gd name="connsiteY112" fmla="*/ 1211567 h 9722394"/>
              <a:gd name="connsiteX113" fmla="*/ 4155555 w 5211013"/>
              <a:gd name="connsiteY113" fmla="*/ 1269940 h 9722394"/>
              <a:gd name="connsiteX114" fmla="*/ 3780605 w 5211013"/>
              <a:gd name="connsiteY114" fmla="*/ 1414527 h 9722394"/>
              <a:gd name="connsiteX115" fmla="*/ 3699533 w 5211013"/>
              <a:gd name="connsiteY115" fmla="*/ 1397368 h 9722394"/>
              <a:gd name="connsiteX116" fmla="*/ 3622056 w 5211013"/>
              <a:gd name="connsiteY116" fmla="*/ 1367964 h 9722394"/>
              <a:gd name="connsiteX117" fmla="*/ 3384835 w 5211013"/>
              <a:gd name="connsiteY117" fmla="*/ 1043589 h 9722394"/>
              <a:gd name="connsiteX118" fmla="*/ 3394677 w 5211013"/>
              <a:gd name="connsiteY118" fmla="*/ 980525 h 9722394"/>
              <a:gd name="connsiteX119" fmla="*/ 3621773 w 5211013"/>
              <a:gd name="connsiteY119" fmla="*/ 207267 h 9722394"/>
              <a:gd name="connsiteX120" fmla="*/ 3647592 w 5211013"/>
              <a:gd name="connsiteY120" fmla="*/ 148901 h 9722394"/>
              <a:gd name="connsiteX121" fmla="*/ 3962997 w 5211013"/>
              <a:gd name="connsiteY121" fmla="*/ 37 h 972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211013" h="9722394">
                <a:moveTo>
                  <a:pt x="3233469" y="8303591"/>
                </a:moveTo>
                <a:cubicBezTo>
                  <a:pt x="3279116" y="8304148"/>
                  <a:pt x="3326565" y="8311070"/>
                  <a:pt x="3374087" y="8325027"/>
                </a:cubicBezTo>
                <a:cubicBezTo>
                  <a:pt x="3516652" y="8366896"/>
                  <a:pt x="3624440" y="8461665"/>
                  <a:pt x="3667884" y="8568905"/>
                </a:cubicBezTo>
                <a:cubicBezTo>
                  <a:pt x="3682365" y="8604652"/>
                  <a:pt x="3689698" y="8641784"/>
                  <a:pt x="3688785" y="8678804"/>
                </a:cubicBezTo>
                <a:lnTo>
                  <a:pt x="3678943" y="8741870"/>
                </a:lnTo>
                <a:lnTo>
                  <a:pt x="3451849" y="9515121"/>
                </a:lnTo>
                <a:lnTo>
                  <a:pt x="3426027" y="9573494"/>
                </a:lnTo>
                <a:cubicBezTo>
                  <a:pt x="3360023" y="9681957"/>
                  <a:pt x="3211788" y="9739119"/>
                  <a:pt x="3051077" y="9718082"/>
                </a:cubicBezTo>
                <a:lnTo>
                  <a:pt x="2970006" y="9700922"/>
                </a:lnTo>
                <a:lnTo>
                  <a:pt x="2892529" y="9671519"/>
                </a:lnTo>
                <a:cubicBezTo>
                  <a:pt x="2745965" y="9602314"/>
                  <a:pt x="2652180" y="9474073"/>
                  <a:pt x="2655307" y="9347143"/>
                </a:cubicBezTo>
                <a:lnTo>
                  <a:pt x="2665149" y="9284079"/>
                </a:lnTo>
                <a:lnTo>
                  <a:pt x="2892244" y="8510820"/>
                </a:lnTo>
                <a:lnTo>
                  <a:pt x="2918065" y="8452455"/>
                </a:lnTo>
                <a:cubicBezTo>
                  <a:pt x="2975818" y="8357550"/>
                  <a:pt x="3096530" y="8301922"/>
                  <a:pt x="3233469" y="8303591"/>
                </a:cubicBezTo>
                <a:close/>
                <a:moveTo>
                  <a:pt x="2017801" y="6760475"/>
                </a:moveTo>
                <a:cubicBezTo>
                  <a:pt x="2069340" y="6759048"/>
                  <a:pt x="2123556" y="6765811"/>
                  <a:pt x="2177866" y="6781761"/>
                </a:cubicBezTo>
                <a:cubicBezTo>
                  <a:pt x="2313642" y="6821638"/>
                  <a:pt x="2417874" y="6909494"/>
                  <a:pt x="2465022" y="7010410"/>
                </a:cubicBezTo>
                <a:cubicBezTo>
                  <a:pt x="2493310" y="7070958"/>
                  <a:pt x="2501048" y="7136209"/>
                  <a:pt x="2482720" y="7198617"/>
                </a:cubicBezTo>
                <a:cubicBezTo>
                  <a:pt x="2433844" y="7365038"/>
                  <a:pt x="2218114" y="7448228"/>
                  <a:pt x="2000871" y="7384427"/>
                </a:cubicBezTo>
                <a:cubicBezTo>
                  <a:pt x="1783630" y="7320626"/>
                  <a:pt x="1647141" y="7133994"/>
                  <a:pt x="1696016" y="6967572"/>
                </a:cubicBezTo>
                <a:cubicBezTo>
                  <a:pt x="1732673" y="6842756"/>
                  <a:pt x="1863186" y="6764758"/>
                  <a:pt x="2017801" y="6760475"/>
                </a:cubicBezTo>
                <a:close/>
                <a:moveTo>
                  <a:pt x="561556" y="2786593"/>
                </a:moveTo>
                <a:cubicBezTo>
                  <a:pt x="613094" y="2785166"/>
                  <a:pt x="667311" y="2791929"/>
                  <a:pt x="721621" y="2807880"/>
                </a:cubicBezTo>
                <a:lnTo>
                  <a:pt x="721621" y="2807879"/>
                </a:lnTo>
                <a:cubicBezTo>
                  <a:pt x="864187" y="2849749"/>
                  <a:pt x="971973" y="2944516"/>
                  <a:pt x="1015418" y="3051757"/>
                </a:cubicBezTo>
                <a:cubicBezTo>
                  <a:pt x="1029900" y="3087504"/>
                  <a:pt x="1037232" y="3124637"/>
                  <a:pt x="1036320" y="3161658"/>
                </a:cubicBezTo>
                <a:lnTo>
                  <a:pt x="1026482" y="3224688"/>
                </a:lnTo>
                <a:lnTo>
                  <a:pt x="799370" y="3998004"/>
                </a:lnTo>
                <a:lnTo>
                  <a:pt x="799369" y="3998006"/>
                </a:lnTo>
                <a:lnTo>
                  <a:pt x="773562" y="4056346"/>
                </a:lnTo>
                <a:cubicBezTo>
                  <a:pt x="707557" y="4164808"/>
                  <a:pt x="559322" y="4221971"/>
                  <a:pt x="398611" y="4200934"/>
                </a:cubicBezTo>
                <a:lnTo>
                  <a:pt x="317539" y="4183774"/>
                </a:lnTo>
                <a:lnTo>
                  <a:pt x="240063" y="4154371"/>
                </a:lnTo>
                <a:cubicBezTo>
                  <a:pt x="69072" y="4073631"/>
                  <a:pt x="-30081" y="3912539"/>
                  <a:pt x="12685" y="3766920"/>
                </a:cubicBezTo>
                <a:lnTo>
                  <a:pt x="239772" y="2993690"/>
                </a:lnTo>
                <a:cubicBezTo>
                  <a:pt x="276429" y="2868874"/>
                  <a:pt x="406941" y="2790875"/>
                  <a:pt x="561556" y="2786593"/>
                </a:cubicBezTo>
                <a:close/>
                <a:moveTo>
                  <a:pt x="4444437" y="1514709"/>
                </a:moveTo>
                <a:cubicBezTo>
                  <a:pt x="4478874" y="1513997"/>
                  <a:pt x="4515041" y="1518754"/>
                  <a:pt x="4551204" y="1529633"/>
                </a:cubicBezTo>
                <a:cubicBezTo>
                  <a:pt x="4641612" y="1556831"/>
                  <a:pt x="4710602" y="1615854"/>
                  <a:pt x="4741367" y="1683312"/>
                </a:cubicBezTo>
                <a:cubicBezTo>
                  <a:pt x="4759826" y="1723788"/>
                  <a:pt x="4764523" y="1767300"/>
                  <a:pt x="4751830" y="1808799"/>
                </a:cubicBezTo>
                <a:lnTo>
                  <a:pt x="4112348" y="3899390"/>
                </a:lnTo>
                <a:lnTo>
                  <a:pt x="4160575" y="3942432"/>
                </a:lnTo>
                <a:lnTo>
                  <a:pt x="4216530" y="4001636"/>
                </a:lnTo>
                <a:lnTo>
                  <a:pt x="4414395" y="3327908"/>
                </a:lnTo>
                <a:lnTo>
                  <a:pt x="4440217" y="3269537"/>
                </a:lnTo>
                <a:cubicBezTo>
                  <a:pt x="4517223" y="3142998"/>
                  <a:pt x="4706152" y="3086283"/>
                  <a:pt x="4896239" y="3142109"/>
                </a:cubicBezTo>
                <a:lnTo>
                  <a:pt x="4896239" y="3142109"/>
                </a:lnTo>
                <a:cubicBezTo>
                  <a:pt x="5032016" y="3181984"/>
                  <a:pt x="5136248" y="3269842"/>
                  <a:pt x="5183395" y="3370756"/>
                </a:cubicBezTo>
                <a:cubicBezTo>
                  <a:pt x="5211684" y="3431305"/>
                  <a:pt x="5219423" y="3496555"/>
                  <a:pt x="5201093" y="3558963"/>
                </a:cubicBezTo>
                <a:lnTo>
                  <a:pt x="3898013" y="7995941"/>
                </a:lnTo>
                <a:cubicBezTo>
                  <a:pt x="3855246" y="8141559"/>
                  <a:pt x="3684732" y="8223454"/>
                  <a:pt x="3497236" y="8198911"/>
                </a:cubicBezTo>
                <a:lnTo>
                  <a:pt x="3416164" y="8181751"/>
                </a:lnTo>
                <a:lnTo>
                  <a:pt x="3338687" y="8152347"/>
                </a:lnTo>
                <a:cubicBezTo>
                  <a:pt x="3192124" y="8083142"/>
                  <a:pt x="3098338" y="7954902"/>
                  <a:pt x="3101466" y="7827972"/>
                </a:cubicBezTo>
                <a:lnTo>
                  <a:pt x="3111309" y="7764901"/>
                </a:lnTo>
                <a:lnTo>
                  <a:pt x="3399719" y="6782869"/>
                </a:lnTo>
                <a:lnTo>
                  <a:pt x="3283520" y="6809692"/>
                </a:lnTo>
                <a:lnTo>
                  <a:pt x="3238119" y="6816209"/>
                </a:lnTo>
                <a:lnTo>
                  <a:pt x="2526156" y="9143752"/>
                </a:lnTo>
                <a:cubicBezTo>
                  <a:pt x="2492307" y="9254414"/>
                  <a:pt x="2347602" y="9308846"/>
                  <a:pt x="2202949" y="9265330"/>
                </a:cubicBezTo>
                <a:cubicBezTo>
                  <a:pt x="2058297" y="9221814"/>
                  <a:pt x="1968474" y="9096827"/>
                  <a:pt x="2002323" y="8986165"/>
                </a:cubicBezTo>
                <a:lnTo>
                  <a:pt x="2661170" y="6832266"/>
                </a:lnTo>
                <a:lnTo>
                  <a:pt x="2570664" y="6823376"/>
                </a:lnTo>
                <a:cubicBezTo>
                  <a:pt x="2446863" y="6806330"/>
                  <a:pt x="2321566" y="6779242"/>
                  <a:pt x="2196275" y="6741550"/>
                </a:cubicBezTo>
                <a:cubicBezTo>
                  <a:pt x="1757756" y="6609627"/>
                  <a:pt x="1391957" y="6369651"/>
                  <a:pt x="1138826" y="6077209"/>
                </a:cubicBezTo>
                <a:lnTo>
                  <a:pt x="1072764" y="5993625"/>
                </a:lnTo>
                <a:lnTo>
                  <a:pt x="1058118" y="6026734"/>
                </a:lnTo>
                <a:lnTo>
                  <a:pt x="1069174" y="5989084"/>
                </a:lnTo>
                <a:lnTo>
                  <a:pt x="1069171" y="5989080"/>
                </a:lnTo>
                <a:lnTo>
                  <a:pt x="796609" y="6917151"/>
                </a:lnTo>
                <a:lnTo>
                  <a:pt x="770797" y="6975501"/>
                </a:lnTo>
                <a:cubicBezTo>
                  <a:pt x="704792" y="7083964"/>
                  <a:pt x="556557" y="7141126"/>
                  <a:pt x="395846" y="7120090"/>
                </a:cubicBezTo>
                <a:lnTo>
                  <a:pt x="314775" y="7102929"/>
                </a:lnTo>
                <a:lnTo>
                  <a:pt x="237298" y="7073526"/>
                </a:lnTo>
                <a:cubicBezTo>
                  <a:pt x="66307" y="6992786"/>
                  <a:pt x="-32846" y="6831693"/>
                  <a:pt x="9920" y="6686075"/>
                </a:cubicBezTo>
                <a:lnTo>
                  <a:pt x="799369" y="3998006"/>
                </a:lnTo>
                <a:lnTo>
                  <a:pt x="799370" y="3998005"/>
                </a:lnTo>
                <a:lnTo>
                  <a:pt x="799370" y="3998004"/>
                </a:lnTo>
                <a:lnTo>
                  <a:pt x="799389" y="3997964"/>
                </a:lnTo>
                <a:lnTo>
                  <a:pt x="1026476" y="3224733"/>
                </a:lnTo>
                <a:lnTo>
                  <a:pt x="1026482" y="3224688"/>
                </a:lnTo>
                <a:lnTo>
                  <a:pt x="1313001" y="2249097"/>
                </a:lnTo>
                <a:cubicBezTo>
                  <a:pt x="1361877" y="2082676"/>
                  <a:pt x="1577608" y="1999486"/>
                  <a:pt x="1794850" y="2063287"/>
                </a:cubicBezTo>
                <a:cubicBezTo>
                  <a:pt x="1937416" y="2105156"/>
                  <a:pt x="2045203" y="2199924"/>
                  <a:pt x="2088647" y="2307165"/>
                </a:cubicBezTo>
                <a:cubicBezTo>
                  <a:pt x="2103129" y="2342912"/>
                  <a:pt x="2110461" y="2380045"/>
                  <a:pt x="2109549" y="2417065"/>
                </a:cubicBezTo>
                <a:lnTo>
                  <a:pt x="2099709" y="2480117"/>
                </a:lnTo>
                <a:lnTo>
                  <a:pt x="2063639" y="2602932"/>
                </a:lnTo>
                <a:lnTo>
                  <a:pt x="2063633" y="2602947"/>
                </a:lnTo>
                <a:lnTo>
                  <a:pt x="1824838" y="3416039"/>
                </a:lnTo>
                <a:lnTo>
                  <a:pt x="1966983" y="3369802"/>
                </a:lnTo>
                <a:cubicBezTo>
                  <a:pt x="2180871" y="3310553"/>
                  <a:pt x="2415749" y="3285816"/>
                  <a:pt x="2659610" y="3300112"/>
                </a:cubicBezTo>
                <a:lnTo>
                  <a:pt x="2711936" y="3305251"/>
                </a:lnTo>
                <a:lnTo>
                  <a:pt x="3163592" y="1767367"/>
                </a:lnTo>
                <a:lnTo>
                  <a:pt x="3189409" y="1709007"/>
                </a:lnTo>
                <a:cubicBezTo>
                  <a:pt x="3266415" y="1582467"/>
                  <a:pt x="3455345" y="1525753"/>
                  <a:pt x="3645432" y="1581579"/>
                </a:cubicBezTo>
                <a:cubicBezTo>
                  <a:pt x="3787997" y="1623447"/>
                  <a:pt x="3895785" y="1718217"/>
                  <a:pt x="3939229" y="1825457"/>
                </a:cubicBezTo>
                <a:cubicBezTo>
                  <a:pt x="3953711" y="1861204"/>
                  <a:pt x="3961043" y="1898336"/>
                  <a:pt x="3960130" y="1935357"/>
                </a:cubicBezTo>
                <a:lnTo>
                  <a:pt x="3950287" y="1998429"/>
                </a:lnTo>
                <a:lnTo>
                  <a:pt x="3627691" y="3096866"/>
                </a:lnTo>
                <a:lnTo>
                  <a:pt x="3627687" y="3096875"/>
                </a:lnTo>
                <a:lnTo>
                  <a:pt x="3506791" y="3508525"/>
                </a:lnTo>
                <a:lnTo>
                  <a:pt x="3575524" y="3538291"/>
                </a:lnTo>
                <a:lnTo>
                  <a:pt x="3640280" y="3572572"/>
                </a:lnTo>
                <a:lnTo>
                  <a:pt x="4227996" y="1651211"/>
                </a:lnTo>
                <a:cubicBezTo>
                  <a:pt x="4253384" y="1568214"/>
                  <a:pt x="4341127" y="1516847"/>
                  <a:pt x="4444437" y="1514709"/>
                </a:cubicBezTo>
                <a:close/>
                <a:moveTo>
                  <a:pt x="3962997" y="37"/>
                </a:moveTo>
                <a:cubicBezTo>
                  <a:pt x="4008643" y="594"/>
                  <a:pt x="4056093" y="7517"/>
                  <a:pt x="4103614" y="21473"/>
                </a:cubicBezTo>
                <a:lnTo>
                  <a:pt x="4103615" y="21472"/>
                </a:lnTo>
                <a:cubicBezTo>
                  <a:pt x="4246180" y="63342"/>
                  <a:pt x="4353967" y="158110"/>
                  <a:pt x="4397412" y="265351"/>
                </a:cubicBezTo>
                <a:cubicBezTo>
                  <a:pt x="4411894" y="301098"/>
                  <a:pt x="4419225" y="338231"/>
                  <a:pt x="4418314" y="375251"/>
                </a:cubicBezTo>
                <a:lnTo>
                  <a:pt x="4408471" y="438316"/>
                </a:lnTo>
                <a:lnTo>
                  <a:pt x="4181377" y="1211567"/>
                </a:lnTo>
                <a:lnTo>
                  <a:pt x="4155555" y="1269940"/>
                </a:lnTo>
                <a:cubicBezTo>
                  <a:pt x="4089550" y="1378402"/>
                  <a:pt x="3941315" y="1435565"/>
                  <a:pt x="3780605" y="1414527"/>
                </a:cubicBezTo>
                <a:lnTo>
                  <a:pt x="3699533" y="1397368"/>
                </a:lnTo>
                <a:lnTo>
                  <a:pt x="3622056" y="1367964"/>
                </a:lnTo>
                <a:cubicBezTo>
                  <a:pt x="3475493" y="1298759"/>
                  <a:pt x="3381707" y="1170519"/>
                  <a:pt x="3384835" y="1043589"/>
                </a:cubicBezTo>
                <a:lnTo>
                  <a:pt x="3394677" y="980525"/>
                </a:lnTo>
                <a:lnTo>
                  <a:pt x="3621773" y="207267"/>
                </a:lnTo>
                <a:lnTo>
                  <a:pt x="3647592" y="148901"/>
                </a:lnTo>
                <a:cubicBezTo>
                  <a:pt x="3705347" y="53996"/>
                  <a:pt x="3826058" y="-1632"/>
                  <a:pt x="3962997" y="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9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5459EF-1ACC-47C9-A729-774611AA85FB}"/>
              </a:ext>
            </a:extLst>
          </p:cNvPr>
          <p:cNvSpPr/>
          <p:nvPr userDrawn="1"/>
        </p:nvSpPr>
        <p:spPr>
          <a:xfrm>
            <a:off x="8004515" y="1597704"/>
            <a:ext cx="3821411" cy="52602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05B7F6-2327-4CC7-A6C6-D3F07DEEF2F3}"/>
              </a:ext>
            </a:extLst>
          </p:cNvPr>
          <p:cNvSpPr/>
          <p:nvPr userDrawn="1"/>
        </p:nvSpPr>
        <p:spPr>
          <a:xfrm>
            <a:off x="363452" y="1597776"/>
            <a:ext cx="3821411" cy="526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4ED74D-7729-431A-88E8-98F8F085F22A}"/>
              </a:ext>
            </a:extLst>
          </p:cNvPr>
          <p:cNvSpPr/>
          <p:nvPr userDrawn="1"/>
        </p:nvSpPr>
        <p:spPr>
          <a:xfrm>
            <a:off x="4183104" y="1597704"/>
            <a:ext cx="3821411" cy="5260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344623" y="2268582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36462" y="2268582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570911" y="2268582"/>
            <a:ext cx="3536515" cy="2133600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28913" y="4694776"/>
            <a:ext cx="3220510" cy="1495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4502625" y="4694775"/>
            <a:ext cx="3220510" cy="1495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294464" y="4694774"/>
            <a:ext cx="3220511" cy="1495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2CDC69-B1DA-44BA-817E-300B5857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68"/>
            <a:ext cx="10515600" cy="76763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524EFB2-F65F-46A1-A8D5-FAEE64EBAB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5007" y="2690326"/>
            <a:ext cx="1408323" cy="11977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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3BC7B09C-EBA7-4E40-8189-03212181DE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8719" y="2690326"/>
            <a:ext cx="1408323" cy="11977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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9E696666-70DD-4607-BD29-822D39A483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0558" y="2709375"/>
            <a:ext cx="1408323" cy="11977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</a:t>
            </a:r>
          </a:p>
        </p:txBody>
      </p:sp>
    </p:spTree>
    <p:extLst>
      <p:ext uri="{BB962C8B-B14F-4D97-AF65-F5344CB8AC3E}">
        <p14:creationId xmlns:p14="http://schemas.microsoft.com/office/powerpoint/2010/main" val="40746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" grpId="0" animBg="1"/>
      <p:bldP spid="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/>
      <p:bldP spid="28" grpId="0" build="p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1E0B54-5A7B-4A88-9092-98360FA67798}"/>
              </a:ext>
            </a:extLst>
          </p:cNvPr>
          <p:cNvGrpSpPr/>
          <p:nvPr userDrawn="1"/>
        </p:nvGrpSpPr>
        <p:grpSpPr>
          <a:xfrm flipV="1">
            <a:off x="-3562349" y="0"/>
            <a:ext cx="9848849" cy="6857998"/>
            <a:chOff x="2286001" y="0"/>
            <a:chExt cx="9906000" cy="6858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F7F5CBB-FA2C-46F4-BA20-FCD671DA748A}"/>
                </a:ext>
              </a:extLst>
            </p:cNvPr>
            <p:cNvSpPr/>
            <p:nvPr userDrawn="1"/>
          </p:nvSpPr>
          <p:spPr>
            <a:xfrm>
              <a:off x="2286001" y="0"/>
              <a:ext cx="9906000" cy="5410200"/>
            </a:xfrm>
            <a:custGeom>
              <a:avLst/>
              <a:gdLst>
                <a:gd name="connsiteX0" fmla="*/ 2466099 w 2852795"/>
                <a:gd name="connsiteY0" fmla="*/ 1513951 h 1648930"/>
                <a:gd name="connsiteX1" fmla="*/ 2477043 w 2852795"/>
                <a:gd name="connsiteY1" fmla="*/ 1528544 h 1648930"/>
                <a:gd name="connsiteX2" fmla="*/ 2469747 w 2852795"/>
                <a:gd name="connsiteY2" fmla="*/ 1524896 h 1648930"/>
                <a:gd name="connsiteX3" fmla="*/ 2467923 w 2852795"/>
                <a:gd name="connsiteY3" fmla="*/ 1519424 h 1648930"/>
                <a:gd name="connsiteX4" fmla="*/ 2466099 w 2852795"/>
                <a:gd name="connsiteY4" fmla="*/ 1513951 h 1648930"/>
                <a:gd name="connsiteX5" fmla="*/ 1098071 w 2852795"/>
                <a:gd name="connsiteY5" fmla="*/ 1422750 h 1648930"/>
                <a:gd name="connsiteX6" fmla="*/ 1109015 w 2852795"/>
                <a:gd name="connsiteY6" fmla="*/ 1422750 h 1648930"/>
                <a:gd name="connsiteX7" fmla="*/ 1105367 w 2852795"/>
                <a:gd name="connsiteY7" fmla="*/ 1430046 h 1648930"/>
                <a:gd name="connsiteX8" fmla="*/ 1101719 w 2852795"/>
                <a:gd name="connsiteY8" fmla="*/ 1437342 h 1648930"/>
                <a:gd name="connsiteX9" fmla="*/ 1098071 w 2852795"/>
                <a:gd name="connsiteY9" fmla="*/ 1435518 h 1648930"/>
                <a:gd name="connsiteX10" fmla="*/ 1094422 w 2852795"/>
                <a:gd name="connsiteY10" fmla="*/ 1433694 h 1648930"/>
                <a:gd name="connsiteX11" fmla="*/ 1096247 w 2852795"/>
                <a:gd name="connsiteY11" fmla="*/ 1428222 h 1648930"/>
                <a:gd name="connsiteX12" fmla="*/ 1098071 w 2852795"/>
                <a:gd name="connsiteY12" fmla="*/ 1422750 h 1648930"/>
                <a:gd name="connsiteX13" fmla="*/ 1240345 w 2852795"/>
                <a:gd name="connsiteY13" fmla="*/ 1368028 h 1648930"/>
                <a:gd name="connsiteX14" fmla="*/ 1251290 w 2852795"/>
                <a:gd name="connsiteY14" fmla="*/ 1373500 h 1648930"/>
                <a:gd name="connsiteX15" fmla="*/ 1262234 w 2852795"/>
                <a:gd name="connsiteY15" fmla="*/ 1378973 h 1648930"/>
                <a:gd name="connsiteX16" fmla="*/ 1291418 w 2852795"/>
                <a:gd name="connsiteY16" fmla="*/ 1415453 h 1648930"/>
                <a:gd name="connsiteX17" fmla="*/ 1302363 w 2852795"/>
                <a:gd name="connsiteY17" fmla="*/ 1459230 h 1648930"/>
                <a:gd name="connsiteX18" fmla="*/ 1276826 w 2852795"/>
                <a:gd name="connsiteY18" fmla="*/ 1473823 h 1648930"/>
                <a:gd name="connsiteX19" fmla="*/ 1251290 w 2852795"/>
                <a:gd name="connsiteY19" fmla="*/ 1455582 h 1648930"/>
                <a:gd name="connsiteX20" fmla="*/ 1240345 w 2852795"/>
                <a:gd name="connsiteY20" fmla="*/ 1455582 h 1648930"/>
                <a:gd name="connsiteX21" fmla="*/ 1214809 w 2852795"/>
                <a:gd name="connsiteY21" fmla="*/ 1397213 h 1648930"/>
                <a:gd name="connsiteX22" fmla="*/ 1218457 w 2852795"/>
                <a:gd name="connsiteY22" fmla="*/ 1373500 h 1648930"/>
                <a:gd name="connsiteX23" fmla="*/ 1240345 w 2852795"/>
                <a:gd name="connsiteY23" fmla="*/ 1368028 h 1648930"/>
                <a:gd name="connsiteX24" fmla="*/ 1316955 w 2852795"/>
                <a:gd name="connsiteY24" fmla="*/ 1284123 h 1648930"/>
                <a:gd name="connsiteX25" fmla="*/ 1316955 w 2852795"/>
                <a:gd name="connsiteY25" fmla="*/ 1287771 h 1648930"/>
                <a:gd name="connsiteX26" fmla="*/ 1313307 w 2852795"/>
                <a:gd name="connsiteY26" fmla="*/ 1295067 h 1648930"/>
                <a:gd name="connsiteX27" fmla="*/ 1298715 w 2852795"/>
                <a:gd name="connsiteY27" fmla="*/ 1295067 h 1648930"/>
                <a:gd name="connsiteX28" fmla="*/ 1287770 w 2852795"/>
                <a:gd name="connsiteY28" fmla="*/ 1306011 h 1648930"/>
                <a:gd name="connsiteX29" fmla="*/ 1265882 w 2852795"/>
                <a:gd name="connsiteY29" fmla="*/ 1313307 h 1648930"/>
                <a:gd name="connsiteX30" fmla="*/ 1265882 w 2852795"/>
                <a:gd name="connsiteY30" fmla="*/ 1302363 h 1648930"/>
                <a:gd name="connsiteX31" fmla="*/ 1291418 w 2852795"/>
                <a:gd name="connsiteY31" fmla="*/ 1293243 h 1648930"/>
                <a:gd name="connsiteX32" fmla="*/ 1316955 w 2852795"/>
                <a:gd name="connsiteY32" fmla="*/ 1284123 h 1648930"/>
                <a:gd name="connsiteX33" fmla="*/ 1316955 w 2852795"/>
                <a:gd name="connsiteY33" fmla="*/ 1276826 h 1648930"/>
                <a:gd name="connsiteX34" fmla="*/ 1327899 w 2852795"/>
                <a:gd name="connsiteY34" fmla="*/ 1276826 h 1648930"/>
                <a:gd name="connsiteX35" fmla="*/ 1327899 w 2852795"/>
                <a:gd name="connsiteY35" fmla="*/ 1284123 h 1648930"/>
                <a:gd name="connsiteX36" fmla="*/ 1322427 w 2852795"/>
                <a:gd name="connsiteY36" fmla="*/ 1282299 h 1648930"/>
                <a:gd name="connsiteX37" fmla="*/ 1316955 w 2852795"/>
                <a:gd name="connsiteY37" fmla="*/ 1276826 h 1648930"/>
                <a:gd name="connsiteX38" fmla="*/ 1333827 w 2852795"/>
                <a:gd name="connsiteY38" fmla="*/ 1274546 h 1648930"/>
                <a:gd name="connsiteX39" fmla="*/ 1338844 w 2852795"/>
                <a:gd name="connsiteY39" fmla="*/ 1276826 h 1648930"/>
                <a:gd name="connsiteX40" fmla="*/ 1333371 w 2852795"/>
                <a:gd name="connsiteY40" fmla="*/ 1275002 h 1648930"/>
                <a:gd name="connsiteX41" fmla="*/ 1333827 w 2852795"/>
                <a:gd name="connsiteY41" fmla="*/ 1274546 h 1648930"/>
                <a:gd name="connsiteX42" fmla="*/ 1327899 w 2852795"/>
                <a:gd name="connsiteY42" fmla="*/ 1273178 h 1648930"/>
                <a:gd name="connsiteX43" fmla="*/ 1333371 w 2852795"/>
                <a:gd name="connsiteY43" fmla="*/ 1275002 h 1648930"/>
                <a:gd name="connsiteX44" fmla="*/ 1332915 w 2852795"/>
                <a:gd name="connsiteY44" fmla="*/ 1275459 h 1648930"/>
                <a:gd name="connsiteX45" fmla="*/ 1327899 w 2852795"/>
                <a:gd name="connsiteY45" fmla="*/ 1273178 h 1648930"/>
                <a:gd name="connsiteX46" fmla="*/ 1057942 w 2852795"/>
                <a:gd name="connsiteY46" fmla="*/ 1200217 h 1648930"/>
                <a:gd name="connsiteX47" fmla="*/ 1057942 w 2852795"/>
                <a:gd name="connsiteY47" fmla="*/ 1214809 h 1648930"/>
                <a:gd name="connsiteX48" fmla="*/ 1036053 w 2852795"/>
                <a:gd name="connsiteY48" fmla="*/ 1214809 h 1648930"/>
                <a:gd name="connsiteX49" fmla="*/ 1039701 w 2852795"/>
                <a:gd name="connsiteY49" fmla="*/ 1211161 h 1648930"/>
                <a:gd name="connsiteX50" fmla="*/ 1046997 w 2852795"/>
                <a:gd name="connsiteY50" fmla="*/ 1203865 h 1648930"/>
                <a:gd name="connsiteX51" fmla="*/ 1057942 w 2852795"/>
                <a:gd name="connsiteY51" fmla="*/ 1200217 h 1648930"/>
                <a:gd name="connsiteX52" fmla="*/ 2838202 w 2852795"/>
                <a:gd name="connsiteY52" fmla="*/ 1141848 h 1648930"/>
                <a:gd name="connsiteX53" fmla="*/ 2845498 w 2852795"/>
                <a:gd name="connsiteY53" fmla="*/ 1143672 h 1648930"/>
                <a:gd name="connsiteX54" fmla="*/ 2852795 w 2852795"/>
                <a:gd name="connsiteY54" fmla="*/ 1145496 h 1648930"/>
                <a:gd name="connsiteX55" fmla="*/ 2852795 w 2852795"/>
                <a:gd name="connsiteY55" fmla="*/ 1152792 h 1648930"/>
                <a:gd name="connsiteX56" fmla="*/ 2845498 w 2852795"/>
                <a:gd name="connsiteY56" fmla="*/ 1149144 h 1648930"/>
                <a:gd name="connsiteX57" fmla="*/ 2838202 w 2852795"/>
                <a:gd name="connsiteY57" fmla="*/ 1141848 h 1648930"/>
                <a:gd name="connsiteX58" fmla="*/ 2717816 w 2852795"/>
                <a:gd name="connsiteY58" fmla="*/ 846354 h 1648930"/>
                <a:gd name="connsiteX59" fmla="*/ 2754297 w 2852795"/>
                <a:gd name="connsiteY59" fmla="*/ 846354 h 1648930"/>
                <a:gd name="connsiteX60" fmla="*/ 2754297 w 2852795"/>
                <a:gd name="connsiteY60" fmla="*/ 853650 h 1648930"/>
                <a:gd name="connsiteX61" fmla="*/ 2750649 w 2852795"/>
                <a:gd name="connsiteY61" fmla="*/ 857298 h 1648930"/>
                <a:gd name="connsiteX62" fmla="*/ 2734232 w 2852795"/>
                <a:gd name="connsiteY62" fmla="*/ 855474 h 1648930"/>
                <a:gd name="connsiteX63" fmla="*/ 2717816 w 2852795"/>
                <a:gd name="connsiteY63" fmla="*/ 853650 h 1648930"/>
                <a:gd name="connsiteX64" fmla="*/ 2670391 w 2852795"/>
                <a:gd name="connsiteY64" fmla="*/ 846354 h 1648930"/>
                <a:gd name="connsiteX65" fmla="*/ 2710520 w 2852795"/>
                <a:gd name="connsiteY65" fmla="*/ 846354 h 1648930"/>
                <a:gd name="connsiteX66" fmla="*/ 2710520 w 2852795"/>
                <a:gd name="connsiteY66" fmla="*/ 853650 h 1648930"/>
                <a:gd name="connsiteX67" fmla="*/ 2692279 w 2852795"/>
                <a:gd name="connsiteY67" fmla="*/ 855474 h 1648930"/>
                <a:gd name="connsiteX68" fmla="*/ 2670391 w 2852795"/>
                <a:gd name="connsiteY68" fmla="*/ 857298 h 1648930"/>
                <a:gd name="connsiteX69" fmla="*/ 2655799 w 2852795"/>
                <a:gd name="connsiteY69" fmla="*/ 853650 h 1648930"/>
                <a:gd name="connsiteX70" fmla="*/ 2670391 w 2852795"/>
                <a:gd name="connsiteY70" fmla="*/ 853650 h 1648930"/>
                <a:gd name="connsiteX71" fmla="*/ 879186 w 2852795"/>
                <a:gd name="connsiteY71" fmla="*/ 846354 h 1648930"/>
                <a:gd name="connsiteX72" fmla="*/ 888306 w 2852795"/>
                <a:gd name="connsiteY72" fmla="*/ 859122 h 1648930"/>
                <a:gd name="connsiteX73" fmla="*/ 893778 w 2852795"/>
                <a:gd name="connsiteY73" fmla="*/ 871890 h 1648930"/>
                <a:gd name="connsiteX74" fmla="*/ 884658 w 2852795"/>
                <a:gd name="connsiteY74" fmla="*/ 893779 h 1648930"/>
                <a:gd name="connsiteX75" fmla="*/ 850001 w 2852795"/>
                <a:gd name="connsiteY75" fmla="*/ 908371 h 1648930"/>
                <a:gd name="connsiteX76" fmla="*/ 840881 w 2852795"/>
                <a:gd name="connsiteY76" fmla="*/ 902899 h 1648930"/>
                <a:gd name="connsiteX77" fmla="*/ 835409 w 2852795"/>
                <a:gd name="connsiteY77" fmla="*/ 893779 h 1648930"/>
                <a:gd name="connsiteX78" fmla="*/ 824465 w 2852795"/>
                <a:gd name="connsiteY78" fmla="*/ 893779 h 1648930"/>
                <a:gd name="connsiteX79" fmla="*/ 820817 w 2852795"/>
                <a:gd name="connsiteY79" fmla="*/ 864594 h 1648930"/>
                <a:gd name="connsiteX80" fmla="*/ 844529 w 2852795"/>
                <a:gd name="connsiteY80" fmla="*/ 850002 h 1648930"/>
                <a:gd name="connsiteX81" fmla="*/ 879186 w 2852795"/>
                <a:gd name="connsiteY81" fmla="*/ 846354 h 1648930"/>
                <a:gd name="connsiteX82" fmla="*/ 623821 w 2852795"/>
                <a:gd name="connsiteY82" fmla="*/ 839057 h 1648930"/>
                <a:gd name="connsiteX83" fmla="*/ 653005 w 2852795"/>
                <a:gd name="connsiteY83" fmla="*/ 844530 h 1648930"/>
                <a:gd name="connsiteX84" fmla="*/ 674894 w 2852795"/>
                <a:gd name="connsiteY84" fmla="*/ 853650 h 1648930"/>
                <a:gd name="connsiteX85" fmla="*/ 631117 w 2852795"/>
                <a:gd name="connsiteY85" fmla="*/ 901075 h 1648930"/>
                <a:gd name="connsiteX86" fmla="*/ 590988 w 2852795"/>
                <a:gd name="connsiteY86" fmla="*/ 864594 h 1648930"/>
                <a:gd name="connsiteX87" fmla="*/ 598284 w 2852795"/>
                <a:gd name="connsiteY87" fmla="*/ 855474 h 1648930"/>
                <a:gd name="connsiteX88" fmla="*/ 612877 w 2852795"/>
                <a:gd name="connsiteY88" fmla="*/ 846354 h 1648930"/>
                <a:gd name="connsiteX89" fmla="*/ 612877 w 2852795"/>
                <a:gd name="connsiteY89" fmla="*/ 842706 h 1648930"/>
                <a:gd name="connsiteX90" fmla="*/ 623821 w 2852795"/>
                <a:gd name="connsiteY90" fmla="*/ 839057 h 1648930"/>
                <a:gd name="connsiteX91" fmla="*/ 83906 w 2852795"/>
                <a:gd name="connsiteY91" fmla="*/ 773392 h 1648930"/>
                <a:gd name="connsiteX92" fmla="*/ 83906 w 2852795"/>
                <a:gd name="connsiteY92" fmla="*/ 780688 h 1648930"/>
                <a:gd name="connsiteX93" fmla="*/ 98499 w 2852795"/>
                <a:gd name="connsiteY93" fmla="*/ 773392 h 1648930"/>
                <a:gd name="connsiteX94" fmla="*/ 98499 w 2852795"/>
                <a:gd name="connsiteY94" fmla="*/ 780688 h 1648930"/>
                <a:gd name="connsiteX95" fmla="*/ 134980 w 2852795"/>
                <a:gd name="connsiteY95" fmla="*/ 780688 h 1648930"/>
                <a:gd name="connsiteX96" fmla="*/ 156868 w 2852795"/>
                <a:gd name="connsiteY96" fmla="*/ 787984 h 1648930"/>
                <a:gd name="connsiteX97" fmla="*/ 182405 w 2852795"/>
                <a:gd name="connsiteY97" fmla="*/ 791632 h 1648930"/>
                <a:gd name="connsiteX98" fmla="*/ 302790 w 2852795"/>
                <a:gd name="connsiteY98" fmla="*/ 780688 h 1648930"/>
                <a:gd name="connsiteX99" fmla="*/ 353863 w 2852795"/>
                <a:gd name="connsiteY99" fmla="*/ 780688 h 1648930"/>
                <a:gd name="connsiteX100" fmla="*/ 353863 w 2852795"/>
                <a:gd name="connsiteY100" fmla="*/ 773392 h 1648930"/>
                <a:gd name="connsiteX101" fmla="*/ 445065 w 2852795"/>
                <a:gd name="connsiteY101" fmla="*/ 773392 h 1648930"/>
                <a:gd name="connsiteX102" fmla="*/ 445065 w 2852795"/>
                <a:gd name="connsiteY102" fmla="*/ 780688 h 1648930"/>
                <a:gd name="connsiteX103" fmla="*/ 459657 w 2852795"/>
                <a:gd name="connsiteY103" fmla="*/ 784336 h 1648930"/>
                <a:gd name="connsiteX104" fmla="*/ 487018 w 2852795"/>
                <a:gd name="connsiteY104" fmla="*/ 787984 h 1648930"/>
                <a:gd name="connsiteX105" fmla="*/ 518027 w 2852795"/>
                <a:gd name="connsiteY105" fmla="*/ 791632 h 1648930"/>
                <a:gd name="connsiteX106" fmla="*/ 528971 w 2852795"/>
                <a:gd name="connsiteY106" fmla="*/ 795281 h 1648930"/>
                <a:gd name="connsiteX107" fmla="*/ 528971 w 2852795"/>
                <a:gd name="connsiteY107" fmla="*/ 802577 h 1648930"/>
                <a:gd name="connsiteX108" fmla="*/ 547211 w 2852795"/>
                <a:gd name="connsiteY108" fmla="*/ 802577 h 1648930"/>
                <a:gd name="connsiteX109" fmla="*/ 561803 w 2852795"/>
                <a:gd name="connsiteY109" fmla="*/ 813521 h 1648930"/>
                <a:gd name="connsiteX110" fmla="*/ 576396 w 2852795"/>
                <a:gd name="connsiteY110" fmla="*/ 831761 h 1648930"/>
                <a:gd name="connsiteX111" fmla="*/ 580044 w 2852795"/>
                <a:gd name="connsiteY111" fmla="*/ 831761 h 1648930"/>
                <a:gd name="connsiteX112" fmla="*/ 581868 w 2852795"/>
                <a:gd name="connsiteY112" fmla="*/ 853650 h 1648930"/>
                <a:gd name="connsiteX113" fmla="*/ 583692 w 2852795"/>
                <a:gd name="connsiteY113" fmla="*/ 875538 h 1648930"/>
                <a:gd name="connsiteX114" fmla="*/ 569100 w 2852795"/>
                <a:gd name="connsiteY114" fmla="*/ 888307 h 1648930"/>
                <a:gd name="connsiteX115" fmla="*/ 554507 w 2852795"/>
                <a:gd name="connsiteY115" fmla="*/ 901075 h 1648930"/>
                <a:gd name="connsiteX116" fmla="*/ 532619 w 2852795"/>
                <a:gd name="connsiteY116" fmla="*/ 904723 h 1648930"/>
                <a:gd name="connsiteX117" fmla="*/ 532619 w 2852795"/>
                <a:gd name="connsiteY117" fmla="*/ 912019 h 1648930"/>
                <a:gd name="connsiteX118" fmla="*/ 518027 w 2852795"/>
                <a:gd name="connsiteY118" fmla="*/ 912019 h 1648930"/>
                <a:gd name="connsiteX119" fmla="*/ 496138 w 2852795"/>
                <a:gd name="connsiteY119" fmla="*/ 915667 h 1648930"/>
                <a:gd name="connsiteX120" fmla="*/ 496138 w 2852795"/>
                <a:gd name="connsiteY120" fmla="*/ 922963 h 1648930"/>
                <a:gd name="connsiteX121" fmla="*/ 483370 w 2852795"/>
                <a:gd name="connsiteY121" fmla="*/ 919315 h 1648930"/>
                <a:gd name="connsiteX122" fmla="*/ 470602 w 2852795"/>
                <a:gd name="connsiteY122" fmla="*/ 915667 h 1648930"/>
                <a:gd name="connsiteX123" fmla="*/ 470602 w 2852795"/>
                <a:gd name="connsiteY123" fmla="*/ 922963 h 1648930"/>
                <a:gd name="connsiteX124" fmla="*/ 457833 w 2852795"/>
                <a:gd name="connsiteY124" fmla="*/ 924787 h 1648930"/>
                <a:gd name="connsiteX125" fmla="*/ 445065 w 2852795"/>
                <a:gd name="connsiteY125" fmla="*/ 926611 h 1648930"/>
                <a:gd name="connsiteX126" fmla="*/ 381224 w 2852795"/>
                <a:gd name="connsiteY126" fmla="*/ 919315 h 1648930"/>
                <a:gd name="connsiteX127" fmla="*/ 328327 w 2852795"/>
                <a:gd name="connsiteY127" fmla="*/ 904723 h 1648930"/>
                <a:gd name="connsiteX128" fmla="*/ 306439 w 2852795"/>
                <a:gd name="connsiteY128" fmla="*/ 904723 h 1648930"/>
                <a:gd name="connsiteX129" fmla="*/ 280902 w 2852795"/>
                <a:gd name="connsiteY129" fmla="*/ 901075 h 1648930"/>
                <a:gd name="connsiteX130" fmla="*/ 280902 w 2852795"/>
                <a:gd name="connsiteY130" fmla="*/ 893779 h 1648930"/>
                <a:gd name="connsiteX131" fmla="*/ 266309 w 2852795"/>
                <a:gd name="connsiteY131" fmla="*/ 890131 h 1648930"/>
                <a:gd name="connsiteX132" fmla="*/ 253541 w 2852795"/>
                <a:gd name="connsiteY132" fmla="*/ 891955 h 1648930"/>
                <a:gd name="connsiteX133" fmla="*/ 240774 w 2852795"/>
                <a:gd name="connsiteY133" fmla="*/ 893779 h 1648930"/>
                <a:gd name="connsiteX134" fmla="*/ 207940 w 2852795"/>
                <a:gd name="connsiteY134" fmla="*/ 890131 h 1648930"/>
                <a:gd name="connsiteX135" fmla="*/ 193349 w 2852795"/>
                <a:gd name="connsiteY135" fmla="*/ 886482 h 1648930"/>
                <a:gd name="connsiteX136" fmla="*/ 193349 w 2852795"/>
                <a:gd name="connsiteY136" fmla="*/ 879186 h 1648930"/>
                <a:gd name="connsiteX137" fmla="*/ 171459 w 2852795"/>
                <a:gd name="connsiteY137" fmla="*/ 879186 h 1648930"/>
                <a:gd name="connsiteX138" fmla="*/ 160515 w 2852795"/>
                <a:gd name="connsiteY138" fmla="*/ 875538 h 1648930"/>
                <a:gd name="connsiteX139" fmla="*/ 160515 w 2852795"/>
                <a:gd name="connsiteY139" fmla="*/ 868242 h 1648930"/>
                <a:gd name="connsiteX140" fmla="*/ 62017 w 2852795"/>
                <a:gd name="connsiteY140" fmla="*/ 868242 h 1648930"/>
                <a:gd name="connsiteX141" fmla="*/ 18240 w 2852795"/>
                <a:gd name="connsiteY141" fmla="*/ 855474 h 1648930"/>
                <a:gd name="connsiteX142" fmla="*/ 0 w 2852795"/>
                <a:gd name="connsiteY142" fmla="*/ 809873 h 1648930"/>
                <a:gd name="connsiteX143" fmla="*/ 9120 w 2852795"/>
                <a:gd name="connsiteY143" fmla="*/ 800753 h 1648930"/>
                <a:gd name="connsiteX144" fmla="*/ 18240 w 2852795"/>
                <a:gd name="connsiteY144" fmla="*/ 791632 h 1648930"/>
                <a:gd name="connsiteX145" fmla="*/ 18240 w 2852795"/>
                <a:gd name="connsiteY145" fmla="*/ 784336 h 1648930"/>
                <a:gd name="connsiteX146" fmla="*/ 36481 w 2852795"/>
                <a:gd name="connsiteY146" fmla="*/ 784336 h 1648930"/>
                <a:gd name="connsiteX147" fmla="*/ 1057942 w 2852795"/>
                <a:gd name="connsiteY147" fmla="*/ 758800 h 1648930"/>
                <a:gd name="connsiteX148" fmla="*/ 1068886 w 2852795"/>
                <a:gd name="connsiteY148" fmla="*/ 762448 h 1648930"/>
                <a:gd name="connsiteX149" fmla="*/ 1061590 w 2852795"/>
                <a:gd name="connsiteY149" fmla="*/ 762448 h 1648930"/>
                <a:gd name="connsiteX150" fmla="*/ 1057942 w 2852795"/>
                <a:gd name="connsiteY150" fmla="*/ 758800 h 1648930"/>
                <a:gd name="connsiteX151" fmla="*/ 1045630 w 2852795"/>
                <a:gd name="connsiteY151" fmla="*/ 756520 h 1648930"/>
                <a:gd name="connsiteX152" fmla="*/ 1050646 w 2852795"/>
                <a:gd name="connsiteY152" fmla="*/ 758800 h 1648930"/>
                <a:gd name="connsiteX153" fmla="*/ 1045173 w 2852795"/>
                <a:gd name="connsiteY153" fmla="*/ 756976 h 1648930"/>
                <a:gd name="connsiteX154" fmla="*/ 1045174 w 2852795"/>
                <a:gd name="connsiteY154" fmla="*/ 756976 h 1648930"/>
                <a:gd name="connsiteX155" fmla="*/ 1045630 w 2852795"/>
                <a:gd name="connsiteY155" fmla="*/ 756520 h 1648930"/>
                <a:gd name="connsiteX156" fmla="*/ 1039701 w 2852795"/>
                <a:gd name="connsiteY156" fmla="*/ 755152 h 1648930"/>
                <a:gd name="connsiteX157" fmla="*/ 1045173 w 2852795"/>
                <a:gd name="connsiteY157" fmla="*/ 756976 h 1648930"/>
                <a:gd name="connsiteX158" fmla="*/ 1044718 w 2852795"/>
                <a:gd name="connsiteY158" fmla="*/ 757432 h 1648930"/>
                <a:gd name="connsiteX159" fmla="*/ 1039701 w 2852795"/>
                <a:gd name="connsiteY159" fmla="*/ 755152 h 1648930"/>
                <a:gd name="connsiteX160" fmla="*/ 999572 w 2852795"/>
                <a:gd name="connsiteY160" fmla="*/ 744207 h 1648930"/>
                <a:gd name="connsiteX161" fmla="*/ 1014165 w 2852795"/>
                <a:gd name="connsiteY161" fmla="*/ 747856 h 1648930"/>
                <a:gd name="connsiteX162" fmla="*/ 999572 w 2852795"/>
                <a:gd name="connsiteY162" fmla="*/ 747856 h 1648930"/>
                <a:gd name="connsiteX163" fmla="*/ 908371 w 2852795"/>
                <a:gd name="connsiteY163" fmla="*/ 711375 h 1648930"/>
                <a:gd name="connsiteX164" fmla="*/ 955796 w 2852795"/>
                <a:gd name="connsiteY164" fmla="*/ 724143 h 1648930"/>
                <a:gd name="connsiteX165" fmla="*/ 999572 w 2852795"/>
                <a:gd name="connsiteY165" fmla="*/ 736912 h 1648930"/>
                <a:gd name="connsiteX166" fmla="*/ 999572 w 2852795"/>
                <a:gd name="connsiteY166" fmla="*/ 744207 h 1648930"/>
                <a:gd name="connsiteX167" fmla="*/ 974036 w 2852795"/>
                <a:gd name="connsiteY167" fmla="*/ 744207 h 1648930"/>
                <a:gd name="connsiteX168" fmla="*/ 974036 w 2852795"/>
                <a:gd name="connsiteY168" fmla="*/ 736912 h 1648930"/>
                <a:gd name="connsiteX169" fmla="*/ 952148 w 2852795"/>
                <a:gd name="connsiteY169" fmla="*/ 733263 h 1648930"/>
                <a:gd name="connsiteX170" fmla="*/ 941203 w 2852795"/>
                <a:gd name="connsiteY170" fmla="*/ 733263 h 1648930"/>
                <a:gd name="connsiteX171" fmla="*/ 941203 w 2852795"/>
                <a:gd name="connsiteY171" fmla="*/ 725967 h 1648930"/>
                <a:gd name="connsiteX172" fmla="*/ 924787 w 2852795"/>
                <a:gd name="connsiteY172" fmla="*/ 724143 h 1648930"/>
                <a:gd name="connsiteX173" fmla="*/ 908371 w 2852795"/>
                <a:gd name="connsiteY173" fmla="*/ 722319 h 1648930"/>
                <a:gd name="connsiteX174" fmla="*/ 445065 w 2852795"/>
                <a:gd name="connsiteY174" fmla="*/ 634765 h 1648930"/>
                <a:gd name="connsiteX175" fmla="*/ 459657 w 2852795"/>
                <a:gd name="connsiteY175" fmla="*/ 638413 h 1648930"/>
                <a:gd name="connsiteX176" fmla="*/ 463306 w 2852795"/>
                <a:gd name="connsiteY176" fmla="*/ 653006 h 1648930"/>
                <a:gd name="connsiteX177" fmla="*/ 459657 w 2852795"/>
                <a:gd name="connsiteY177" fmla="*/ 660302 h 1648930"/>
                <a:gd name="connsiteX178" fmla="*/ 448713 w 2852795"/>
                <a:gd name="connsiteY178" fmla="*/ 660302 h 1648930"/>
                <a:gd name="connsiteX179" fmla="*/ 443241 w 2852795"/>
                <a:gd name="connsiteY179" fmla="*/ 651182 h 1648930"/>
                <a:gd name="connsiteX180" fmla="*/ 441417 w 2852795"/>
                <a:gd name="connsiteY180" fmla="*/ 645710 h 1648930"/>
                <a:gd name="connsiteX181" fmla="*/ 441417 w 2852795"/>
                <a:gd name="connsiteY181" fmla="*/ 642062 h 1648930"/>
                <a:gd name="connsiteX182" fmla="*/ 445065 w 2852795"/>
                <a:gd name="connsiteY182" fmla="*/ 634765 h 1648930"/>
                <a:gd name="connsiteX183" fmla="*/ 2739704 w 2852795"/>
                <a:gd name="connsiteY183" fmla="*/ 611710 h 1648930"/>
                <a:gd name="connsiteX184" fmla="*/ 2739704 w 2852795"/>
                <a:gd name="connsiteY184" fmla="*/ 612877 h 1648930"/>
                <a:gd name="connsiteX185" fmla="*/ 2734840 w 2852795"/>
                <a:gd name="connsiteY185" fmla="*/ 613850 h 1648930"/>
                <a:gd name="connsiteX186" fmla="*/ 1233049 w 2852795"/>
                <a:gd name="connsiteY186" fmla="*/ 601933 h 1648930"/>
                <a:gd name="connsiteX187" fmla="*/ 1243994 w 2852795"/>
                <a:gd name="connsiteY187" fmla="*/ 605581 h 1648930"/>
                <a:gd name="connsiteX188" fmla="*/ 1236697 w 2852795"/>
                <a:gd name="connsiteY188" fmla="*/ 605581 h 1648930"/>
                <a:gd name="connsiteX189" fmla="*/ 2776185 w 2852795"/>
                <a:gd name="connsiteY189" fmla="*/ 598284 h 1648930"/>
                <a:gd name="connsiteX190" fmla="*/ 2779833 w 2852795"/>
                <a:gd name="connsiteY190" fmla="*/ 601933 h 1648930"/>
                <a:gd name="connsiteX191" fmla="*/ 2776185 w 2852795"/>
                <a:gd name="connsiteY191" fmla="*/ 605581 h 1648930"/>
                <a:gd name="connsiteX192" fmla="*/ 2752473 w 2852795"/>
                <a:gd name="connsiteY192" fmla="*/ 611053 h 1648930"/>
                <a:gd name="connsiteX193" fmla="*/ 2740160 w 2852795"/>
                <a:gd name="connsiteY193" fmla="*/ 611509 h 1648930"/>
                <a:gd name="connsiteX194" fmla="*/ 2739704 w 2852795"/>
                <a:gd name="connsiteY194" fmla="*/ 611710 h 1648930"/>
                <a:gd name="connsiteX195" fmla="*/ 2739704 w 2852795"/>
                <a:gd name="connsiteY195" fmla="*/ 605581 h 1648930"/>
                <a:gd name="connsiteX196" fmla="*/ 2754297 w 2852795"/>
                <a:gd name="connsiteY196" fmla="*/ 601933 h 1648930"/>
                <a:gd name="connsiteX197" fmla="*/ 2776185 w 2852795"/>
                <a:gd name="connsiteY197" fmla="*/ 598284 h 1648930"/>
                <a:gd name="connsiteX198" fmla="*/ 1207513 w 2852795"/>
                <a:gd name="connsiteY198" fmla="*/ 590988 h 1648930"/>
                <a:gd name="connsiteX199" fmla="*/ 1220281 w 2852795"/>
                <a:gd name="connsiteY199" fmla="*/ 594637 h 1648930"/>
                <a:gd name="connsiteX200" fmla="*/ 1233049 w 2852795"/>
                <a:gd name="connsiteY200" fmla="*/ 598284 h 1648930"/>
                <a:gd name="connsiteX201" fmla="*/ 1218457 w 2852795"/>
                <a:gd name="connsiteY201" fmla="*/ 601933 h 1648930"/>
                <a:gd name="connsiteX202" fmla="*/ 1212985 w 2852795"/>
                <a:gd name="connsiteY202" fmla="*/ 598284 h 1648930"/>
                <a:gd name="connsiteX203" fmla="*/ 1207513 w 2852795"/>
                <a:gd name="connsiteY203" fmla="*/ 590988 h 1648930"/>
                <a:gd name="connsiteX204" fmla="*/ 1156440 w 2852795"/>
                <a:gd name="connsiteY204" fmla="*/ 569100 h 1648930"/>
                <a:gd name="connsiteX205" fmla="*/ 1178328 w 2852795"/>
                <a:gd name="connsiteY205" fmla="*/ 574572 h 1648930"/>
                <a:gd name="connsiteX206" fmla="*/ 1196569 w 2852795"/>
                <a:gd name="connsiteY206" fmla="*/ 580044 h 1648930"/>
                <a:gd name="connsiteX207" fmla="*/ 1196569 w 2852795"/>
                <a:gd name="connsiteY207" fmla="*/ 587340 h 1648930"/>
                <a:gd name="connsiteX208" fmla="*/ 1178328 w 2852795"/>
                <a:gd name="connsiteY208" fmla="*/ 587340 h 1648930"/>
                <a:gd name="connsiteX209" fmla="*/ 1167384 w 2852795"/>
                <a:gd name="connsiteY209" fmla="*/ 578220 h 1648930"/>
                <a:gd name="connsiteX210" fmla="*/ 1156440 w 2852795"/>
                <a:gd name="connsiteY210" fmla="*/ 569100 h 1648930"/>
                <a:gd name="connsiteX211" fmla="*/ 1130903 w 2852795"/>
                <a:gd name="connsiteY211" fmla="*/ 558156 h 1648930"/>
                <a:gd name="connsiteX212" fmla="*/ 1145496 w 2852795"/>
                <a:gd name="connsiteY212" fmla="*/ 558156 h 1648930"/>
                <a:gd name="connsiteX213" fmla="*/ 1145496 w 2852795"/>
                <a:gd name="connsiteY213" fmla="*/ 569100 h 1648930"/>
                <a:gd name="connsiteX214" fmla="*/ 1130903 w 2852795"/>
                <a:gd name="connsiteY214" fmla="*/ 558156 h 1648930"/>
                <a:gd name="connsiteX215" fmla="*/ 1233049 w 2852795"/>
                <a:gd name="connsiteY215" fmla="*/ 550860 h 1648930"/>
                <a:gd name="connsiteX216" fmla="*/ 1254938 w 2852795"/>
                <a:gd name="connsiteY216" fmla="*/ 558156 h 1648930"/>
                <a:gd name="connsiteX217" fmla="*/ 1254938 w 2852795"/>
                <a:gd name="connsiteY217" fmla="*/ 565452 h 1648930"/>
                <a:gd name="connsiteX218" fmla="*/ 1243994 w 2852795"/>
                <a:gd name="connsiteY218" fmla="*/ 565452 h 1648930"/>
                <a:gd name="connsiteX219" fmla="*/ 1233049 w 2852795"/>
                <a:gd name="connsiteY219" fmla="*/ 558156 h 1648930"/>
                <a:gd name="connsiteX220" fmla="*/ 1145496 w 2852795"/>
                <a:gd name="connsiteY220" fmla="*/ 496138 h 1648930"/>
                <a:gd name="connsiteX221" fmla="*/ 1156440 w 2852795"/>
                <a:gd name="connsiteY221" fmla="*/ 496138 h 1648930"/>
                <a:gd name="connsiteX222" fmla="*/ 1156440 w 2852795"/>
                <a:gd name="connsiteY222" fmla="*/ 503435 h 1648930"/>
                <a:gd name="connsiteX223" fmla="*/ 1150968 w 2852795"/>
                <a:gd name="connsiteY223" fmla="*/ 501611 h 1648930"/>
                <a:gd name="connsiteX224" fmla="*/ 1145496 w 2852795"/>
                <a:gd name="connsiteY224" fmla="*/ 496138 h 1648930"/>
                <a:gd name="connsiteX225" fmla="*/ 1072534 w 2852795"/>
                <a:gd name="connsiteY225" fmla="*/ 456010 h 1648930"/>
                <a:gd name="connsiteX226" fmla="*/ 1110839 w 2852795"/>
                <a:gd name="connsiteY226" fmla="*/ 472426 h 1648930"/>
                <a:gd name="connsiteX227" fmla="*/ 1145496 w 2852795"/>
                <a:gd name="connsiteY227" fmla="*/ 492490 h 1648930"/>
                <a:gd name="connsiteX228" fmla="*/ 1130903 w 2852795"/>
                <a:gd name="connsiteY228" fmla="*/ 496138 h 1648930"/>
                <a:gd name="connsiteX229" fmla="*/ 1101719 w 2852795"/>
                <a:gd name="connsiteY229" fmla="*/ 477898 h 1648930"/>
                <a:gd name="connsiteX230" fmla="*/ 1072534 w 2852795"/>
                <a:gd name="connsiteY230" fmla="*/ 456010 h 1648930"/>
                <a:gd name="connsiteX231" fmla="*/ 1046997 w 2852795"/>
                <a:gd name="connsiteY231" fmla="*/ 437769 h 1648930"/>
                <a:gd name="connsiteX232" fmla="*/ 1059766 w 2852795"/>
                <a:gd name="connsiteY232" fmla="*/ 443241 h 1648930"/>
                <a:gd name="connsiteX233" fmla="*/ 1072534 w 2852795"/>
                <a:gd name="connsiteY233" fmla="*/ 448713 h 1648930"/>
                <a:gd name="connsiteX234" fmla="*/ 1072534 w 2852795"/>
                <a:gd name="connsiteY234" fmla="*/ 456010 h 1648930"/>
                <a:gd name="connsiteX235" fmla="*/ 1061590 w 2852795"/>
                <a:gd name="connsiteY235" fmla="*/ 456010 h 1648930"/>
                <a:gd name="connsiteX236" fmla="*/ 1054294 w 2852795"/>
                <a:gd name="connsiteY236" fmla="*/ 446889 h 1648930"/>
                <a:gd name="connsiteX237" fmla="*/ 1046997 w 2852795"/>
                <a:gd name="connsiteY237" fmla="*/ 437769 h 1648930"/>
                <a:gd name="connsiteX238" fmla="*/ 963092 w 2852795"/>
                <a:gd name="connsiteY238" fmla="*/ 393992 h 1648930"/>
                <a:gd name="connsiteX239" fmla="*/ 984980 w 2852795"/>
                <a:gd name="connsiteY239" fmla="*/ 397640 h 1648930"/>
                <a:gd name="connsiteX240" fmla="*/ 999572 w 2852795"/>
                <a:gd name="connsiteY240" fmla="*/ 401288 h 1648930"/>
                <a:gd name="connsiteX241" fmla="*/ 1003221 w 2852795"/>
                <a:gd name="connsiteY241" fmla="*/ 412233 h 1648930"/>
                <a:gd name="connsiteX242" fmla="*/ 1021461 w 2852795"/>
                <a:gd name="connsiteY242" fmla="*/ 412233 h 1648930"/>
                <a:gd name="connsiteX243" fmla="*/ 1021461 w 2852795"/>
                <a:gd name="connsiteY243" fmla="*/ 419529 h 1648930"/>
                <a:gd name="connsiteX244" fmla="*/ 1046997 w 2852795"/>
                <a:gd name="connsiteY244" fmla="*/ 434121 h 1648930"/>
                <a:gd name="connsiteX245" fmla="*/ 1028757 w 2852795"/>
                <a:gd name="connsiteY245" fmla="*/ 437769 h 1648930"/>
                <a:gd name="connsiteX246" fmla="*/ 1019637 w 2852795"/>
                <a:gd name="connsiteY246" fmla="*/ 432297 h 1648930"/>
                <a:gd name="connsiteX247" fmla="*/ 1010517 w 2852795"/>
                <a:gd name="connsiteY247" fmla="*/ 430473 h 1648930"/>
                <a:gd name="connsiteX248" fmla="*/ 1010517 w 2852795"/>
                <a:gd name="connsiteY248" fmla="*/ 423177 h 1648930"/>
                <a:gd name="connsiteX249" fmla="*/ 999572 w 2852795"/>
                <a:gd name="connsiteY249" fmla="*/ 423177 h 1648930"/>
                <a:gd name="connsiteX250" fmla="*/ 995924 w 2852795"/>
                <a:gd name="connsiteY250" fmla="*/ 417705 h 1648930"/>
                <a:gd name="connsiteX251" fmla="*/ 992276 w 2852795"/>
                <a:gd name="connsiteY251" fmla="*/ 412233 h 1648930"/>
                <a:gd name="connsiteX252" fmla="*/ 977684 w 2852795"/>
                <a:gd name="connsiteY252" fmla="*/ 403112 h 1648930"/>
                <a:gd name="connsiteX253" fmla="*/ 963092 w 2852795"/>
                <a:gd name="connsiteY253" fmla="*/ 393992 h 1648930"/>
                <a:gd name="connsiteX254" fmla="*/ 901075 w 2852795"/>
                <a:gd name="connsiteY254" fmla="*/ 353864 h 1648930"/>
                <a:gd name="connsiteX255" fmla="*/ 919315 w 2852795"/>
                <a:gd name="connsiteY255" fmla="*/ 361160 h 1648930"/>
                <a:gd name="connsiteX256" fmla="*/ 930259 w 2852795"/>
                <a:gd name="connsiteY256" fmla="*/ 364808 h 1648930"/>
                <a:gd name="connsiteX257" fmla="*/ 933907 w 2852795"/>
                <a:gd name="connsiteY257" fmla="*/ 370280 h 1648930"/>
                <a:gd name="connsiteX258" fmla="*/ 937555 w 2852795"/>
                <a:gd name="connsiteY258" fmla="*/ 375752 h 1648930"/>
                <a:gd name="connsiteX259" fmla="*/ 944851 w 2852795"/>
                <a:gd name="connsiteY259" fmla="*/ 375752 h 1648930"/>
                <a:gd name="connsiteX260" fmla="*/ 944851 w 2852795"/>
                <a:gd name="connsiteY260" fmla="*/ 383048 h 1648930"/>
                <a:gd name="connsiteX261" fmla="*/ 963092 w 2852795"/>
                <a:gd name="connsiteY261" fmla="*/ 386696 h 1648930"/>
                <a:gd name="connsiteX262" fmla="*/ 963092 w 2852795"/>
                <a:gd name="connsiteY262" fmla="*/ 393992 h 1648930"/>
                <a:gd name="connsiteX263" fmla="*/ 952148 w 2852795"/>
                <a:gd name="connsiteY263" fmla="*/ 393992 h 1648930"/>
                <a:gd name="connsiteX264" fmla="*/ 921139 w 2852795"/>
                <a:gd name="connsiteY264" fmla="*/ 377576 h 1648930"/>
                <a:gd name="connsiteX265" fmla="*/ 901075 w 2852795"/>
                <a:gd name="connsiteY265" fmla="*/ 353864 h 1648930"/>
                <a:gd name="connsiteX266" fmla="*/ 1229401 w 2852795"/>
                <a:gd name="connsiteY266" fmla="*/ 346567 h 1648930"/>
                <a:gd name="connsiteX267" fmla="*/ 1243994 w 2852795"/>
                <a:gd name="connsiteY267" fmla="*/ 346567 h 1648930"/>
                <a:gd name="connsiteX268" fmla="*/ 1265882 w 2852795"/>
                <a:gd name="connsiteY268" fmla="*/ 361160 h 1648930"/>
                <a:gd name="connsiteX269" fmla="*/ 1265882 w 2852795"/>
                <a:gd name="connsiteY269" fmla="*/ 372104 h 1648930"/>
                <a:gd name="connsiteX270" fmla="*/ 1278650 w 2852795"/>
                <a:gd name="connsiteY270" fmla="*/ 383048 h 1648930"/>
                <a:gd name="connsiteX271" fmla="*/ 1284122 w 2852795"/>
                <a:gd name="connsiteY271" fmla="*/ 393992 h 1648930"/>
                <a:gd name="connsiteX272" fmla="*/ 1295067 w 2852795"/>
                <a:gd name="connsiteY272" fmla="*/ 393992 h 1648930"/>
                <a:gd name="connsiteX273" fmla="*/ 1304187 w 2852795"/>
                <a:gd name="connsiteY273" fmla="*/ 403112 h 1648930"/>
                <a:gd name="connsiteX274" fmla="*/ 1309659 w 2852795"/>
                <a:gd name="connsiteY274" fmla="*/ 419529 h 1648930"/>
                <a:gd name="connsiteX275" fmla="*/ 1316955 w 2852795"/>
                <a:gd name="connsiteY275" fmla="*/ 419529 h 1648930"/>
                <a:gd name="connsiteX276" fmla="*/ 1326075 w 2852795"/>
                <a:gd name="connsiteY276" fmla="*/ 430473 h 1648930"/>
                <a:gd name="connsiteX277" fmla="*/ 1335195 w 2852795"/>
                <a:gd name="connsiteY277" fmla="*/ 437769 h 1648930"/>
                <a:gd name="connsiteX278" fmla="*/ 1346140 w 2852795"/>
                <a:gd name="connsiteY278" fmla="*/ 437769 h 1648930"/>
                <a:gd name="connsiteX279" fmla="*/ 1351612 w 2852795"/>
                <a:gd name="connsiteY279" fmla="*/ 446889 h 1648930"/>
                <a:gd name="connsiteX280" fmla="*/ 1357084 w 2852795"/>
                <a:gd name="connsiteY280" fmla="*/ 456010 h 1648930"/>
                <a:gd name="connsiteX281" fmla="*/ 1346140 w 2852795"/>
                <a:gd name="connsiteY281" fmla="*/ 456010 h 1648930"/>
                <a:gd name="connsiteX282" fmla="*/ 1282298 w 2852795"/>
                <a:gd name="connsiteY282" fmla="*/ 395816 h 1648930"/>
                <a:gd name="connsiteX283" fmla="*/ 1229401 w 2852795"/>
                <a:gd name="connsiteY283" fmla="*/ 361160 h 1648930"/>
                <a:gd name="connsiteX284" fmla="*/ 1575968 w 2852795"/>
                <a:gd name="connsiteY284" fmla="*/ 207940 h 1648930"/>
                <a:gd name="connsiteX285" fmla="*/ 1575968 w 2852795"/>
                <a:gd name="connsiteY285" fmla="*/ 215237 h 1648930"/>
                <a:gd name="connsiteX286" fmla="*/ 1597857 w 2852795"/>
                <a:gd name="connsiteY286" fmla="*/ 233477 h 1648930"/>
                <a:gd name="connsiteX287" fmla="*/ 1601505 w 2852795"/>
                <a:gd name="connsiteY287" fmla="*/ 233477 h 1648930"/>
                <a:gd name="connsiteX288" fmla="*/ 1599681 w 2852795"/>
                <a:gd name="connsiteY288" fmla="*/ 249893 h 1648930"/>
                <a:gd name="connsiteX289" fmla="*/ 1597857 w 2852795"/>
                <a:gd name="connsiteY289" fmla="*/ 266310 h 1648930"/>
                <a:gd name="connsiteX290" fmla="*/ 1590561 w 2852795"/>
                <a:gd name="connsiteY290" fmla="*/ 266310 h 1648930"/>
                <a:gd name="connsiteX291" fmla="*/ 1590561 w 2852795"/>
                <a:gd name="connsiteY291" fmla="*/ 280902 h 1648930"/>
                <a:gd name="connsiteX292" fmla="*/ 1583265 w 2852795"/>
                <a:gd name="connsiteY292" fmla="*/ 284550 h 1648930"/>
                <a:gd name="connsiteX293" fmla="*/ 1575968 w 2852795"/>
                <a:gd name="connsiteY293" fmla="*/ 288198 h 1648930"/>
                <a:gd name="connsiteX294" fmla="*/ 1575968 w 2852795"/>
                <a:gd name="connsiteY294" fmla="*/ 280902 h 1648930"/>
                <a:gd name="connsiteX295" fmla="*/ 1559552 w 2852795"/>
                <a:gd name="connsiteY295" fmla="*/ 268134 h 1648930"/>
                <a:gd name="connsiteX296" fmla="*/ 1554080 w 2852795"/>
                <a:gd name="connsiteY296" fmla="*/ 244421 h 1648930"/>
                <a:gd name="connsiteX297" fmla="*/ 1550432 w 2852795"/>
                <a:gd name="connsiteY297" fmla="*/ 244421 h 1648930"/>
                <a:gd name="connsiteX298" fmla="*/ 1555904 w 2852795"/>
                <a:gd name="connsiteY298" fmla="*/ 224357 h 1648930"/>
                <a:gd name="connsiteX299" fmla="*/ 1575968 w 2852795"/>
                <a:gd name="connsiteY299" fmla="*/ 207940 h 1648930"/>
                <a:gd name="connsiteX300" fmla="*/ 1962664 w 2852795"/>
                <a:gd name="connsiteY300" fmla="*/ 134979 h 1648930"/>
                <a:gd name="connsiteX301" fmla="*/ 1962664 w 2852795"/>
                <a:gd name="connsiteY301" fmla="*/ 156867 h 1648930"/>
                <a:gd name="connsiteX302" fmla="*/ 1959016 w 2852795"/>
                <a:gd name="connsiteY302" fmla="*/ 156867 h 1648930"/>
                <a:gd name="connsiteX303" fmla="*/ 1886055 w 2852795"/>
                <a:gd name="connsiteY303" fmla="*/ 134979 h 1648930"/>
                <a:gd name="connsiteX304" fmla="*/ 1889703 w 2852795"/>
                <a:gd name="connsiteY304" fmla="*/ 145923 h 1648930"/>
                <a:gd name="connsiteX305" fmla="*/ 1893351 w 2852795"/>
                <a:gd name="connsiteY305" fmla="*/ 171460 h 1648930"/>
                <a:gd name="connsiteX306" fmla="*/ 1900647 w 2852795"/>
                <a:gd name="connsiteY306" fmla="*/ 171460 h 1648930"/>
                <a:gd name="connsiteX307" fmla="*/ 1900647 w 2852795"/>
                <a:gd name="connsiteY307" fmla="*/ 182404 h 1648930"/>
                <a:gd name="connsiteX308" fmla="*/ 1904295 w 2852795"/>
                <a:gd name="connsiteY308" fmla="*/ 218885 h 1648930"/>
                <a:gd name="connsiteX309" fmla="*/ 1911591 w 2852795"/>
                <a:gd name="connsiteY309" fmla="*/ 218885 h 1648930"/>
                <a:gd name="connsiteX310" fmla="*/ 1911591 w 2852795"/>
                <a:gd name="connsiteY310" fmla="*/ 233477 h 1648930"/>
                <a:gd name="connsiteX311" fmla="*/ 1915239 w 2852795"/>
                <a:gd name="connsiteY311" fmla="*/ 244421 h 1648930"/>
                <a:gd name="connsiteX312" fmla="*/ 1922535 w 2852795"/>
                <a:gd name="connsiteY312" fmla="*/ 244421 h 1648930"/>
                <a:gd name="connsiteX313" fmla="*/ 1922535 w 2852795"/>
                <a:gd name="connsiteY313" fmla="*/ 269958 h 1648930"/>
                <a:gd name="connsiteX314" fmla="*/ 1935304 w 2852795"/>
                <a:gd name="connsiteY314" fmla="*/ 284550 h 1648930"/>
                <a:gd name="connsiteX315" fmla="*/ 1962664 w 2852795"/>
                <a:gd name="connsiteY315" fmla="*/ 288198 h 1648930"/>
                <a:gd name="connsiteX316" fmla="*/ 1973609 w 2852795"/>
                <a:gd name="connsiteY316" fmla="*/ 284550 h 1648930"/>
                <a:gd name="connsiteX317" fmla="*/ 1995497 w 2852795"/>
                <a:gd name="connsiteY317" fmla="*/ 290022 h 1648930"/>
                <a:gd name="connsiteX318" fmla="*/ 2013737 w 2852795"/>
                <a:gd name="connsiteY318" fmla="*/ 299142 h 1648930"/>
                <a:gd name="connsiteX319" fmla="*/ 2013737 w 2852795"/>
                <a:gd name="connsiteY319" fmla="*/ 291846 h 1648930"/>
                <a:gd name="connsiteX320" fmla="*/ 2030154 w 2852795"/>
                <a:gd name="connsiteY320" fmla="*/ 262661 h 1648930"/>
                <a:gd name="connsiteX321" fmla="*/ 2057514 w 2852795"/>
                <a:gd name="connsiteY321" fmla="*/ 240773 h 1648930"/>
                <a:gd name="connsiteX322" fmla="*/ 2079403 w 2852795"/>
                <a:gd name="connsiteY322" fmla="*/ 251718 h 1648930"/>
                <a:gd name="connsiteX323" fmla="*/ 2090347 w 2852795"/>
                <a:gd name="connsiteY323" fmla="*/ 277254 h 1648930"/>
                <a:gd name="connsiteX324" fmla="*/ 2097643 w 2852795"/>
                <a:gd name="connsiteY324" fmla="*/ 306439 h 1648930"/>
                <a:gd name="connsiteX325" fmla="*/ 2108587 w 2852795"/>
                <a:gd name="connsiteY325" fmla="*/ 324679 h 1648930"/>
                <a:gd name="connsiteX326" fmla="*/ 2145068 w 2852795"/>
                <a:gd name="connsiteY326" fmla="*/ 324679 h 1648930"/>
                <a:gd name="connsiteX327" fmla="*/ 2165133 w 2852795"/>
                <a:gd name="connsiteY327" fmla="*/ 331975 h 1648930"/>
                <a:gd name="connsiteX328" fmla="*/ 2188845 w 2852795"/>
                <a:gd name="connsiteY328" fmla="*/ 339271 h 1648930"/>
                <a:gd name="connsiteX329" fmla="*/ 2196141 w 2852795"/>
                <a:gd name="connsiteY329" fmla="*/ 328327 h 1648930"/>
                <a:gd name="connsiteX330" fmla="*/ 2203437 w 2852795"/>
                <a:gd name="connsiteY330" fmla="*/ 317383 h 1648930"/>
                <a:gd name="connsiteX331" fmla="*/ 2210733 w 2852795"/>
                <a:gd name="connsiteY331" fmla="*/ 317383 h 1648930"/>
                <a:gd name="connsiteX332" fmla="*/ 2221678 w 2852795"/>
                <a:gd name="connsiteY332" fmla="*/ 299142 h 1648930"/>
                <a:gd name="connsiteX333" fmla="*/ 2247214 w 2852795"/>
                <a:gd name="connsiteY333" fmla="*/ 288198 h 1648930"/>
                <a:gd name="connsiteX334" fmla="*/ 2256334 w 2852795"/>
                <a:gd name="connsiteY334" fmla="*/ 295494 h 1648930"/>
                <a:gd name="connsiteX335" fmla="*/ 2261806 w 2852795"/>
                <a:gd name="connsiteY335" fmla="*/ 310087 h 1648930"/>
                <a:gd name="connsiteX336" fmla="*/ 2265455 w 2852795"/>
                <a:gd name="connsiteY336" fmla="*/ 310087 h 1648930"/>
                <a:gd name="connsiteX337" fmla="*/ 2258158 w 2852795"/>
                <a:gd name="connsiteY337" fmla="*/ 346567 h 1648930"/>
                <a:gd name="connsiteX338" fmla="*/ 2250862 w 2852795"/>
                <a:gd name="connsiteY338" fmla="*/ 346567 h 1648930"/>
                <a:gd name="connsiteX339" fmla="*/ 2254510 w 2852795"/>
                <a:gd name="connsiteY339" fmla="*/ 364808 h 1648930"/>
                <a:gd name="connsiteX340" fmla="*/ 2272751 w 2852795"/>
                <a:gd name="connsiteY340" fmla="*/ 375752 h 1648930"/>
                <a:gd name="connsiteX341" fmla="*/ 2272751 w 2852795"/>
                <a:gd name="connsiteY341" fmla="*/ 386696 h 1648930"/>
                <a:gd name="connsiteX342" fmla="*/ 2281871 w 2852795"/>
                <a:gd name="connsiteY342" fmla="*/ 397640 h 1648930"/>
                <a:gd name="connsiteX343" fmla="*/ 2290991 w 2852795"/>
                <a:gd name="connsiteY343" fmla="*/ 401288 h 1648930"/>
                <a:gd name="connsiteX344" fmla="*/ 2294639 w 2852795"/>
                <a:gd name="connsiteY344" fmla="*/ 401288 h 1648930"/>
                <a:gd name="connsiteX345" fmla="*/ 2301935 w 2852795"/>
                <a:gd name="connsiteY345" fmla="*/ 412233 h 1648930"/>
                <a:gd name="connsiteX346" fmla="*/ 2340240 w 2852795"/>
                <a:gd name="connsiteY346" fmla="*/ 399464 h 1648930"/>
                <a:gd name="connsiteX347" fmla="*/ 2378545 w 2852795"/>
                <a:gd name="connsiteY347" fmla="*/ 386696 h 1648930"/>
                <a:gd name="connsiteX348" fmla="*/ 2380369 w 2852795"/>
                <a:gd name="connsiteY348" fmla="*/ 395816 h 1648930"/>
                <a:gd name="connsiteX349" fmla="*/ 2382193 w 2852795"/>
                <a:gd name="connsiteY349" fmla="*/ 401288 h 1648930"/>
                <a:gd name="connsiteX350" fmla="*/ 2385841 w 2852795"/>
                <a:gd name="connsiteY350" fmla="*/ 401288 h 1648930"/>
                <a:gd name="connsiteX351" fmla="*/ 2382193 w 2852795"/>
                <a:gd name="connsiteY351" fmla="*/ 410409 h 1648930"/>
                <a:gd name="connsiteX352" fmla="*/ 2378545 w 2852795"/>
                <a:gd name="connsiteY352" fmla="*/ 419529 h 1648930"/>
                <a:gd name="connsiteX353" fmla="*/ 2371249 w 2852795"/>
                <a:gd name="connsiteY353" fmla="*/ 419529 h 1648930"/>
                <a:gd name="connsiteX354" fmla="*/ 2374897 w 2852795"/>
                <a:gd name="connsiteY354" fmla="*/ 443241 h 1648930"/>
                <a:gd name="connsiteX355" fmla="*/ 2378545 w 2852795"/>
                <a:gd name="connsiteY355" fmla="*/ 470602 h 1648930"/>
                <a:gd name="connsiteX356" fmla="*/ 2394961 w 2852795"/>
                <a:gd name="connsiteY356" fmla="*/ 468778 h 1648930"/>
                <a:gd name="connsiteX357" fmla="*/ 2411378 w 2852795"/>
                <a:gd name="connsiteY357" fmla="*/ 466954 h 1648930"/>
                <a:gd name="connsiteX358" fmla="*/ 2442386 w 2852795"/>
                <a:gd name="connsiteY358" fmla="*/ 481546 h 1648930"/>
                <a:gd name="connsiteX359" fmla="*/ 2462451 w 2852795"/>
                <a:gd name="connsiteY359" fmla="*/ 507083 h 1648930"/>
                <a:gd name="connsiteX360" fmla="*/ 2466099 w 2852795"/>
                <a:gd name="connsiteY360" fmla="*/ 518027 h 1648930"/>
                <a:gd name="connsiteX361" fmla="*/ 2469747 w 2852795"/>
                <a:gd name="connsiteY361" fmla="*/ 528971 h 1648930"/>
                <a:gd name="connsiteX362" fmla="*/ 2477043 w 2852795"/>
                <a:gd name="connsiteY362" fmla="*/ 528971 h 1648930"/>
                <a:gd name="connsiteX363" fmla="*/ 2493459 w 2852795"/>
                <a:gd name="connsiteY363" fmla="*/ 547212 h 1648930"/>
                <a:gd name="connsiteX364" fmla="*/ 2506228 w 2852795"/>
                <a:gd name="connsiteY364" fmla="*/ 576396 h 1648930"/>
                <a:gd name="connsiteX365" fmla="*/ 2500755 w 2852795"/>
                <a:gd name="connsiteY365" fmla="*/ 594637 h 1648930"/>
                <a:gd name="connsiteX366" fmla="*/ 2495283 w 2852795"/>
                <a:gd name="connsiteY366" fmla="*/ 620173 h 1648930"/>
                <a:gd name="connsiteX367" fmla="*/ 2513524 w 2852795"/>
                <a:gd name="connsiteY367" fmla="*/ 642062 h 1648930"/>
                <a:gd name="connsiteX368" fmla="*/ 2517172 w 2852795"/>
                <a:gd name="connsiteY368" fmla="*/ 660302 h 1648930"/>
                <a:gd name="connsiteX369" fmla="*/ 2520820 w 2852795"/>
                <a:gd name="connsiteY369" fmla="*/ 671246 h 1648930"/>
                <a:gd name="connsiteX370" fmla="*/ 2524468 w 2852795"/>
                <a:gd name="connsiteY370" fmla="*/ 682190 h 1648930"/>
                <a:gd name="connsiteX371" fmla="*/ 2539060 w 2852795"/>
                <a:gd name="connsiteY371" fmla="*/ 674894 h 1648930"/>
                <a:gd name="connsiteX372" fmla="*/ 2542708 w 2852795"/>
                <a:gd name="connsiteY372" fmla="*/ 669422 h 1648930"/>
                <a:gd name="connsiteX373" fmla="*/ 2546356 w 2852795"/>
                <a:gd name="connsiteY373" fmla="*/ 663950 h 1648930"/>
                <a:gd name="connsiteX374" fmla="*/ 2553652 w 2852795"/>
                <a:gd name="connsiteY374" fmla="*/ 663950 h 1648930"/>
                <a:gd name="connsiteX375" fmla="*/ 2586485 w 2852795"/>
                <a:gd name="connsiteY375" fmla="*/ 653006 h 1648930"/>
                <a:gd name="connsiteX376" fmla="*/ 2597429 w 2852795"/>
                <a:gd name="connsiteY376" fmla="*/ 649358 h 1648930"/>
                <a:gd name="connsiteX377" fmla="*/ 2597429 w 2852795"/>
                <a:gd name="connsiteY377" fmla="*/ 642062 h 1648930"/>
                <a:gd name="connsiteX378" fmla="*/ 2628438 w 2852795"/>
                <a:gd name="connsiteY378" fmla="*/ 642062 h 1648930"/>
                <a:gd name="connsiteX379" fmla="*/ 2659447 w 2852795"/>
                <a:gd name="connsiteY379" fmla="*/ 638413 h 1648930"/>
                <a:gd name="connsiteX380" fmla="*/ 2670391 w 2852795"/>
                <a:gd name="connsiteY380" fmla="*/ 634765 h 1648930"/>
                <a:gd name="connsiteX381" fmla="*/ 2670391 w 2852795"/>
                <a:gd name="connsiteY381" fmla="*/ 627469 h 1648930"/>
                <a:gd name="connsiteX382" fmla="*/ 2721464 w 2852795"/>
                <a:gd name="connsiteY382" fmla="*/ 616525 h 1648930"/>
                <a:gd name="connsiteX383" fmla="*/ 2734840 w 2852795"/>
                <a:gd name="connsiteY383" fmla="*/ 613850 h 1648930"/>
                <a:gd name="connsiteX384" fmla="*/ 2728760 w 2852795"/>
                <a:gd name="connsiteY384" fmla="*/ 616525 h 1648930"/>
                <a:gd name="connsiteX385" fmla="*/ 2728760 w 2852795"/>
                <a:gd name="connsiteY385" fmla="*/ 623821 h 1648930"/>
                <a:gd name="connsiteX386" fmla="*/ 2695928 w 2852795"/>
                <a:gd name="connsiteY386" fmla="*/ 634765 h 1648930"/>
                <a:gd name="connsiteX387" fmla="*/ 2695928 w 2852795"/>
                <a:gd name="connsiteY387" fmla="*/ 638413 h 1648930"/>
                <a:gd name="connsiteX388" fmla="*/ 2664919 w 2852795"/>
                <a:gd name="connsiteY388" fmla="*/ 645710 h 1648930"/>
                <a:gd name="connsiteX389" fmla="*/ 2622966 w 2852795"/>
                <a:gd name="connsiteY389" fmla="*/ 660302 h 1648930"/>
                <a:gd name="connsiteX390" fmla="*/ 2581013 w 2852795"/>
                <a:gd name="connsiteY390" fmla="*/ 694959 h 1648930"/>
                <a:gd name="connsiteX391" fmla="*/ 2553652 w 2852795"/>
                <a:gd name="connsiteY391" fmla="*/ 762448 h 1648930"/>
                <a:gd name="connsiteX392" fmla="*/ 2581013 w 2852795"/>
                <a:gd name="connsiteY392" fmla="*/ 798929 h 1648930"/>
                <a:gd name="connsiteX393" fmla="*/ 2597429 w 2852795"/>
                <a:gd name="connsiteY393" fmla="*/ 842706 h 1648930"/>
                <a:gd name="connsiteX394" fmla="*/ 2597429 w 2852795"/>
                <a:gd name="connsiteY394" fmla="*/ 864594 h 1648930"/>
                <a:gd name="connsiteX395" fmla="*/ 2601077 w 2852795"/>
                <a:gd name="connsiteY395" fmla="*/ 875538 h 1648930"/>
                <a:gd name="connsiteX396" fmla="*/ 2621142 w 2852795"/>
                <a:gd name="connsiteY396" fmla="*/ 893779 h 1648930"/>
                <a:gd name="connsiteX397" fmla="*/ 2626614 w 2852795"/>
                <a:gd name="connsiteY397" fmla="*/ 930259 h 1648930"/>
                <a:gd name="connsiteX398" fmla="*/ 2590133 w 2852795"/>
                <a:gd name="connsiteY398" fmla="*/ 959444 h 1648930"/>
                <a:gd name="connsiteX399" fmla="*/ 2582837 w 2852795"/>
                <a:gd name="connsiteY399" fmla="*/ 974036 h 1648930"/>
                <a:gd name="connsiteX400" fmla="*/ 2586485 w 2852795"/>
                <a:gd name="connsiteY400" fmla="*/ 995925 h 1648930"/>
                <a:gd name="connsiteX401" fmla="*/ 2590133 w 2852795"/>
                <a:gd name="connsiteY401" fmla="*/ 1014165 h 1648930"/>
                <a:gd name="connsiteX402" fmla="*/ 2588309 w 2852795"/>
                <a:gd name="connsiteY402" fmla="*/ 1036053 h 1648930"/>
                <a:gd name="connsiteX403" fmla="*/ 2586485 w 2852795"/>
                <a:gd name="connsiteY403" fmla="*/ 1057942 h 1648930"/>
                <a:gd name="connsiteX404" fmla="*/ 2602901 w 2852795"/>
                <a:gd name="connsiteY404" fmla="*/ 1072534 h 1648930"/>
                <a:gd name="connsiteX405" fmla="*/ 2626614 w 2852795"/>
                <a:gd name="connsiteY405" fmla="*/ 1083479 h 1648930"/>
                <a:gd name="connsiteX406" fmla="*/ 2626614 w 2852795"/>
                <a:gd name="connsiteY406" fmla="*/ 1116311 h 1648930"/>
                <a:gd name="connsiteX407" fmla="*/ 2550004 w 2852795"/>
                <a:gd name="connsiteY407" fmla="*/ 1154616 h 1648930"/>
                <a:gd name="connsiteX408" fmla="*/ 2517172 w 2852795"/>
                <a:gd name="connsiteY408" fmla="*/ 1240346 h 1648930"/>
                <a:gd name="connsiteX409" fmla="*/ 2540884 w 2852795"/>
                <a:gd name="connsiteY409" fmla="*/ 1258586 h 1648930"/>
                <a:gd name="connsiteX410" fmla="*/ 2546356 w 2852795"/>
                <a:gd name="connsiteY410" fmla="*/ 1295067 h 1648930"/>
                <a:gd name="connsiteX411" fmla="*/ 2529940 w 2852795"/>
                <a:gd name="connsiteY411" fmla="*/ 1300539 h 1648930"/>
                <a:gd name="connsiteX412" fmla="*/ 2502579 w 2852795"/>
                <a:gd name="connsiteY412" fmla="*/ 1306011 h 1648930"/>
                <a:gd name="connsiteX413" fmla="*/ 2477043 w 2852795"/>
                <a:gd name="connsiteY413" fmla="*/ 1316955 h 1648930"/>
                <a:gd name="connsiteX414" fmla="*/ 2466099 w 2852795"/>
                <a:gd name="connsiteY414" fmla="*/ 1335196 h 1648930"/>
                <a:gd name="connsiteX415" fmla="*/ 2467923 w 2852795"/>
                <a:gd name="connsiteY415" fmla="*/ 1357084 h 1648930"/>
                <a:gd name="connsiteX416" fmla="*/ 2477043 w 2852795"/>
                <a:gd name="connsiteY416" fmla="*/ 1382621 h 1648930"/>
                <a:gd name="connsiteX417" fmla="*/ 2466099 w 2852795"/>
                <a:gd name="connsiteY417" fmla="*/ 1382621 h 1648930"/>
                <a:gd name="connsiteX418" fmla="*/ 2460627 w 2852795"/>
                <a:gd name="connsiteY418" fmla="*/ 1389917 h 1648930"/>
                <a:gd name="connsiteX419" fmla="*/ 2455155 w 2852795"/>
                <a:gd name="connsiteY419" fmla="*/ 1397213 h 1648930"/>
                <a:gd name="connsiteX420" fmla="*/ 2451506 w 2852795"/>
                <a:gd name="connsiteY420" fmla="*/ 1397213 h 1648930"/>
                <a:gd name="connsiteX421" fmla="*/ 2427794 w 2852795"/>
                <a:gd name="connsiteY421" fmla="*/ 1419101 h 1648930"/>
                <a:gd name="connsiteX422" fmla="*/ 2393137 w 2852795"/>
                <a:gd name="connsiteY422" fmla="*/ 1430046 h 1648930"/>
                <a:gd name="connsiteX423" fmla="*/ 2385841 w 2852795"/>
                <a:gd name="connsiteY423" fmla="*/ 1422750 h 1648930"/>
                <a:gd name="connsiteX424" fmla="*/ 2385841 w 2852795"/>
                <a:gd name="connsiteY424" fmla="*/ 1430046 h 1648930"/>
                <a:gd name="connsiteX425" fmla="*/ 2371249 w 2852795"/>
                <a:gd name="connsiteY425" fmla="*/ 1430046 h 1648930"/>
                <a:gd name="connsiteX426" fmla="*/ 2369425 w 2852795"/>
                <a:gd name="connsiteY426" fmla="*/ 1435518 h 1648930"/>
                <a:gd name="connsiteX427" fmla="*/ 2367601 w 2852795"/>
                <a:gd name="connsiteY427" fmla="*/ 1440990 h 1648930"/>
                <a:gd name="connsiteX428" fmla="*/ 2356656 w 2852795"/>
                <a:gd name="connsiteY428" fmla="*/ 1440990 h 1648930"/>
                <a:gd name="connsiteX429" fmla="*/ 2349360 w 2852795"/>
                <a:gd name="connsiteY429" fmla="*/ 1451934 h 1648930"/>
                <a:gd name="connsiteX430" fmla="*/ 2323824 w 2852795"/>
                <a:gd name="connsiteY430" fmla="*/ 1451934 h 1648930"/>
                <a:gd name="connsiteX431" fmla="*/ 2312880 w 2852795"/>
                <a:gd name="connsiteY431" fmla="*/ 1492063 h 1648930"/>
                <a:gd name="connsiteX432" fmla="*/ 2323824 w 2852795"/>
                <a:gd name="connsiteY432" fmla="*/ 1524896 h 1648930"/>
                <a:gd name="connsiteX433" fmla="*/ 2309231 w 2852795"/>
                <a:gd name="connsiteY433" fmla="*/ 1535840 h 1648930"/>
                <a:gd name="connsiteX434" fmla="*/ 2281871 w 2852795"/>
                <a:gd name="connsiteY434" fmla="*/ 1513951 h 1648930"/>
                <a:gd name="connsiteX435" fmla="*/ 2258158 w 2852795"/>
                <a:gd name="connsiteY435" fmla="*/ 1499359 h 1648930"/>
                <a:gd name="connsiteX436" fmla="*/ 2258158 w 2852795"/>
                <a:gd name="connsiteY436" fmla="*/ 1492063 h 1648930"/>
                <a:gd name="connsiteX437" fmla="*/ 2249038 w 2852795"/>
                <a:gd name="connsiteY437" fmla="*/ 1490239 h 1648930"/>
                <a:gd name="connsiteX438" fmla="*/ 2239918 w 2852795"/>
                <a:gd name="connsiteY438" fmla="*/ 1488415 h 1648930"/>
                <a:gd name="connsiteX439" fmla="*/ 2239918 w 2852795"/>
                <a:gd name="connsiteY439" fmla="*/ 1492063 h 1648930"/>
                <a:gd name="connsiteX440" fmla="*/ 2212557 w 2852795"/>
                <a:gd name="connsiteY440" fmla="*/ 1510303 h 1648930"/>
                <a:gd name="connsiteX441" fmla="*/ 2203437 w 2852795"/>
                <a:gd name="connsiteY441" fmla="*/ 1534016 h 1648930"/>
                <a:gd name="connsiteX442" fmla="*/ 2190669 w 2852795"/>
                <a:gd name="connsiteY442" fmla="*/ 1555904 h 1648930"/>
                <a:gd name="connsiteX443" fmla="*/ 2156012 w 2852795"/>
                <a:gd name="connsiteY443" fmla="*/ 1565024 h 1648930"/>
                <a:gd name="connsiteX444" fmla="*/ 2108587 w 2852795"/>
                <a:gd name="connsiteY444" fmla="*/ 1543136 h 1648930"/>
                <a:gd name="connsiteX445" fmla="*/ 2097643 w 2852795"/>
                <a:gd name="connsiteY445" fmla="*/ 1559552 h 1648930"/>
                <a:gd name="connsiteX446" fmla="*/ 2090347 w 2852795"/>
                <a:gd name="connsiteY446" fmla="*/ 1583265 h 1648930"/>
                <a:gd name="connsiteX447" fmla="*/ 2072107 w 2852795"/>
                <a:gd name="connsiteY447" fmla="*/ 1583265 h 1648930"/>
                <a:gd name="connsiteX448" fmla="*/ 2053866 w 2852795"/>
                <a:gd name="connsiteY448" fmla="*/ 1608801 h 1648930"/>
                <a:gd name="connsiteX449" fmla="*/ 2042922 w 2852795"/>
                <a:gd name="connsiteY449" fmla="*/ 1645282 h 1648930"/>
                <a:gd name="connsiteX450" fmla="*/ 2031978 w 2852795"/>
                <a:gd name="connsiteY450" fmla="*/ 1645282 h 1648930"/>
                <a:gd name="connsiteX451" fmla="*/ 2031978 w 2852795"/>
                <a:gd name="connsiteY451" fmla="*/ 1619746 h 1648930"/>
                <a:gd name="connsiteX452" fmla="*/ 1995497 w 2852795"/>
                <a:gd name="connsiteY452" fmla="*/ 1572321 h 1648930"/>
                <a:gd name="connsiteX453" fmla="*/ 1977257 w 2852795"/>
                <a:gd name="connsiteY453" fmla="*/ 1575969 h 1648930"/>
                <a:gd name="connsiteX454" fmla="*/ 1951720 w 2852795"/>
                <a:gd name="connsiteY454" fmla="*/ 1563201 h 1648930"/>
                <a:gd name="connsiteX455" fmla="*/ 1926184 w 2852795"/>
                <a:gd name="connsiteY455" fmla="*/ 1543136 h 1648930"/>
                <a:gd name="connsiteX456" fmla="*/ 1875111 w 2852795"/>
                <a:gd name="connsiteY456" fmla="*/ 1543136 h 1648930"/>
                <a:gd name="connsiteX457" fmla="*/ 1867814 w 2852795"/>
                <a:gd name="connsiteY457" fmla="*/ 1550432 h 1648930"/>
                <a:gd name="connsiteX458" fmla="*/ 1864166 w 2852795"/>
                <a:gd name="connsiteY458" fmla="*/ 1554080 h 1648930"/>
                <a:gd name="connsiteX459" fmla="*/ 1864166 w 2852795"/>
                <a:gd name="connsiteY459" fmla="*/ 1565024 h 1648930"/>
                <a:gd name="connsiteX460" fmla="*/ 1856870 w 2852795"/>
                <a:gd name="connsiteY460" fmla="*/ 1565024 h 1648930"/>
                <a:gd name="connsiteX461" fmla="*/ 1856870 w 2852795"/>
                <a:gd name="connsiteY461" fmla="*/ 1568673 h 1648930"/>
                <a:gd name="connsiteX462" fmla="*/ 1860518 w 2852795"/>
                <a:gd name="connsiteY462" fmla="*/ 1585089 h 1648930"/>
                <a:gd name="connsiteX463" fmla="*/ 1864166 w 2852795"/>
                <a:gd name="connsiteY463" fmla="*/ 1597857 h 1648930"/>
                <a:gd name="connsiteX464" fmla="*/ 1827686 w 2852795"/>
                <a:gd name="connsiteY464" fmla="*/ 1648930 h 1648930"/>
                <a:gd name="connsiteX465" fmla="*/ 1809445 w 2852795"/>
                <a:gd name="connsiteY465" fmla="*/ 1623394 h 1648930"/>
                <a:gd name="connsiteX466" fmla="*/ 1816741 w 2852795"/>
                <a:gd name="connsiteY466" fmla="*/ 1605153 h 1648930"/>
                <a:gd name="connsiteX467" fmla="*/ 1824038 w 2852795"/>
                <a:gd name="connsiteY467" fmla="*/ 1586913 h 1648930"/>
                <a:gd name="connsiteX468" fmla="*/ 1831334 w 2852795"/>
                <a:gd name="connsiteY468" fmla="*/ 1572321 h 1648930"/>
                <a:gd name="connsiteX469" fmla="*/ 1793029 w 2852795"/>
                <a:gd name="connsiteY469" fmla="*/ 1526720 h 1648930"/>
                <a:gd name="connsiteX470" fmla="*/ 1710947 w 2852795"/>
                <a:gd name="connsiteY470" fmla="*/ 1506655 h 1648930"/>
                <a:gd name="connsiteX471" fmla="*/ 1705475 w 2852795"/>
                <a:gd name="connsiteY471" fmla="*/ 1515775 h 1648930"/>
                <a:gd name="connsiteX472" fmla="*/ 1700003 w 2852795"/>
                <a:gd name="connsiteY472" fmla="*/ 1524896 h 1648930"/>
                <a:gd name="connsiteX473" fmla="*/ 1696355 w 2852795"/>
                <a:gd name="connsiteY473" fmla="*/ 1535840 h 1648930"/>
                <a:gd name="connsiteX474" fmla="*/ 1689059 w 2852795"/>
                <a:gd name="connsiteY474" fmla="*/ 1535840 h 1648930"/>
                <a:gd name="connsiteX475" fmla="*/ 1685411 w 2852795"/>
                <a:gd name="connsiteY475" fmla="*/ 1550432 h 1648930"/>
                <a:gd name="connsiteX476" fmla="*/ 1678115 w 2852795"/>
                <a:gd name="connsiteY476" fmla="*/ 1579617 h 1648930"/>
                <a:gd name="connsiteX477" fmla="*/ 1652578 w 2852795"/>
                <a:gd name="connsiteY477" fmla="*/ 1597857 h 1648930"/>
                <a:gd name="connsiteX478" fmla="*/ 1637986 w 2852795"/>
                <a:gd name="connsiteY478" fmla="*/ 1601505 h 1648930"/>
                <a:gd name="connsiteX479" fmla="*/ 1639810 w 2852795"/>
                <a:gd name="connsiteY479" fmla="*/ 1570497 h 1648930"/>
                <a:gd name="connsiteX480" fmla="*/ 1652578 w 2852795"/>
                <a:gd name="connsiteY480" fmla="*/ 1543136 h 1648930"/>
                <a:gd name="connsiteX481" fmla="*/ 1652578 w 2852795"/>
                <a:gd name="connsiteY481" fmla="*/ 1535840 h 1648930"/>
                <a:gd name="connsiteX482" fmla="*/ 1659874 w 2852795"/>
                <a:gd name="connsiteY482" fmla="*/ 1535840 h 1648930"/>
                <a:gd name="connsiteX483" fmla="*/ 1659874 w 2852795"/>
                <a:gd name="connsiteY483" fmla="*/ 1524896 h 1648930"/>
                <a:gd name="connsiteX484" fmla="*/ 1663522 w 2852795"/>
                <a:gd name="connsiteY484" fmla="*/ 1481119 h 1648930"/>
                <a:gd name="connsiteX485" fmla="*/ 1656226 w 2852795"/>
                <a:gd name="connsiteY485" fmla="*/ 1477471 h 1648930"/>
                <a:gd name="connsiteX486" fmla="*/ 1652578 w 2852795"/>
                <a:gd name="connsiteY486" fmla="*/ 1470175 h 1648930"/>
                <a:gd name="connsiteX487" fmla="*/ 1634338 w 2852795"/>
                <a:gd name="connsiteY487" fmla="*/ 1470175 h 1648930"/>
                <a:gd name="connsiteX488" fmla="*/ 1623393 w 2852795"/>
                <a:gd name="connsiteY488" fmla="*/ 1466526 h 1648930"/>
                <a:gd name="connsiteX489" fmla="*/ 1623393 w 2852795"/>
                <a:gd name="connsiteY489" fmla="*/ 1459230 h 1648930"/>
                <a:gd name="connsiteX490" fmla="*/ 1579616 w 2852795"/>
                <a:gd name="connsiteY490" fmla="*/ 1451934 h 1648930"/>
                <a:gd name="connsiteX491" fmla="*/ 1539488 w 2852795"/>
                <a:gd name="connsiteY491" fmla="*/ 1481119 h 1648930"/>
                <a:gd name="connsiteX492" fmla="*/ 1535840 w 2852795"/>
                <a:gd name="connsiteY492" fmla="*/ 1466526 h 1648930"/>
                <a:gd name="connsiteX493" fmla="*/ 1532192 w 2852795"/>
                <a:gd name="connsiteY493" fmla="*/ 1451934 h 1648930"/>
                <a:gd name="connsiteX494" fmla="*/ 1539488 w 2852795"/>
                <a:gd name="connsiteY494" fmla="*/ 1451934 h 1648930"/>
                <a:gd name="connsiteX495" fmla="*/ 1539488 w 2852795"/>
                <a:gd name="connsiteY495" fmla="*/ 1444638 h 1648930"/>
                <a:gd name="connsiteX496" fmla="*/ 1532192 w 2852795"/>
                <a:gd name="connsiteY496" fmla="*/ 1444638 h 1648930"/>
                <a:gd name="connsiteX497" fmla="*/ 1539488 w 2852795"/>
                <a:gd name="connsiteY497" fmla="*/ 1408157 h 1648930"/>
                <a:gd name="connsiteX498" fmla="*/ 1532192 w 2852795"/>
                <a:gd name="connsiteY498" fmla="*/ 1408157 h 1648930"/>
                <a:gd name="connsiteX499" fmla="*/ 1517599 w 2852795"/>
                <a:gd name="connsiteY499" fmla="*/ 1397213 h 1648930"/>
                <a:gd name="connsiteX500" fmla="*/ 1495711 w 2852795"/>
                <a:gd name="connsiteY500" fmla="*/ 1393565 h 1648930"/>
                <a:gd name="connsiteX501" fmla="*/ 1493887 w 2852795"/>
                <a:gd name="connsiteY501" fmla="*/ 1380797 h 1648930"/>
                <a:gd name="connsiteX502" fmla="*/ 1492063 w 2852795"/>
                <a:gd name="connsiteY502" fmla="*/ 1368028 h 1648930"/>
                <a:gd name="connsiteX503" fmla="*/ 1495711 w 2852795"/>
                <a:gd name="connsiteY503" fmla="*/ 1368028 h 1648930"/>
                <a:gd name="connsiteX504" fmla="*/ 1499359 w 2852795"/>
                <a:gd name="connsiteY504" fmla="*/ 1351612 h 1648930"/>
                <a:gd name="connsiteX505" fmla="*/ 1503007 w 2852795"/>
                <a:gd name="connsiteY505" fmla="*/ 1335196 h 1648930"/>
                <a:gd name="connsiteX506" fmla="*/ 1495711 w 2852795"/>
                <a:gd name="connsiteY506" fmla="*/ 1327900 h 1648930"/>
                <a:gd name="connsiteX507" fmla="*/ 1492063 w 2852795"/>
                <a:gd name="connsiteY507" fmla="*/ 1320603 h 1648930"/>
                <a:gd name="connsiteX508" fmla="*/ 1459230 w 2852795"/>
                <a:gd name="connsiteY508" fmla="*/ 1295067 h 1648930"/>
                <a:gd name="connsiteX509" fmla="*/ 1455582 w 2852795"/>
                <a:gd name="connsiteY509" fmla="*/ 1284123 h 1648930"/>
                <a:gd name="connsiteX510" fmla="*/ 1450110 w 2852795"/>
                <a:gd name="connsiteY510" fmla="*/ 1275002 h 1648930"/>
                <a:gd name="connsiteX511" fmla="*/ 1444638 w 2852795"/>
                <a:gd name="connsiteY511" fmla="*/ 1265882 h 1648930"/>
                <a:gd name="connsiteX512" fmla="*/ 1437342 w 2852795"/>
                <a:gd name="connsiteY512" fmla="*/ 1265882 h 1648930"/>
                <a:gd name="connsiteX513" fmla="*/ 1433693 w 2852795"/>
                <a:gd name="connsiteY513" fmla="*/ 1262234 h 1648930"/>
                <a:gd name="connsiteX514" fmla="*/ 1375324 w 2852795"/>
                <a:gd name="connsiteY514" fmla="*/ 1284123 h 1648930"/>
                <a:gd name="connsiteX515" fmla="*/ 1338844 w 2852795"/>
                <a:gd name="connsiteY515" fmla="*/ 1273178 h 1648930"/>
                <a:gd name="connsiteX516" fmla="*/ 1338844 w 2852795"/>
                <a:gd name="connsiteY516" fmla="*/ 1265882 h 1648930"/>
                <a:gd name="connsiteX517" fmla="*/ 1349788 w 2852795"/>
                <a:gd name="connsiteY517" fmla="*/ 1251290 h 1648930"/>
                <a:gd name="connsiteX518" fmla="*/ 1360732 w 2852795"/>
                <a:gd name="connsiteY518" fmla="*/ 1251290 h 1648930"/>
                <a:gd name="connsiteX519" fmla="*/ 1360732 w 2852795"/>
                <a:gd name="connsiteY519" fmla="*/ 1240346 h 1648930"/>
                <a:gd name="connsiteX520" fmla="*/ 1422749 w 2852795"/>
                <a:gd name="connsiteY520" fmla="*/ 1189273 h 1648930"/>
                <a:gd name="connsiteX521" fmla="*/ 1419101 w 2852795"/>
                <a:gd name="connsiteY521" fmla="*/ 1189273 h 1648930"/>
                <a:gd name="connsiteX522" fmla="*/ 1400861 w 2852795"/>
                <a:gd name="connsiteY522" fmla="*/ 1132728 h 1648930"/>
                <a:gd name="connsiteX523" fmla="*/ 1371676 w 2852795"/>
                <a:gd name="connsiteY523" fmla="*/ 1083479 h 1648930"/>
                <a:gd name="connsiteX524" fmla="*/ 1349788 w 2852795"/>
                <a:gd name="connsiteY524" fmla="*/ 1083479 h 1648930"/>
                <a:gd name="connsiteX525" fmla="*/ 1329723 w 2852795"/>
                <a:gd name="connsiteY525" fmla="*/ 1090775 h 1648930"/>
                <a:gd name="connsiteX526" fmla="*/ 1302363 w 2852795"/>
                <a:gd name="connsiteY526" fmla="*/ 1090775 h 1648930"/>
                <a:gd name="connsiteX527" fmla="*/ 1298715 w 2852795"/>
                <a:gd name="connsiteY527" fmla="*/ 1061590 h 1648930"/>
                <a:gd name="connsiteX528" fmla="*/ 1316955 w 2852795"/>
                <a:gd name="connsiteY528" fmla="*/ 1054294 h 1648930"/>
                <a:gd name="connsiteX529" fmla="*/ 1349788 w 2852795"/>
                <a:gd name="connsiteY529" fmla="*/ 1046998 h 1648930"/>
                <a:gd name="connsiteX530" fmla="*/ 1349788 w 2852795"/>
                <a:gd name="connsiteY530" fmla="*/ 1032405 h 1648930"/>
                <a:gd name="connsiteX531" fmla="*/ 1340668 w 2852795"/>
                <a:gd name="connsiteY531" fmla="*/ 1017813 h 1648930"/>
                <a:gd name="connsiteX532" fmla="*/ 1320603 w 2852795"/>
                <a:gd name="connsiteY532" fmla="*/ 988629 h 1648930"/>
                <a:gd name="connsiteX533" fmla="*/ 1278650 w 2852795"/>
                <a:gd name="connsiteY533" fmla="*/ 961268 h 1648930"/>
                <a:gd name="connsiteX534" fmla="*/ 1207513 w 2852795"/>
                <a:gd name="connsiteY534" fmla="*/ 948500 h 1648930"/>
                <a:gd name="connsiteX535" fmla="*/ 1183800 w 2852795"/>
                <a:gd name="connsiteY535" fmla="*/ 952148 h 1648930"/>
                <a:gd name="connsiteX536" fmla="*/ 1149144 w 2852795"/>
                <a:gd name="connsiteY536" fmla="*/ 955796 h 1648930"/>
                <a:gd name="connsiteX537" fmla="*/ 1134551 w 2852795"/>
                <a:gd name="connsiteY537" fmla="*/ 952148 h 1648930"/>
                <a:gd name="connsiteX538" fmla="*/ 1123607 w 2852795"/>
                <a:gd name="connsiteY538" fmla="*/ 948500 h 1648930"/>
                <a:gd name="connsiteX539" fmla="*/ 1123607 w 2852795"/>
                <a:gd name="connsiteY539" fmla="*/ 941203 h 1648930"/>
                <a:gd name="connsiteX540" fmla="*/ 1083478 w 2852795"/>
                <a:gd name="connsiteY540" fmla="*/ 932083 h 1648930"/>
                <a:gd name="connsiteX541" fmla="*/ 1046997 w 2852795"/>
                <a:gd name="connsiteY541" fmla="*/ 922963 h 1648930"/>
                <a:gd name="connsiteX542" fmla="*/ 1046997 w 2852795"/>
                <a:gd name="connsiteY542" fmla="*/ 912019 h 1648930"/>
                <a:gd name="connsiteX543" fmla="*/ 1021461 w 2852795"/>
                <a:gd name="connsiteY543" fmla="*/ 879186 h 1648930"/>
                <a:gd name="connsiteX544" fmla="*/ 1025109 w 2852795"/>
                <a:gd name="connsiteY544" fmla="*/ 864594 h 1648930"/>
                <a:gd name="connsiteX545" fmla="*/ 1028757 w 2852795"/>
                <a:gd name="connsiteY545" fmla="*/ 857298 h 1648930"/>
                <a:gd name="connsiteX546" fmla="*/ 1061590 w 2852795"/>
                <a:gd name="connsiteY546" fmla="*/ 842706 h 1648930"/>
                <a:gd name="connsiteX547" fmla="*/ 1094422 w 2852795"/>
                <a:gd name="connsiteY547" fmla="*/ 828113 h 1648930"/>
                <a:gd name="connsiteX548" fmla="*/ 1112663 w 2852795"/>
                <a:gd name="connsiteY548" fmla="*/ 828113 h 1648930"/>
                <a:gd name="connsiteX549" fmla="*/ 1112663 w 2852795"/>
                <a:gd name="connsiteY549" fmla="*/ 820817 h 1648930"/>
                <a:gd name="connsiteX550" fmla="*/ 1119959 w 2852795"/>
                <a:gd name="connsiteY550" fmla="*/ 820817 h 1648930"/>
                <a:gd name="connsiteX551" fmla="*/ 1119959 w 2852795"/>
                <a:gd name="connsiteY551" fmla="*/ 828113 h 1648930"/>
                <a:gd name="connsiteX552" fmla="*/ 1192921 w 2852795"/>
                <a:gd name="connsiteY552" fmla="*/ 828113 h 1648930"/>
                <a:gd name="connsiteX553" fmla="*/ 1192921 w 2852795"/>
                <a:gd name="connsiteY553" fmla="*/ 820817 h 1648930"/>
                <a:gd name="connsiteX554" fmla="*/ 1200217 w 2852795"/>
                <a:gd name="connsiteY554" fmla="*/ 824465 h 1648930"/>
                <a:gd name="connsiteX555" fmla="*/ 1203865 w 2852795"/>
                <a:gd name="connsiteY555" fmla="*/ 828113 h 1648930"/>
                <a:gd name="connsiteX556" fmla="*/ 1287770 w 2852795"/>
                <a:gd name="connsiteY556" fmla="*/ 828113 h 1648930"/>
                <a:gd name="connsiteX557" fmla="*/ 1306011 w 2852795"/>
                <a:gd name="connsiteY557" fmla="*/ 804401 h 1648930"/>
                <a:gd name="connsiteX558" fmla="*/ 1338844 w 2852795"/>
                <a:gd name="connsiteY558" fmla="*/ 791632 h 1648930"/>
                <a:gd name="connsiteX559" fmla="*/ 1338844 w 2852795"/>
                <a:gd name="connsiteY559" fmla="*/ 780688 h 1648930"/>
                <a:gd name="connsiteX560" fmla="*/ 1357084 w 2852795"/>
                <a:gd name="connsiteY560" fmla="*/ 780688 h 1648930"/>
                <a:gd name="connsiteX561" fmla="*/ 1357084 w 2852795"/>
                <a:gd name="connsiteY561" fmla="*/ 773392 h 1648930"/>
                <a:gd name="connsiteX562" fmla="*/ 1360732 w 2852795"/>
                <a:gd name="connsiteY562" fmla="*/ 747856 h 1648930"/>
                <a:gd name="connsiteX563" fmla="*/ 1357084 w 2852795"/>
                <a:gd name="connsiteY563" fmla="*/ 733263 h 1648930"/>
                <a:gd name="connsiteX564" fmla="*/ 1391741 w 2852795"/>
                <a:gd name="connsiteY564" fmla="*/ 722319 h 1648930"/>
                <a:gd name="connsiteX565" fmla="*/ 1411805 w 2852795"/>
                <a:gd name="connsiteY565" fmla="*/ 689486 h 1648930"/>
                <a:gd name="connsiteX566" fmla="*/ 1408157 w 2852795"/>
                <a:gd name="connsiteY566" fmla="*/ 671246 h 1648930"/>
                <a:gd name="connsiteX567" fmla="*/ 1400861 w 2852795"/>
                <a:gd name="connsiteY567" fmla="*/ 671246 h 1648930"/>
                <a:gd name="connsiteX568" fmla="*/ 1371676 w 2852795"/>
                <a:gd name="connsiteY568" fmla="*/ 643886 h 1648930"/>
                <a:gd name="connsiteX569" fmla="*/ 1324251 w 2852795"/>
                <a:gd name="connsiteY569" fmla="*/ 612877 h 1648930"/>
                <a:gd name="connsiteX570" fmla="*/ 1273178 w 2852795"/>
                <a:gd name="connsiteY570" fmla="*/ 587340 h 1648930"/>
                <a:gd name="connsiteX571" fmla="*/ 1225753 w 2852795"/>
                <a:gd name="connsiteY571" fmla="*/ 569100 h 1648930"/>
                <a:gd name="connsiteX572" fmla="*/ 1225753 w 2852795"/>
                <a:gd name="connsiteY572" fmla="*/ 565452 h 1648930"/>
                <a:gd name="connsiteX573" fmla="*/ 1229401 w 2852795"/>
                <a:gd name="connsiteY573" fmla="*/ 558156 h 1648930"/>
                <a:gd name="connsiteX574" fmla="*/ 1243994 w 2852795"/>
                <a:gd name="connsiteY574" fmla="*/ 565452 h 1648930"/>
                <a:gd name="connsiteX575" fmla="*/ 1273178 w 2852795"/>
                <a:gd name="connsiteY575" fmla="*/ 580044 h 1648930"/>
                <a:gd name="connsiteX576" fmla="*/ 1267706 w 2852795"/>
                <a:gd name="connsiteY576" fmla="*/ 572748 h 1648930"/>
                <a:gd name="connsiteX577" fmla="*/ 1262234 w 2852795"/>
                <a:gd name="connsiteY577" fmla="*/ 565452 h 1648930"/>
                <a:gd name="connsiteX578" fmla="*/ 1273178 w 2852795"/>
                <a:gd name="connsiteY578" fmla="*/ 565452 h 1648930"/>
                <a:gd name="connsiteX579" fmla="*/ 1300539 w 2852795"/>
                <a:gd name="connsiteY579" fmla="*/ 589164 h 1648930"/>
                <a:gd name="connsiteX580" fmla="*/ 1335195 w 2852795"/>
                <a:gd name="connsiteY580" fmla="*/ 612877 h 1648930"/>
                <a:gd name="connsiteX581" fmla="*/ 1375324 w 2852795"/>
                <a:gd name="connsiteY581" fmla="*/ 612877 h 1648930"/>
                <a:gd name="connsiteX582" fmla="*/ 1386269 w 2852795"/>
                <a:gd name="connsiteY582" fmla="*/ 616525 h 1648930"/>
                <a:gd name="connsiteX583" fmla="*/ 1400861 w 2852795"/>
                <a:gd name="connsiteY583" fmla="*/ 638413 h 1648930"/>
                <a:gd name="connsiteX584" fmla="*/ 1411805 w 2852795"/>
                <a:gd name="connsiteY584" fmla="*/ 638413 h 1648930"/>
                <a:gd name="connsiteX585" fmla="*/ 1415453 w 2852795"/>
                <a:gd name="connsiteY585" fmla="*/ 643886 h 1648930"/>
                <a:gd name="connsiteX586" fmla="*/ 1419101 w 2852795"/>
                <a:gd name="connsiteY586" fmla="*/ 649358 h 1648930"/>
                <a:gd name="connsiteX587" fmla="*/ 1433693 w 2852795"/>
                <a:gd name="connsiteY587" fmla="*/ 642062 h 1648930"/>
                <a:gd name="connsiteX588" fmla="*/ 1433693 w 2852795"/>
                <a:gd name="connsiteY588" fmla="*/ 627469 h 1648930"/>
                <a:gd name="connsiteX589" fmla="*/ 1437342 w 2852795"/>
                <a:gd name="connsiteY589" fmla="*/ 569100 h 1648930"/>
                <a:gd name="connsiteX590" fmla="*/ 1444638 w 2852795"/>
                <a:gd name="connsiteY590" fmla="*/ 569100 h 1648930"/>
                <a:gd name="connsiteX591" fmla="*/ 1446462 w 2852795"/>
                <a:gd name="connsiteY591" fmla="*/ 556332 h 1648930"/>
                <a:gd name="connsiteX592" fmla="*/ 1448286 w 2852795"/>
                <a:gd name="connsiteY592" fmla="*/ 543563 h 1648930"/>
                <a:gd name="connsiteX593" fmla="*/ 1444638 w 2852795"/>
                <a:gd name="connsiteY593" fmla="*/ 543563 h 1648930"/>
                <a:gd name="connsiteX594" fmla="*/ 1428221 w 2852795"/>
                <a:gd name="connsiteY594" fmla="*/ 521675 h 1648930"/>
                <a:gd name="connsiteX595" fmla="*/ 1411805 w 2852795"/>
                <a:gd name="connsiteY595" fmla="*/ 507083 h 1648930"/>
                <a:gd name="connsiteX596" fmla="*/ 1408157 w 2852795"/>
                <a:gd name="connsiteY596" fmla="*/ 492490 h 1648930"/>
                <a:gd name="connsiteX597" fmla="*/ 1357084 w 2852795"/>
                <a:gd name="connsiteY597" fmla="*/ 456010 h 1648930"/>
                <a:gd name="connsiteX598" fmla="*/ 1364380 w 2852795"/>
                <a:gd name="connsiteY598" fmla="*/ 456010 h 1648930"/>
                <a:gd name="connsiteX599" fmla="*/ 1378972 w 2852795"/>
                <a:gd name="connsiteY599" fmla="*/ 465130 h 1648930"/>
                <a:gd name="connsiteX600" fmla="*/ 1386269 w 2852795"/>
                <a:gd name="connsiteY600" fmla="*/ 477898 h 1648930"/>
                <a:gd name="connsiteX601" fmla="*/ 1400861 w 2852795"/>
                <a:gd name="connsiteY601" fmla="*/ 477898 h 1648930"/>
                <a:gd name="connsiteX602" fmla="*/ 1411805 w 2852795"/>
                <a:gd name="connsiteY602" fmla="*/ 492490 h 1648930"/>
                <a:gd name="connsiteX603" fmla="*/ 1444638 w 2852795"/>
                <a:gd name="connsiteY603" fmla="*/ 496138 h 1648930"/>
                <a:gd name="connsiteX604" fmla="*/ 1466526 w 2852795"/>
                <a:gd name="connsiteY604" fmla="*/ 507083 h 1648930"/>
                <a:gd name="connsiteX605" fmla="*/ 1484767 w 2852795"/>
                <a:gd name="connsiteY605" fmla="*/ 514379 h 1648930"/>
                <a:gd name="connsiteX606" fmla="*/ 1484767 w 2852795"/>
                <a:gd name="connsiteY606" fmla="*/ 507083 h 1648930"/>
                <a:gd name="connsiteX607" fmla="*/ 1508479 w 2852795"/>
                <a:gd name="connsiteY607" fmla="*/ 487018 h 1648930"/>
                <a:gd name="connsiteX608" fmla="*/ 1517599 w 2852795"/>
                <a:gd name="connsiteY608" fmla="*/ 456010 h 1648930"/>
                <a:gd name="connsiteX609" fmla="*/ 1528543 w 2852795"/>
                <a:gd name="connsiteY609" fmla="*/ 456010 h 1648930"/>
                <a:gd name="connsiteX610" fmla="*/ 1534016 w 2852795"/>
                <a:gd name="connsiteY610" fmla="*/ 437769 h 1648930"/>
                <a:gd name="connsiteX611" fmla="*/ 1543136 w 2852795"/>
                <a:gd name="connsiteY611" fmla="*/ 430473 h 1648930"/>
                <a:gd name="connsiteX612" fmla="*/ 1550432 w 2852795"/>
                <a:gd name="connsiteY612" fmla="*/ 430473 h 1648930"/>
                <a:gd name="connsiteX613" fmla="*/ 1550432 w 2852795"/>
                <a:gd name="connsiteY613" fmla="*/ 419529 h 1648930"/>
                <a:gd name="connsiteX614" fmla="*/ 1561376 w 2852795"/>
                <a:gd name="connsiteY614" fmla="*/ 419529 h 1648930"/>
                <a:gd name="connsiteX615" fmla="*/ 1568672 w 2852795"/>
                <a:gd name="connsiteY615" fmla="*/ 361160 h 1648930"/>
                <a:gd name="connsiteX616" fmla="*/ 1566848 w 2852795"/>
                <a:gd name="connsiteY616" fmla="*/ 355688 h 1648930"/>
                <a:gd name="connsiteX617" fmla="*/ 1565024 w 2852795"/>
                <a:gd name="connsiteY617" fmla="*/ 350215 h 1648930"/>
                <a:gd name="connsiteX618" fmla="*/ 1586913 w 2852795"/>
                <a:gd name="connsiteY618" fmla="*/ 348391 h 1648930"/>
                <a:gd name="connsiteX619" fmla="*/ 1605153 w 2852795"/>
                <a:gd name="connsiteY619" fmla="*/ 346567 h 1648930"/>
                <a:gd name="connsiteX620" fmla="*/ 1605153 w 2852795"/>
                <a:gd name="connsiteY620" fmla="*/ 350215 h 1648930"/>
                <a:gd name="connsiteX621" fmla="*/ 1619745 w 2852795"/>
                <a:gd name="connsiteY621" fmla="*/ 355688 h 1648930"/>
                <a:gd name="connsiteX622" fmla="*/ 1634338 w 2852795"/>
                <a:gd name="connsiteY622" fmla="*/ 364808 h 1648930"/>
                <a:gd name="connsiteX623" fmla="*/ 1641634 w 2852795"/>
                <a:gd name="connsiteY623" fmla="*/ 364808 h 1648930"/>
                <a:gd name="connsiteX624" fmla="*/ 1641634 w 2852795"/>
                <a:gd name="connsiteY624" fmla="*/ 372104 h 1648930"/>
                <a:gd name="connsiteX625" fmla="*/ 1672642 w 2852795"/>
                <a:gd name="connsiteY625" fmla="*/ 362984 h 1648930"/>
                <a:gd name="connsiteX626" fmla="*/ 1700003 w 2852795"/>
                <a:gd name="connsiteY626" fmla="*/ 350215 h 1648930"/>
                <a:gd name="connsiteX627" fmla="*/ 1707299 w 2852795"/>
                <a:gd name="connsiteY627" fmla="*/ 350215 h 1648930"/>
                <a:gd name="connsiteX628" fmla="*/ 1707299 w 2852795"/>
                <a:gd name="connsiteY628" fmla="*/ 328327 h 1648930"/>
                <a:gd name="connsiteX629" fmla="*/ 1700003 w 2852795"/>
                <a:gd name="connsiteY629" fmla="*/ 328327 h 1648930"/>
                <a:gd name="connsiteX630" fmla="*/ 1700003 w 2852795"/>
                <a:gd name="connsiteY630" fmla="*/ 288198 h 1648930"/>
                <a:gd name="connsiteX631" fmla="*/ 1709123 w 2852795"/>
                <a:gd name="connsiteY631" fmla="*/ 282726 h 1648930"/>
                <a:gd name="connsiteX632" fmla="*/ 1718243 w 2852795"/>
                <a:gd name="connsiteY632" fmla="*/ 277254 h 1648930"/>
                <a:gd name="connsiteX633" fmla="*/ 1731012 w 2852795"/>
                <a:gd name="connsiteY633" fmla="*/ 279078 h 1648930"/>
                <a:gd name="connsiteX634" fmla="*/ 1743780 w 2852795"/>
                <a:gd name="connsiteY634" fmla="*/ 280902 h 1648930"/>
                <a:gd name="connsiteX635" fmla="*/ 1743780 w 2852795"/>
                <a:gd name="connsiteY635" fmla="*/ 288198 h 1648930"/>
                <a:gd name="connsiteX636" fmla="*/ 1772965 w 2852795"/>
                <a:gd name="connsiteY636" fmla="*/ 302791 h 1648930"/>
                <a:gd name="connsiteX637" fmla="*/ 1772965 w 2852795"/>
                <a:gd name="connsiteY637" fmla="*/ 310087 h 1648930"/>
                <a:gd name="connsiteX638" fmla="*/ 1780261 w 2852795"/>
                <a:gd name="connsiteY638" fmla="*/ 317383 h 1648930"/>
                <a:gd name="connsiteX639" fmla="*/ 1831334 w 2852795"/>
                <a:gd name="connsiteY639" fmla="*/ 313735 h 1648930"/>
                <a:gd name="connsiteX640" fmla="*/ 1842278 w 2852795"/>
                <a:gd name="connsiteY640" fmla="*/ 295494 h 1648930"/>
                <a:gd name="connsiteX641" fmla="*/ 1853222 w 2852795"/>
                <a:gd name="connsiteY641" fmla="*/ 280902 h 1648930"/>
                <a:gd name="connsiteX642" fmla="*/ 1853222 w 2852795"/>
                <a:gd name="connsiteY642" fmla="*/ 266310 h 1648930"/>
                <a:gd name="connsiteX643" fmla="*/ 1880583 w 2852795"/>
                <a:gd name="connsiteY643" fmla="*/ 248069 h 1648930"/>
                <a:gd name="connsiteX644" fmla="*/ 1893351 w 2852795"/>
                <a:gd name="connsiteY644" fmla="*/ 211589 h 1648930"/>
                <a:gd name="connsiteX645" fmla="*/ 1889703 w 2852795"/>
                <a:gd name="connsiteY645" fmla="*/ 173284 h 1648930"/>
                <a:gd name="connsiteX646" fmla="*/ 1886055 w 2852795"/>
                <a:gd name="connsiteY646" fmla="*/ 134979 h 1648930"/>
                <a:gd name="connsiteX647" fmla="*/ 1960580 w 2852795"/>
                <a:gd name="connsiteY647" fmla="*/ 125077 h 1648930"/>
                <a:gd name="connsiteX648" fmla="*/ 1962664 w 2852795"/>
                <a:gd name="connsiteY648" fmla="*/ 131331 h 1648930"/>
                <a:gd name="connsiteX649" fmla="*/ 1960384 w 2852795"/>
                <a:gd name="connsiteY649" fmla="*/ 125859 h 1648930"/>
                <a:gd name="connsiteX650" fmla="*/ 1959016 w 2852795"/>
                <a:gd name="connsiteY650" fmla="*/ 120387 h 1648930"/>
                <a:gd name="connsiteX651" fmla="*/ 1960840 w 2852795"/>
                <a:gd name="connsiteY651" fmla="*/ 124035 h 1648930"/>
                <a:gd name="connsiteX652" fmla="*/ 1960580 w 2852795"/>
                <a:gd name="connsiteY652" fmla="*/ 125077 h 1648930"/>
                <a:gd name="connsiteX653" fmla="*/ 1962664 w 2852795"/>
                <a:gd name="connsiteY653" fmla="*/ 94850 h 1648930"/>
                <a:gd name="connsiteX654" fmla="*/ 1962664 w 2852795"/>
                <a:gd name="connsiteY654" fmla="*/ 113091 h 1648930"/>
                <a:gd name="connsiteX655" fmla="*/ 1959016 w 2852795"/>
                <a:gd name="connsiteY655" fmla="*/ 113091 h 1648930"/>
                <a:gd name="connsiteX656" fmla="*/ 1853222 w 2852795"/>
                <a:gd name="connsiteY656" fmla="*/ 0 h 1648930"/>
                <a:gd name="connsiteX657" fmla="*/ 1867814 w 2852795"/>
                <a:gd name="connsiteY657" fmla="*/ 0 h 1648930"/>
                <a:gd name="connsiteX658" fmla="*/ 1875111 w 2852795"/>
                <a:gd name="connsiteY658" fmla="*/ 3648 h 1648930"/>
                <a:gd name="connsiteX659" fmla="*/ 1875111 w 2852795"/>
                <a:gd name="connsiteY659" fmla="*/ 21889 h 1648930"/>
                <a:gd name="connsiteX660" fmla="*/ 1871462 w 2852795"/>
                <a:gd name="connsiteY660" fmla="*/ 40129 h 1648930"/>
                <a:gd name="connsiteX661" fmla="*/ 1878759 w 2852795"/>
                <a:gd name="connsiteY661" fmla="*/ 87554 h 1648930"/>
                <a:gd name="connsiteX662" fmla="*/ 1889703 w 2852795"/>
                <a:gd name="connsiteY662" fmla="*/ 131331 h 1648930"/>
                <a:gd name="connsiteX663" fmla="*/ 1878759 w 2852795"/>
                <a:gd name="connsiteY663" fmla="*/ 131331 h 1648930"/>
                <a:gd name="connsiteX664" fmla="*/ 1867814 w 2852795"/>
                <a:gd name="connsiteY664" fmla="*/ 65665 h 1648930"/>
                <a:gd name="connsiteX665" fmla="*/ 1853222 w 2852795"/>
                <a:gd name="connsiteY665" fmla="*/ 0 h 164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</a:cxnLst>
              <a:rect l="l" t="t" r="r" b="b"/>
              <a:pathLst>
                <a:path w="2852795" h="1648930">
                  <a:moveTo>
                    <a:pt x="2466099" y="1513951"/>
                  </a:moveTo>
                  <a:cubicBezTo>
                    <a:pt x="2470963" y="1516384"/>
                    <a:pt x="2474611" y="1521248"/>
                    <a:pt x="2477043" y="1528544"/>
                  </a:cubicBezTo>
                  <a:lnTo>
                    <a:pt x="2469747" y="1524896"/>
                  </a:lnTo>
                  <a:cubicBezTo>
                    <a:pt x="2467315" y="1520032"/>
                    <a:pt x="2466707" y="1518207"/>
                    <a:pt x="2467923" y="1519424"/>
                  </a:cubicBezTo>
                  <a:cubicBezTo>
                    <a:pt x="2469139" y="1520640"/>
                    <a:pt x="2468531" y="1518816"/>
                    <a:pt x="2466099" y="1513951"/>
                  </a:cubicBezTo>
                  <a:close/>
                  <a:moveTo>
                    <a:pt x="1098071" y="1422750"/>
                  </a:moveTo>
                  <a:lnTo>
                    <a:pt x="1109015" y="1422750"/>
                  </a:lnTo>
                  <a:lnTo>
                    <a:pt x="1105367" y="1430046"/>
                  </a:lnTo>
                  <a:cubicBezTo>
                    <a:pt x="1102935" y="1432478"/>
                    <a:pt x="1101719" y="1434910"/>
                    <a:pt x="1101719" y="1437342"/>
                  </a:cubicBezTo>
                  <a:cubicBezTo>
                    <a:pt x="1099287" y="1437342"/>
                    <a:pt x="1098071" y="1436734"/>
                    <a:pt x="1098071" y="1435518"/>
                  </a:cubicBezTo>
                  <a:cubicBezTo>
                    <a:pt x="1098071" y="1434302"/>
                    <a:pt x="1096855" y="1433694"/>
                    <a:pt x="1094422" y="1433694"/>
                  </a:cubicBezTo>
                  <a:cubicBezTo>
                    <a:pt x="1094422" y="1431262"/>
                    <a:pt x="1095031" y="1429438"/>
                    <a:pt x="1096247" y="1428222"/>
                  </a:cubicBezTo>
                  <a:cubicBezTo>
                    <a:pt x="1097463" y="1427006"/>
                    <a:pt x="1098071" y="1425182"/>
                    <a:pt x="1098071" y="1422750"/>
                  </a:cubicBezTo>
                  <a:close/>
                  <a:moveTo>
                    <a:pt x="1240345" y="1368028"/>
                  </a:moveTo>
                  <a:cubicBezTo>
                    <a:pt x="1245210" y="1372893"/>
                    <a:pt x="1248858" y="1374717"/>
                    <a:pt x="1251290" y="1373500"/>
                  </a:cubicBezTo>
                  <a:cubicBezTo>
                    <a:pt x="1253722" y="1372284"/>
                    <a:pt x="1257370" y="1374108"/>
                    <a:pt x="1262234" y="1378973"/>
                  </a:cubicBezTo>
                  <a:cubicBezTo>
                    <a:pt x="1274394" y="1393565"/>
                    <a:pt x="1284122" y="1405725"/>
                    <a:pt x="1291418" y="1415453"/>
                  </a:cubicBezTo>
                  <a:cubicBezTo>
                    <a:pt x="1298715" y="1425182"/>
                    <a:pt x="1302363" y="1439774"/>
                    <a:pt x="1302363" y="1459230"/>
                  </a:cubicBezTo>
                  <a:cubicBezTo>
                    <a:pt x="1295067" y="1468958"/>
                    <a:pt x="1286554" y="1473823"/>
                    <a:pt x="1276826" y="1473823"/>
                  </a:cubicBezTo>
                  <a:cubicBezTo>
                    <a:pt x="1267098" y="1473823"/>
                    <a:pt x="1258586" y="1467743"/>
                    <a:pt x="1251290" y="1455582"/>
                  </a:cubicBezTo>
                  <a:lnTo>
                    <a:pt x="1240345" y="1455582"/>
                  </a:lnTo>
                  <a:cubicBezTo>
                    <a:pt x="1223321" y="1440990"/>
                    <a:pt x="1214809" y="1421533"/>
                    <a:pt x="1214809" y="1397213"/>
                  </a:cubicBezTo>
                  <a:cubicBezTo>
                    <a:pt x="1214809" y="1385053"/>
                    <a:pt x="1216025" y="1377149"/>
                    <a:pt x="1218457" y="1373500"/>
                  </a:cubicBezTo>
                  <a:cubicBezTo>
                    <a:pt x="1220889" y="1369852"/>
                    <a:pt x="1228185" y="1368028"/>
                    <a:pt x="1240345" y="1368028"/>
                  </a:cubicBezTo>
                  <a:close/>
                  <a:moveTo>
                    <a:pt x="1316955" y="1284123"/>
                  </a:moveTo>
                  <a:lnTo>
                    <a:pt x="1316955" y="1287771"/>
                  </a:lnTo>
                  <a:lnTo>
                    <a:pt x="1313307" y="1295067"/>
                  </a:lnTo>
                  <a:lnTo>
                    <a:pt x="1298715" y="1295067"/>
                  </a:lnTo>
                  <a:cubicBezTo>
                    <a:pt x="1291418" y="1299931"/>
                    <a:pt x="1287770" y="1303579"/>
                    <a:pt x="1287770" y="1306011"/>
                  </a:cubicBezTo>
                  <a:cubicBezTo>
                    <a:pt x="1287770" y="1308443"/>
                    <a:pt x="1280474" y="1310875"/>
                    <a:pt x="1265882" y="1313307"/>
                  </a:cubicBezTo>
                  <a:lnTo>
                    <a:pt x="1265882" y="1302363"/>
                  </a:lnTo>
                  <a:cubicBezTo>
                    <a:pt x="1278042" y="1299931"/>
                    <a:pt x="1286554" y="1296891"/>
                    <a:pt x="1291418" y="1293243"/>
                  </a:cubicBezTo>
                  <a:cubicBezTo>
                    <a:pt x="1296283" y="1289595"/>
                    <a:pt x="1304795" y="1286555"/>
                    <a:pt x="1316955" y="1284123"/>
                  </a:cubicBezTo>
                  <a:close/>
                  <a:moveTo>
                    <a:pt x="1316955" y="1276826"/>
                  </a:moveTo>
                  <a:lnTo>
                    <a:pt x="1327899" y="1276826"/>
                  </a:lnTo>
                  <a:lnTo>
                    <a:pt x="1327899" y="1284123"/>
                  </a:lnTo>
                  <a:cubicBezTo>
                    <a:pt x="1323035" y="1281691"/>
                    <a:pt x="1321211" y="1281083"/>
                    <a:pt x="1322427" y="1282299"/>
                  </a:cubicBezTo>
                  <a:cubicBezTo>
                    <a:pt x="1323643" y="1283515"/>
                    <a:pt x="1321819" y="1281691"/>
                    <a:pt x="1316955" y="1276826"/>
                  </a:cubicBezTo>
                  <a:close/>
                  <a:moveTo>
                    <a:pt x="1333827" y="1274546"/>
                  </a:moveTo>
                  <a:cubicBezTo>
                    <a:pt x="1334739" y="1274851"/>
                    <a:pt x="1336411" y="1275611"/>
                    <a:pt x="1338844" y="1276826"/>
                  </a:cubicBezTo>
                  <a:lnTo>
                    <a:pt x="1333371" y="1275002"/>
                  </a:lnTo>
                  <a:cubicBezTo>
                    <a:pt x="1332763" y="1274394"/>
                    <a:pt x="1332915" y="1274242"/>
                    <a:pt x="1333827" y="1274546"/>
                  </a:cubicBezTo>
                  <a:close/>
                  <a:moveTo>
                    <a:pt x="1327899" y="1273178"/>
                  </a:moveTo>
                  <a:lnTo>
                    <a:pt x="1333371" y="1275002"/>
                  </a:lnTo>
                  <a:lnTo>
                    <a:pt x="1332915" y="1275459"/>
                  </a:lnTo>
                  <a:cubicBezTo>
                    <a:pt x="1332003" y="1275154"/>
                    <a:pt x="1330331" y="1274394"/>
                    <a:pt x="1327899" y="1273178"/>
                  </a:cubicBezTo>
                  <a:close/>
                  <a:moveTo>
                    <a:pt x="1057942" y="1200217"/>
                  </a:moveTo>
                  <a:lnTo>
                    <a:pt x="1057942" y="1214809"/>
                  </a:lnTo>
                  <a:lnTo>
                    <a:pt x="1036053" y="1214809"/>
                  </a:lnTo>
                  <a:lnTo>
                    <a:pt x="1039701" y="1211161"/>
                  </a:lnTo>
                  <a:cubicBezTo>
                    <a:pt x="1044565" y="1206297"/>
                    <a:pt x="1046997" y="1203865"/>
                    <a:pt x="1046997" y="1203865"/>
                  </a:cubicBezTo>
                  <a:cubicBezTo>
                    <a:pt x="1046997" y="1203865"/>
                    <a:pt x="1050646" y="1202649"/>
                    <a:pt x="1057942" y="1200217"/>
                  </a:cubicBezTo>
                  <a:close/>
                  <a:moveTo>
                    <a:pt x="2838202" y="1141848"/>
                  </a:moveTo>
                  <a:cubicBezTo>
                    <a:pt x="2840634" y="1141848"/>
                    <a:pt x="2843066" y="1142456"/>
                    <a:pt x="2845498" y="1143672"/>
                  </a:cubicBezTo>
                  <a:cubicBezTo>
                    <a:pt x="2847931" y="1144888"/>
                    <a:pt x="2850362" y="1145496"/>
                    <a:pt x="2852795" y="1145496"/>
                  </a:cubicBezTo>
                  <a:lnTo>
                    <a:pt x="2852795" y="1152792"/>
                  </a:lnTo>
                  <a:cubicBezTo>
                    <a:pt x="2847931" y="1150360"/>
                    <a:pt x="2845498" y="1149144"/>
                    <a:pt x="2845498" y="1149144"/>
                  </a:cubicBezTo>
                  <a:cubicBezTo>
                    <a:pt x="2845498" y="1149144"/>
                    <a:pt x="2843066" y="1146712"/>
                    <a:pt x="2838202" y="1141848"/>
                  </a:cubicBezTo>
                  <a:close/>
                  <a:moveTo>
                    <a:pt x="2717816" y="846354"/>
                  </a:moveTo>
                  <a:lnTo>
                    <a:pt x="2754297" y="846354"/>
                  </a:lnTo>
                  <a:lnTo>
                    <a:pt x="2754297" y="853650"/>
                  </a:lnTo>
                  <a:lnTo>
                    <a:pt x="2750649" y="857298"/>
                  </a:lnTo>
                  <a:cubicBezTo>
                    <a:pt x="2745784" y="857298"/>
                    <a:pt x="2740312" y="856690"/>
                    <a:pt x="2734232" y="855474"/>
                  </a:cubicBezTo>
                  <a:cubicBezTo>
                    <a:pt x="2728152" y="854258"/>
                    <a:pt x="2722680" y="853650"/>
                    <a:pt x="2717816" y="853650"/>
                  </a:cubicBezTo>
                  <a:close/>
                  <a:moveTo>
                    <a:pt x="2670391" y="846354"/>
                  </a:moveTo>
                  <a:lnTo>
                    <a:pt x="2710520" y="846354"/>
                  </a:lnTo>
                  <a:lnTo>
                    <a:pt x="2710520" y="853650"/>
                  </a:lnTo>
                  <a:cubicBezTo>
                    <a:pt x="2705656" y="853650"/>
                    <a:pt x="2699576" y="854258"/>
                    <a:pt x="2692279" y="855474"/>
                  </a:cubicBezTo>
                  <a:cubicBezTo>
                    <a:pt x="2684983" y="856690"/>
                    <a:pt x="2677687" y="857298"/>
                    <a:pt x="2670391" y="857298"/>
                  </a:cubicBezTo>
                  <a:cubicBezTo>
                    <a:pt x="2663095" y="857298"/>
                    <a:pt x="2658231" y="856082"/>
                    <a:pt x="2655799" y="853650"/>
                  </a:cubicBezTo>
                  <a:lnTo>
                    <a:pt x="2670391" y="853650"/>
                  </a:lnTo>
                  <a:close/>
                  <a:moveTo>
                    <a:pt x="879186" y="846354"/>
                  </a:moveTo>
                  <a:cubicBezTo>
                    <a:pt x="881618" y="851218"/>
                    <a:pt x="884658" y="855474"/>
                    <a:pt x="888306" y="859122"/>
                  </a:cubicBezTo>
                  <a:cubicBezTo>
                    <a:pt x="891954" y="862770"/>
                    <a:pt x="893778" y="867026"/>
                    <a:pt x="893778" y="871890"/>
                  </a:cubicBezTo>
                  <a:cubicBezTo>
                    <a:pt x="893778" y="876754"/>
                    <a:pt x="890738" y="884050"/>
                    <a:pt x="884658" y="893779"/>
                  </a:cubicBezTo>
                  <a:cubicBezTo>
                    <a:pt x="878578" y="903507"/>
                    <a:pt x="867026" y="908371"/>
                    <a:pt x="850001" y="908371"/>
                  </a:cubicBezTo>
                  <a:cubicBezTo>
                    <a:pt x="845137" y="908371"/>
                    <a:pt x="842097" y="906547"/>
                    <a:pt x="840881" y="902899"/>
                  </a:cubicBezTo>
                  <a:cubicBezTo>
                    <a:pt x="839665" y="899251"/>
                    <a:pt x="837841" y="896211"/>
                    <a:pt x="835409" y="893779"/>
                  </a:cubicBezTo>
                  <a:lnTo>
                    <a:pt x="824465" y="893779"/>
                  </a:lnTo>
                  <a:cubicBezTo>
                    <a:pt x="824465" y="881618"/>
                    <a:pt x="823249" y="871890"/>
                    <a:pt x="820817" y="864594"/>
                  </a:cubicBezTo>
                  <a:cubicBezTo>
                    <a:pt x="832977" y="857298"/>
                    <a:pt x="840881" y="852434"/>
                    <a:pt x="844529" y="850002"/>
                  </a:cubicBezTo>
                  <a:cubicBezTo>
                    <a:pt x="848177" y="847570"/>
                    <a:pt x="859730" y="846354"/>
                    <a:pt x="879186" y="846354"/>
                  </a:cubicBezTo>
                  <a:close/>
                  <a:moveTo>
                    <a:pt x="623821" y="839057"/>
                  </a:moveTo>
                  <a:cubicBezTo>
                    <a:pt x="633549" y="839057"/>
                    <a:pt x="643277" y="840882"/>
                    <a:pt x="653005" y="844530"/>
                  </a:cubicBezTo>
                  <a:cubicBezTo>
                    <a:pt x="662734" y="848178"/>
                    <a:pt x="670030" y="851218"/>
                    <a:pt x="674894" y="853650"/>
                  </a:cubicBezTo>
                  <a:cubicBezTo>
                    <a:pt x="667598" y="885267"/>
                    <a:pt x="653005" y="901075"/>
                    <a:pt x="631117" y="901075"/>
                  </a:cubicBezTo>
                  <a:cubicBezTo>
                    <a:pt x="606797" y="901075"/>
                    <a:pt x="593420" y="888914"/>
                    <a:pt x="590988" y="864594"/>
                  </a:cubicBezTo>
                  <a:cubicBezTo>
                    <a:pt x="595852" y="859730"/>
                    <a:pt x="598284" y="856690"/>
                    <a:pt x="598284" y="855474"/>
                  </a:cubicBezTo>
                  <a:cubicBezTo>
                    <a:pt x="598284" y="854258"/>
                    <a:pt x="603148" y="851218"/>
                    <a:pt x="612877" y="846354"/>
                  </a:cubicBezTo>
                  <a:lnTo>
                    <a:pt x="612877" y="842706"/>
                  </a:lnTo>
                  <a:cubicBezTo>
                    <a:pt x="615309" y="840274"/>
                    <a:pt x="618957" y="839057"/>
                    <a:pt x="623821" y="839057"/>
                  </a:cubicBezTo>
                  <a:close/>
                  <a:moveTo>
                    <a:pt x="83906" y="773392"/>
                  </a:moveTo>
                  <a:lnTo>
                    <a:pt x="83906" y="780688"/>
                  </a:lnTo>
                  <a:lnTo>
                    <a:pt x="98499" y="773392"/>
                  </a:lnTo>
                  <a:lnTo>
                    <a:pt x="98499" y="780688"/>
                  </a:lnTo>
                  <a:lnTo>
                    <a:pt x="134980" y="780688"/>
                  </a:lnTo>
                  <a:cubicBezTo>
                    <a:pt x="142275" y="783120"/>
                    <a:pt x="149571" y="785552"/>
                    <a:pt x="156868" y="787984"/>
                  </a:cubicBezTo>
                  <a:cubicBezTo>
                    <a:pt x="164164" y="790416"/>
                    <a:pt x="172676" y="791632"/>
                    <a:pt x="182405" y="791632"/>
                  </a:cubicBezTo>
                  <a:cubicBezTo>
                    <a:pt x="228614" y="791632"/>
                    <a:pt x="268742" y="787984"/>
                    <a:pt x="302790" y="780688"/>
                  </a:cubicBezTo>
                  <a:lnTo>
                    <a:pt x="353863" y="780688"/>
                  </a:lnTo>
                  <a:lnTo>
                    <a:pt x="353863" y="773392"/>
                  </a:lnTo>
                  <a:lnTo>
                    <a:pt x="445065" y="773392"/>
                  </a:lnTo>
                  <a:lnTo>
                    <a:pt x="445065" y="780688"/>
                  </a:lnTo>
                  <a:lnTo>
                    <a:pt x="459657" y="784336"/>
                  </a:lnTo>
                  <a:cubicBezTo>
                    <a:pt x="469386" y="786768"/>
                    <a:pt x="478506" y="787984"/>
                    <a:pt x="487018" y="787984"/>
                  </a:cubicBezTo>
                  <a:cubicBezTo>
                    <a:pt x="495530" y="787984"/>
                    <a:pt x="505866" y="789200"/>
                    <a:pt x="518027" y="791632"/>
                  </a:cubicBezTo>
                  <a:lnTo>
                    <a:pt x="528971" y="795281"/>
                  </a:lnTo>
                  <a:lnTo>
                    <a:pt x="528971" y="802577"/>
                  </a:lnTo>
                  <a:lnTo>
                    <a:pt x="547211" y="802577"/>
                  </a:lnTo>
                  <a:cubicBezTo>
                    <a:pt x="552075" y="802577"/>
                    <a:pt x="556939" y="806225"/>
                    <a:pt x="561803" y="813521"/>
                  </a:cubicBezTo>
                  <a:cubicBezTo>
                    <a:pt x="566668" y="820817"/>
                    <a:pt x="571532" y="826897"/>
                    <a:pt x="576396" y="831761"/>
                  </a:cubicBezTo>
                  <a:lnTo>
                    <a:pt x="580044" y="831761"/>
                  </a:lnTo>
                  <a:cubicBezTo>
                    <a:pt x="580044" y="839057"/>
                    <a:pt x="580652" y="846354"/>
                    <a:pt x="581868" y="853650"/>
                  </a:cubicBezTo>
                  <a:cubicBezTo>
                    <a:pt x="583084" y="860946"/>
                    <a:pt x="583692" y="868242"/>
                    <a:pt x="583692" y="875538"/>
                  </a:cubicBezTo>
                  <a:cubicBezTo>
                    <a:pt x="578828" y="880403"/>
                    <a:pt x="573964" y="884658"/>
                    <a:pt x="569100" y="888307"/>
                  </a:cubicBezTo>
                  <a:cubicBezTo>
                    <a:pt x="564236" y="891955"/>
                    <a:pt x="559372" y="896211"/>
                    <a:pt x="554507" y="901075"/>
                  </a:cubicBezTo>
                  <a:lnTo>
                    <a:pt x="532619" y="904723"/>
                  </a:lnTo>
                  <a:lnTo>
                    <a:pt x="532619" y="912019"/>
                  </a:lnTo>
                  <a:lnTo>
                    <a:pt x="518027" y="912019"/>
                  </a:lnTo>
                  <a:lnTo>
                    <a:pt x="496138" y="915667"/>
                  </a:lnTo>
                  <a:lnTo>
                    <a:pt x="496138" y="922963"/>
                  </a:lnTo>
                  <a:cubicBezTo>
                    <a:pt x="491274" y="920531"/>
                    <a:pt x="487018" y="919315"/>
                    <a:pt x="483370" y="919315"/>
                  </a:cubicBezTo>
                  <a:cubicBezTo>
                    <a:pt x="479722" y="919315"/>
                    <a:pt x="475466" y="918099"/>
                    <a:pt x="470602" y="915667"/>
                  </a:cubicBezTo>
                  <a:lnTo>
                    <a:pt x="470602" y="922963"/>
                  </a:lnTo>
                  <a:cubicBezTo>
                    <a:pt x="465737" y="922963"/>
                    <a:pt x="461482" y="923571"/>
                    <a:pt x="457833" y="924787"/>
                  </a:cubicBezTo>
                  <a:cubicBezTo>
                    <a:pt x="454185" y="926003"/>
                    <a:pt x="449929" y="926611"/>
                    <a:pt x="445065" y="926611"/>
                  </a:cubicBezTo>
                  <a:cubicBezTo>
                    <a:pt x="425609" y="926611"/>
                    <a:pt x="404328" y="924179"/>
                    <a:pt x="381224" y="919315"/>
                  </a:cubicBezTo>
                  <a:cubicBezTo>
                    <a:pt x="358119" y="914451"/>
                    <a:pt x="340487" y="909587"/>
                    <a:pt x="328327" y="904723"/>
                  </a:cubicBezTo>
                  <a:lnTo>
                    <a:pt x="306439" y="904723"/>
                  </a:lnTo>
                  <a:lnTo>
                    <a:pt x="280902" y="901075"/>
                  </a:lnTo>
                  <a:lnTo>
                    <a:pt x="280902" y="893779"/>
                  </a:lnTo>
                  <a:lnTo>
                    <a:pt x="266309" y="890131"/>
                  </a:lnTo>
                  <a:cubicBezTo>
                    <a:pt x="261445" y="890131"/>
                    <a:pt x="257190" y="890739"/>
                    <a:pt x="253541" y="891955"/>
                  </a:cubicBezTo>
                  <a:cubicBezTo>
                    <a:pt x="249894" y="893171"/>
                    <a:pt x="245637" y="893779"/>
                    <a:pt x="240774" y="893779"/>
                  </a:cubicBezTo>
                  <a:lnTo>
                    <a:pt x="207940" y="890131"/>
                  </a:lnTo>
                  <a:lnTo>
                    <a:pt x="193349" y="886482"/>
                  </a:lnTo>
                  <a:lnTo>
                    <a:pt x="193349" y="879186"/>
                  </a:lnTo>
                  <a:lnTo>
                    <a:pt x="171459" y="879186"/>
                  </a:lnTo>
                  <a:lnTo>
                    <a:pt x="160515" y="875538"/>
                  </a:lnTo>
                  <a:lnTo>
                    <a:pt x="160515" y="868242"/>
                  </a:lnTo>
                  <a:lnTo>
                    <a:pt x="62017" y="868242"/>
                  </a:lnTo>
                  <a:cubicBezTo>
                    <a:pt x="44993" y="863378"/>
                    <a:pt x="30401" y="859122"/>
                    <a:pt x="18240" y="855474"/>
                  </a:cubicBezTo>
                  <a:cubicBezTo>
                    <a:pt x="6081" y="851826"/>
                    <a:pt x="0" y="836626"/>
                    <a:pt x="0" y="809873"/>
                  </a:cubicBezTo>
                  <a:cubicBezTo>
                    <a:pt x="4865" y="807441"/>
                    <a:pt x="7904" y="804401"/>
                    <a:pt x="9120" y="800753"/>
                  </a:cubicBezTo>
                  <a:cubicBezTo>
                    <a:pt x="10336" y="797105"/>
                    <a:pt x="13377" y="794064"/>
                    <a:pt x="18240" y="791632"/>
                  </a:cubicBezTo>
                  <a:lnTo>
                    <a:pt x="18240" y="784336"/>
                  </a:lnTo>
                  <a:lnTo>
                    <a:pt x="36481" y="784336"/>
                  </a:lnTo>
                  <a:close/>
                  <a:moveTo>
                    <a:pt x="1057942" y="758800"/>
                  </a:moveTo>
                  <a:lnTo>
                    <a:pt x="1068886" y="762448"/>
                  </a:lnTo>
                  <a:lnTo>
                    <a:pt x="1061590" y="762448"/>
                  </a:lnTo>
                  <a:cubicBezTo>
                    <a:pt x="1059158" y="762448"/>
                    <a:pt x="1057942" y="761232"/>
                    <a:pt x="1057942" y="758800"/>
                  </a:cubicBezTo>
                  <a:close/>
                  <a:moveTo>
                    <a:pt x="1045630" y="756520"/>
                  </a:moveTo>
                  <a:cubicBezTo>
                    <a:pt x="1046542" y="756824"/>
                    <a:pt x="1048214" y="757584"/>
                    <a:pt x="1050646" y="758800"/>
                  </a:cubicBezTo>
                  <a:lnTo>
                    <a:pt x="1045173" y="756976"/>
                  </a:lnTo>
                  <a:lnTo>
                    <a:pt x="1045174" y="756976"/>
                  </a:lnTo>
                  <a:cubicBezTo>
                    <a:pt x="1044565" y="756368"/>
                    <a:pt x="1044717" y="756216"/>
                    <a:pt x="1045630" y="756520"/>
                  </a:cubicBezTo>
                  <a:close/>
                  <a:moveTo>
                    <a:pt x="1039701" y="755152"/>
                  </a:moveTo>
                  <a:lnTo>
                    <a:pt x="1045173" y="756976"/>
                  </a:lnTo>
                  <a:lnTo>
                    <a:pt x="1044718" y="757432"/>
                  </a:lnTo>
                  <a:cubicBezTo>
                    <a:pt x="1043805" y="757128"/>
                    <a:pt x="1042133" y="756368"/>
                    <a:pt x="1039701" y="755152"/>
                  </a:cubicBezTo>
                  <a:close/>
                  <a:moveTo>
                    <a:pt x="999572" y="744207"/>
                  </a:moveTo>
                  <a:lnTo>
                    <a:pt x="1014165" y="747856"/>
                  </a:lnTo>
                  <a:lnTo>
                    <a:pt x="999572" y="747856"/>
                  </a:lnTo>
                  <a:close/>
                  <a:moveTo>
                    <a:pt x="908371" y="711375"/>
                  </a:moveTo>
                  <a:cubicBezTo>
                    <a:pt x="925395" y="716239"/>
                    <a:pt x="941203" y="720495"/>
                    <a:pt x="955796" y="724143"/>
                  </a:cubicBezTo>
                  <a:cubicBezTo>
                    <a:pt x="970388" y="727791"/>
                    <a:pt x="984980" y="732047"/>
                    <a:pt x="999572" y="736912"/>
                  </a:cubicBezTo>
                  <a:lnTo>
                    <a:pt x="999572" y="744207"/>
                  </a:lnTo>
                  <a:lnTo>
                    <a:pt x="974036" y="744207"/>
                  </a:lnTo>
                  <a:lnTo>
                    <a:pt x="974036" y="736912"/>
                  </a:lnTo>
                  <a:lnTo>
                    <a:pt x="952148" y="733263"/>
                  </a:lnTo>
                  <a:lnTo>
                    <a:pt x="941203" y="733263"/>
                  </a:lnTo>
                  <a:lnTo>
                    <a:pt x="941203" y="725967"/>
                  </a:lnTo>
                  <a:cubicBezTo>
                    <a:pt x="936339" y="725967"/>
                    <a:pt x="930867" y="725359"/>
                    <a:pt x="924787" y="724143"/>
                  </a:cubicBezTo>
                  <a:cubicBezTo>
                    <a:pt x="918707" y="722927"/>
                    <a:pt x="913235" y="722319"/>
                    <a:pt x="908371" y="722319"/>
                  </a:cubicBezTo>
                  <a:close/>
                  <a:moveTo>
                    <a:pt x="445065" y="634765"/>
                  </a:moveTo>
                  <a:lnTo>
                    <a:pt x="459657" y="638413"/>
                  </a:lnTo>
                  <a:lnTo>
                    <a:pt x="463306" y="653006"/>
                  </a:lnTo>
                  <a:lnTo>
                    <a:pt x="459657" y="660302"/>
                  </a:lnTo>
                  <a:lnTo>
                    <a:pt x="448713" y="660302"/>
                  </a:lnTo>
                  <a:cubicBezTo>
                    <a:pt x="446281" y="655438"/>
                    <a:pt x="444457" y="652398"/>
                    <a:pt x="443241" y="651182"/>
                  </a:cubicBezTo>
                  <a:cubicBezTo>
                    <a:pt x="442025" y="649966"/>
                    <a:pt x="441417" y="648142"/>
                    <a:pt x="441417" y="645710"/>
                  </a:cubicBezTo>
                  <a:lnTo>
                    <a:pt x="441417" y="642062"/>
                  </a:lnTo>
                  <a:cubicBezTo>
                    <a:pt x="441417" y="642062"/>
                    <a:pt x="442633" y="639629"/>
                    <a:pt x="445065" y="634765"/>
                  </a:cubicBezTo>
                  <a:close/>
                  <a:moveTo>
                    <a:pt x="2739704" y="611710"/>
                  </a:moveTo>
                  <a:lnTo>
                    <a:pt x="2739704" y="612877"/>
                  </a:lnTo>
                  <a:lnTo>
                    <a:pt x="2734840" y="613850"/>
                  </a:lnTo>
                  <a:close/>
                  <a:moveTo>
                    <a:pt x="1233049" y="601933"/>
                  </a:moveTo>
                  <a:lnTo>
                    <a:pt x="1243994" y="605581"/>
                  </a:lnTo>
                  <a:lnTo>
                    <a:pt x="1236697" y="605581"/>
                  </a:lnTo>
                  <a:close/>
                  <a:moveTo>
                    <a:pt x="2776185" y="598284"/>
                  </a:moveTo>
                  <a:lnTo>
                    <a:pt x="2779833" y="601933"/>
                  </a:lnTo>
                  <a:lnTo>
                    <a:pt x="2776185" y="605581"/>
                  </a:lnTo>
                  <a:cubicBezTo>
                    <a:pt x="2768889" y="610445"/>
                    <a:pt x="2760985" y="612269"/>
                    <a:pt x="2752473" y="611053"/>
                  </a:cubicBezTo>
                  <a:cubicBezTo>
                    <a:pt x="2748217" y="610445"/>
                    <a:pt x="2744112" y="610597"/>
                    <a:pt x="2740160" y="611509"/>
                  </a:cubicBezTo>
                  <a:lnTo>
                    <a:pt x="2739704" y="611710"/>
                  </a:lnTo>
                  <a:lnTo>
                    <a:pt x="2739704" y="605581"/>
                  </a:lnTo>
                  <a:lnTo>
                    <a:pt x="2754297" y="601933"/>
                  </a:lnTo>
                  <a:cubicBezTo>
                    <a:pt x="2759161" y="599500"/>
                    <a:pt x="2766457" y="598284"/>
                    <a:pt x="2776185" y="598284"/>
                  </a:cubicBezTo>
                  <a:close/>
                  <a:moveTo>
                    <a:pt x="1207513" y="590988"/>
                  </a:moveTo>
                  <a:cubicBezTo>
                    <a:pt x="1212377" y="593420"/>
                    <a:pt x="1216633" y="594637"/>
                    <a:pt x="1220281" y="594637"/>
                  </a:cubicBezTo>
                  <a:cubicBezTo>
                    <a:pt x="1223929" y="594637"/>
                    <a:pt x="1228185" y="595852"/>
                    <a:pt x="1233049" y="598284"/>
                  </a:cubicBezTo>
                  <a:lnTo>
                    <a:pt x="1218457" y="601933"/>
                  </a:lnTo>
                  <a:cubicBezTo>
                    <a:pt x="1216025" y="599500"/>
                    <a:pt x="1214201" y="598284"/>
                    <a:pt x="1212985" y="598284"/>
                  </a:cubicBezTo>
                  <a:cubicBezTo>
                    <a:pt x="1211769" y="598284"/>
                    <a:pt x="1209945" y="595852"/>
                    <a:pt x="1207513" y="590988"/>
                  </a:cubicBezTo>
                  <a:close/>
                  <a:moveTo>
                    <a:pt x="1156440" y="569100"/>
                  </a:moveTo>
                  <a:cubicBezTo>
                    <a:pt x="1166168" y="571532"/>
                    <a:pt x="1173464" y="573356"/>
                    <a:pt x="1178328" y="574572"/>
                  </a:cubicBezTo>
                  <a:cubicBezTo>
                    <a:pt x="1183192" y="575788"/>
                    <a:pt x="1189272" y="577612"/>
                    <a:pt x="1196569" y="580044"/>
                  </a:cubicBezTo>
                  <a:lnTo>
                    <a:pt x="1196569" y="587340"/>
                  </a:lnTo>
                  <a:lnTo>
                    <a:pt x="1178328" y="587340"/>
                  </a:lnTo>
                  <a:cubicBezTo>
                    <a:pt x="1173464" y="582476"/>
                    <a:pt x="1169816" y="579436"/>
                    <a:pt x="1167384" y="578220"/>
                  </a:cubicBezTo>
                  <a:cubicBezTo>
                    <a:pt x="1164952" y="577004"/>
                    <a:pt x="1161304" y="573964"/>
                    <a:pt x="1156440" y="569100"/>
                  </a:cubicBezTo>
                  <a:close/>
                  <a:moveTo>
                    <a:pt x="1130903" y="558156"/>
                  </a:moveTo>
                  <a:lnTo>
                    <a:pt x="1145496" y="558156"/>
                  </a:lnTo>
                  <a:lnTo>
                    <a:pt x="1145496" y="569100"/>
                  </a:lnTo>
                  <a:cubicBezTo>
                    <a:pt x="1138199" y="566668"/>
                    <a:pt x="1133335" y="563020"/>
                    <a:pt x="1130903" y="558156"/>
                  </a:cubicBezTo>
                  <a:close/>
                  <a:moveTo>
                    <a:pt x="1233049" y="550860"/>
                  </a:moveTo>
                  <a:cubicBezTo>
                    <a:pt x="1242778" y="555724"/>
                    <a:pt x="1250074" y="558156"/>
                    <a:pt x="1254938" y="558156"/>
                  </a:cubicBezTo>
                  <a:lnTo>
                    <a:pt x="1254938" y="565452"/>
                  </a:lnTo>
                  <a:lnTo>
                    <a:pt x="1243994" y="565452"/>
                  </a:lnTo>
                  <a:lnTo>
                    <a:pt x="1233049" y="558156"/>
                  </a:lnTo>
                  <a:close/>
                  <a:moveTo>
                    <a:pt x="1145496" y="496138"/>
                  </a:moveTo>
                  <a:lnTo>
                    <a:pt x="1156440" y="496138"/>
                  </a:lnTo>
                  <a:lnTo>
                    <a:pt x="1156440" y="503435"/>
                  </a:lnTo>
                  <a:cubicBezTo>
                    <a:pt x="1151576" y="501002"/>
                    <a:pt x="1149752" y="500395"/>
                    <a:pt x="1150968" y="501611"/>
                  </a:cubicBezTo>
                  <a:cubicBezTo>
                    <a:pt x="1152184" y="502827"/>
                    <a:pt x="1150360" y="501002"/>
                    <a:pt x="1145496" y="496138"/>
                  </a:cubicBezTo>
                  <a:close/>
                  <a:moveTo>
                    <a:pt x="1072534" y="456010"/>
                  </a:moveTo>
                  <a:cubicBezTo>
                    <a:pt x="1087126" y="458442"/>
                    <a:pt x="1099895" y="463914"/>
                    <a:pt x="1110839" y="472426"/>
                  </a:cubicBezTo>
                  <a:cubicBezTo>
                    <a:pt x="1121783" y="480938"/>
                    <a:pt x="1133335" y="487626"/>
                    <a:pt x="1145496" y="492490"/>
                  </a:cubicBezTo>
                  <a:lnTo>
                    <a:pt x="1130903" y="496138"/>
                  </a:lnTo>
                  <a:cubicBezTo>
                    <a:pt x="1123607" y="486410"/>
                    <a:pt x="1113879" y="480330"/>
                    <a:pt x="1101719" y="477898"/>
                  </a:cubicBezTo>
                  <a:cubicBezTo>
                    <a:pt x="1089558" y="475466"/>
                    <a:pt x="1079830" y="468170"/>
                    <a:pt x="1072534" y="456010"/>
                  </a:cubicBezTo>
                  <a:close/>
                  <a:moveTo>
                    <a:pt x="1046997" y="437769"/>
                  </a:moveTo>
                  <a:cubicBezTo>
                    <a:pt x="1051862" y="440201"/>
                    <a:pt x="1056118" y="442025"/>
                    <a:pt x="1059766" y="443241"/>
                  </a:cubicBezTo>
                  <a:cubicBezTo>
                    <a:pt x="1063414" y="444457"/>
                    <a:pt x="1067670" y="446281"/>
                    <a:pt x="1072534" y="448713"/>
                  </a:cubicBezTo>
                  <a:lnTo>
                    <a:pt x="1072534" y="456010"/>
                  </a:lnTo>
                  <a:lnTo>
                    <a:pt x="1061590" y="456010"/>
                  </a:lnTo>
                  <a:cubicBezTo>
                    <a:pt x="1059158" y="451146"/>
                    <a:pt x="1056726" y="448105"/>
                    <a:pt x="1054294" y="446889"/>
                  </a:cubicBezTo>
                  <a:cubicBezTo>
                    <a:pt x="1051862" y="445673"/>
                    <a:pt x="1049430" y="442633"/>
                    <a:pt x="1046997" y="437769"/>
                  </a:cubicBezTo>
                  <a:close/>
                  <a:moveTo>
                    <a:pt x="963092" y="393992"/>
                  </a:moveTo>
                  <a:cubicBezTo>
                    <a:pt x="972820" y="393992"/>
                    <a:pt x="980116" y="395208"/>
                    <a:pt x="984980" y="397640"/>
                  </a:cubicBezTo>
                  <a:lnTo>
                    <a:pt x="999572" y="401288"/>
                  </a:lnTo>
                  <a:lnTo>
                    <a:pt x="1003221" y="412233"/>
                  </a:lnTo>
                  <a:lnTo>
                    <a:pt x="1021461" y="412233"/>
                  </a:lnTo>
                  <a:lnTo>
                    <a:pt x="1021461" y="419529"/>
                  </a:lnTo>
                  <a:cubicBezTo>
                    <a:pt x="1028757" y="426825"/>
                    <a:pt x="1037269" y="431689"/>
                    <a:pt x="1046997" y="434121"/>
                  </a:cubicBezTo>
                  <a:lnTo>
                    <a:pt x="1028757" y="437769"/>
                  </a:lnTo>
                  <a:cubicBezTo>
                    <a:pt x="1023893" y="432905"/>
                    <a:pt x="1020853" y="431081"/>
                    <a:pt x="1019637" y="432297"/>
                  </a:cubicBezTo>
                  <a:cubicBezTo>
                    <a:pt x="1018421" y="433513"/>
                    <a:pt x="1015381" y="432905"/>
                    <a:pt x="1010517" y="430473"/>
                  </a:cubicBezTo>
                  <a:lnTo>
                    <a:pt x="1010517" y="423177"/>
                  </a:lnTo>
                  <a:lnTo>
                    <a:pt x="999572" y="423177"/>
                  </a:lnTo>
                  <a:cubicBezTo>
                    <a:pt x="997141" y="420745"/>
                    <a:pt x="995924" y="418921"/>
                    <a:pt x="995924" y="417705"/>
                  </a:cubicBezTo>
                  <a:cubicBezTo>
                    <a:pt x="995924" y="416489"/>
                    <a:pt x="994708" y="414665"/>
                    <a:pt x="992276" y="412233"/>
                  </a:cubicBezTo>
                  <a:cubicBezTo>
                    <a:pt x="987412" y="407369"/>
                    <a:pt x="982548" y="404328"/>
                    <a:pt x="977684" y="403112"/>
                  </a:cubicBezTo>
                  <a:cubicBezTo>
                    <a:pt x="972820" y="401897"/>
                    <a:pt x="967956" y="398856"/>
                    <a:pt x="963092" y="393992"/>
                  </a:cubicBezTo>
                  <a:close/>
                  <a:moveTo>
                    <a:pt x="901075" y="353864"/>
                  </a:moveTo>
                  <a:cubicBezTo>
                    <a:pt x="908371" y="356296"/>
                    <a:pt x="914451" y="358727"/>
                    <a:pt x="919315" y="361160"/>
                  </a:cubicBezTo>
                  <a:lnTo>
                    <a:pt x="930259" y="364808"/>
                  </a:lnTo>
                  <a:cubicBezTo>
                    <a:pt x="932691" y="367240"/>
                    <a:pt x="933907" y="369064"/>
                    <a:pt x="933907" y="370280"/>
                  </a:cubicBezTo>
                  <a:cubicBezTo>
                    <a:pt x="933907" y="371496"/>
                    <a:pt x="935123" y="373320"/>
                    <a:pt x="937555" y="375752"/>
                  </a:cubicBezTo>
                  <a:lnTo>
                    <a:pt x="944851" y="375752"/>
                  </a:lnTo>
                  <a:lnTo>
                    <a:pt x="944851" y="383048"/>
                  </a:lnTo>
                  <a:lnTo>
                    <a:pt x="963092" y="386696"/>
                  </a:lnTo>
                  <a:lnTo>
                    <a:pt x="963092" y="393992"/>
                  </a:lnTo>
                  <a:lnTo>
                    <a:pt x="952148" y="393992"/>
                  </a:lnTo>
                  <a:cubicBezTo>
                    <a:pt x="944851" y="384264"/>
                    <a:pt x="934515" y="378792"/>
                    <a:pt x="921139" y="377576"/>
                  </a:cubicBezTo>
                  <a:cubicBezTo>
                    <a:pt x="907763" y="376360"/>
                    <a:pt x="901075" y="368456"/>
                    <a:pt x="901075" y="353864"/>
                  </a:cubicBezTo>
                  <a:close/>
                  <a:moveTo>
                    <a:pt x="1229401" y="346567"/>
                  </a:moveTo>
                  <a:lnTo>
                    <a:pt x="1243994" y="346567"/>
                  </a:lnTo>
                  <a:cubicBezTo>
                    <a:pt x="1256154" y="353864"/>
                    <a:pt x="1263450" y="358727"/>
                    <a:pt x="1265882" y="361160"/>
                  </a:cubicBezTo>
                  <a:lnTo>
                    <a:pt x="1265882" y="372104"/>
                  </a:lnTo>
                  <a:cubicBezTo>
                    <a:pt x="1275610" y="372104"/>
                    <a:pt x="1279866" y="375752"/>
                    <a:pt x="1278650" y="383048"/>
                  </a:cubicBezTo>
                  <a:cubicBezTo>
                    <a:pt x="1277434" y="390344"/>
                    <a:pt x="1279258" y="393992"/>
                    <a:pt x="1284122" y="393992"/>
                  </a:cubicBezTo>
                  <a:lnTo>
                    <a:pt x="1295067" y="393992"/>
                  </a:lnTo>
                  <a:cubicBezTo>
                    <a:pt x="1302363" y="393992"/>
                    <a:pt x="1305403" y="397032"/>
                    <a:pt x="1304187" y="403112"/>
                  </a:cubicBezTo>
                  <a:cubicBezTo>
                    <a:pt x="1302971" y="409193"/>
                    <a:pt x="1304795" y="414665"/>
                    <a:pt x="1309659" y="419529"/>
                  </a:cubicBezTo>
                  <a:lnTo>
                    <a:pt x="1316955" y="419529"/>
                  </a:lnTo>
                  <a:cubicBezTo>
                    <a:pt x="1321819" y="424393"/>
                    <a:pt x="1324859" y="428041"/>
                    <a:pt x="1326075" y="430473"/>
                  </a:cubicBezTo>
                  <a:cubicBezTo>
                    <a:pt x="1327291" y="432905"/>
                    <a:pt x="1330331" y="435337"/>
                    <a:pt x="1335195" y="437769"/>
                  </a:cubicBezTo>
                  <a:lnTo>
                    <a:pt x="1346140" y="437769"/>
                  </a:lnTo>
                  <a:cubicBezTo>
                    <a:pt x="1348572" y="442633"/>
                    <a:pt x="1350396" y="445673"/>
                    <a:pt x="1351612" y="446889"/>
                  </a:cubicBezTo>
                  <a:cubicBezTo>
                    <a:pt x="1352828" y="448105"/>
                    <a:pt x="1354652" y="451146"/>
                    <a:pt x="1357084" y="456010"/>
                  </a:cubicBezTo>
                  <a:lnTo>
                    <a:pt x="1346140" y="456010"/>
                  </a:lnTo>
                  <a:cubicBezTo>
                    <a:pt x="1329115" y="436553"/>
                    <a:pt x="1307835" y="416489"/>
                    <a:pt x="1282298" y="395816"/>
                  </a:cubicBezTo>
                  <a:cubicBezTo>
                    <a:pt x="1256762" y="375144"/>
                    <a:pt x="1239129" y="363592"/>
                    <a:pt x="1229401" y="361160"/>
                  </a:cubicBezTo>
                  <a:close/>
                  <a:moveTo>
                    <a:pt x="1575968" y="207940"/>
                  </a:moveTo>
                  <a:lnTo>
                    <a:pt x="1575968" y="215237"/>
                  </a:lnTo>
                  <a:cubicBezTo>
                    <a:pt x="1588129" y="217669"/>
                    <a:pt x="1595425" y="223749"/>
                    <a:pt x="1597857" y="233477"/>
                  </a:cubicBezTo>
                  <a:lnTo>
                    <a:pt x="1601505" y="233477"/>
                  </a:lnTo>
                  <a:cubicBezTo>
                    <a:pt x="1601505" y="238341"/>
                    <a:pt x="1600897" y="243813"/>
                    <a:pt x="1599681" y="249893"/>
                  </a:cubicBezTo>
                  <a:cubicBezTo>
                    <a:pt x="1598465" y="255974"/>
                    <a:pt x="1597857" y="261446"/>
                    <a:pt x="1597857" y="266310"/>
                  </a:cubicBezTo>
                  <a:lnTo>
                    <a:pt x="1590561" y="266310"/>
                  </a:lnTo>
                  <a:lnTo>
                    <a:pt x="1590561" y="280902"/>
                  </a:lnTo>
                  <a:cubicBezTo>
                    <a:pt x="1588129" y="283334"/>
                    <a:pt x="1585697" y="284550"/>
                    <a:pt x="1583265" y="284550"/>
                  </a:cubicBezTo>
                  <a:cubicBezTo>
                    <a:pt x="1580832" y="284550"/>
                    <a:pt x="1578400" y="285766"/>
                    <a:pt x="1575968" y="288198"/>
                  </a:cubicBezTo>
                  <a:lnTo>
                    <a:pt x="1575968" y="280902"/>
                  </a:lnTo>
                  <a:cubicBezTo>
                    <a:pt x="1568672" y="276038"/>
                    <a:pt x="1563200" y="271782"/>
                    <a:pt x="1559552" y="268134"/>
                  </a:cubicBezTo>
                  <a:cubicBezTo>
                    <a:pt x="1555904" y="264486"/>
                    <a:pt x="1554080" y="256581"/>
                    <a:pt x="1554080" y="244421"/>
                  </a:cubicBezTo>
                  <a:lnTo>
                    <a:pt x="1550432" y="244421"/>
                  </a:lnTo>
                  <a:cubicBezTo>
                    <a:pt x="1552864" y="237125"/>
                    <a:pt x="1554688" y="230437"/>
                    <a:pt x="1555904" y="224357"/>
                  </a:cubicBezTo>
                  <a:cubicBezTo>
                    <a:pt x="1557120" y="218277"/>
                    <a:pt x="1563808" y="212805"/>
                    <a:pt x="1575968" y="207940"/>
                  </a:cubicBezTo>
                  <a:close/>
                  <a:moveTo>
                    <a:pt x="1962664" y="134979"/>
                  </a:moveTo>
                  <a:lnTo>
                    <a:pt x="1962664" y="156867"/>
                  </a:lnTo>
                  <a:lnTo>
                    <a:pt x="1959016" y="156867"/>
                  </a:lnTo>
                  <a:close/>
                  <a:moveTo>
                    <a:pt x="1886055" y="134979"/>
                  </a:moveTo>
                  <a:lnTo>
                    <a:pt x="1889703" y="145923"/>
                  </a:lnTo>
                  <a:lnTo>
                    <a:pt x="1893351" y="171460"/>
                  </a:lnTo>
                  <a:lnTo>
                    <a:pt x="1900647" y="171460"/>
                  </a:lnTo>
                  <a:lnTo>
                    <a:pt x="1900647" y="182404"/>
                  </a:lnTo>
                  <a:lnTo>
                    <a:pt x="1904295" y="218885"/>
                  </a:lnTo>
                  <a:lnTo>
                    <a:pt x="1911591" y="218885"/>
                  </a:lnTo>
                  <a:lnTo>
                    <a:pt x="1911591" y="233477"/>
                  </a:lnTo>
                  <a:lnTo>
                    <a:pt x="1915239" y="244421"/>
                  </a:lnTo>
                  <a:lnTo>
                    <a:pt x="1922535" y="244421"/>
                  </a:lnTo>
                  <a:lnTo>
                    <a:pt x="1922535" y="269958"/>
                  </a:lnTo>
                  <a:cubicBezTo>
                    <a:pt x="1922535" y="277254"/>
                    <a:pt x="1926792" y="282118"/>
                    <a:pt x="1935304" y="284550"/>
                  </a:cubicBezTo>
                  <a:cubicBezTo>
                    <a:pt x="1943816" y="286982"/>
                    <a:pt x="1952936" y="288198"/>
                    <a:pt x="1962664" y="288198"/>
                  </a:cubicBezTo>
                  <a:cubicBezTo>
                    <a:pt x="1965096" y="285766"/>
                    <a:pt x="1968744" y="284550"/>
                    <a:pt x="1973609" y="284550"/>
                  </a:cubicBezTo>
                  <a:cubicBezTo>
                    <a:pt x="1980905" y="284550"/>
                    <a:pt x="1988201" y="286374"/>
                    <a:pt x="1995497" y="290022"/>
                  </a:cubicBezTo>
                  <a:cubicBezTo>
                    <a:pt x="2002793" y="293670"/>
                    <a:pt x="2008873" y="296710"/>
                    <a:pt x="2013737" y="299142"/>
                  </a:cubicBezTo>
                  <a:lnTo>
                    <a:pt x="2013737" y="291846"/>
                  </a:lnTo>
                  <a:cubicBezTo>
                    <a:pt x="2025898" y="286982"/>
                    <a:pt x="2031370" y="277254"/>
                    <a:pt x="2030154" y="262661"/>
                  </a:cubicBezTo>
                  <a:cubicBezTo>
                    <a:pt x="2028938" y="248069"/>
                    <a:pt x="2038058" y="240773"/>
                    <a:pt x="2057514" y="240773"/>
                  </a:cubicBezTo>
                  <a:cubicBezTo>
                    <a:pt x="2067242" y="240773"/>
                    <a:pt x="2074539" y="244421"/>
                    <a:pt x="2079403" y="251718"/>
                  </a:cubicBezTo>
                  <a:cubicBezTo>
                    <a:pt x="2084267" y="259013"/>
                    <a:pt x="2087915" y="267526"/>
                    <a:pt x="2090347" y="277254"/>
                  </a:cubicBezTo>
                  <a:cubicBezTo>
                    <a:pt x="2092779" y="286982"/>
                    <a:pt x="2095211" y="296710"/>
                    <a:pt x="2097643" y="306439"/>
                  </a:cubicBezTo>
                  <a:cubicBezTo>
                    <a:pt x="2100075" y="316167"/>
                    <a:pt x="2103723" y="322247"/>
                    <a:pt x="2108587" y="324679"/>
                  </a:cubicBezTo>
                  <a:lnTo>
                    <a:pt x="2145068" y="324679"/>
                  </a:lnTo>
                  <a:cubicBezTo>
                    <a:pt x="2152364" y="327111"/>
                    <a:pt x="2159052" y="329543"/>
                    <a:pt x="2165133" y="331975"/>
                  </a:cubicBezTo>
                  <a:cubicBezTo>
                    <a:pt x="2171213" y="334407"/>
                    <a:pt x="2179117" y="336839"/>
                    <a:pt x="2188845" y="339271"/>
                  </a:cubicBezTo>
                  <a:cubicBezTo>
                    <a:pt x="2191277" y="334407"/>
                    <a:pt x="2193709" y="330759"/>
                    <a:pt x="2196141" y="328327"/>
                  </a:cubicBezTo>
                  <a:cubicBezTo>
                    <a:pt x="2198573" y="325895"/>
                    <a:pt x="2201005" y="322247"/>
                    <a:pt x="2203437" y="317383"/>
                  </a:cubicBezTo>
                  <a:lnTo>
                    <a:pt x="2210733" y="317383"/>
                  </a:lnTo>
                  <a:cubicBezTo>
                    <a:pt x="2215598" y="310087"/>
                    <a:pt x="2219246" y="304006"/>
                    <a:pt x="2221678" y="299142"/>
                  </a:cubicBezTo>
                  <a:cubicBezTo>
                    <a:pt x="2224110" y="294278"/>
                    <a:pt x="2232622" y="290630"/>
                    <a:pt x="2247214" y="288198"/>
                  </a:cubicBezTo>
                  <a:cubicBezTo>
                    <a:pt x="2252078" y="293062"/>
                    <a:pt x="2255118" y="295494"/>
                    <a:pt x="2256334" y="295494"/>
                  </a:cubicBezTo>
                  <a:cubicBezTo>
                    <a:pt x="2257550" y="295494"/>
                    <a:pt x="2259374" y="300358"/>
                    <a:pt x="2261806" y="310087"/>
                  </a:cubicBezTo>
                  <a:lnTo>
                    <a:pt x="2265455" y="310087"/>
                  </a:lnTo>
                  <a:cubicBezTo>
                    <a:pt x="2260590" y="324679"/>
                    <a:pt x="2258158" y="336839"/>
                    <a:pt x="2258158" y="346567"/>
                  </a:cubicBezTo>
                  <a:lnTo>
                    <a:pt x="2250862" y="346567"/>
                  </a:lnTo>
                  <a:cubicBezTo>
                    <a:pt x="2253294" y="351431"/>
                    <a:pt x="2254510" y="357512"/>
                    <a:pt x="2254510" y="364808"/>
                  </a:cubicBezTo>
                  <a:cubicBezTo>
                    <a:pt x="2254510" y="372104"/>
                    <a:pt x="2260590" y="375752"/>
                    <a:pt x="2272751" y="375752"/>
                  </a:cubicBezTo>
                  <a:lnTo>
                    <a:pt x="2272751" y="386696"/>
                  </a:lnTo>
                  <a:cubicBezTo>
                    <a:pt x="2277615" y="391560"/>
                    <a:pt x="2280655" y="395208"/>
                    <a:pt x="2281871" y="397640"/>
                  </a:cubicBezTo>
                  <a:cubicBezTo>
                    <a:pt x="2283087" y="400072"/>
                    <a:pt x="2286127" y="401288"/>
                    <a:pt x="2290991" y="401288"/>
                  </a:cubicBezTo>
                  <a:lnTo>
                    <a:pt x="2294639" y="401288"/>
                  </a:lnTo>
                  <a:cubicBezTo>
                    <a:pt x="2297071" y="401288"/>
                    <a:pt x="2299503" y="404937"/>
                    <a:pt x="2301935" y="412233"/>
                  </a:cubicBezTo>
                  <a:cubicBezTo>
                    <a:pt x="2321392" y="412233"/>
                    <a:pt x="2334160" y="407977"/>
                    <a:pt x="2340240" y="399464"/>
                  </a:cubicBezTo>
                  <a:cubicBezTo>
                    <a:pt x="2346320" y="390952"/>
                    <a:pt x="2359088" y="386696"/>
                    <a:pt x="2378545" y="386696"/>
                  </a:cubicBezTo>
                  <a:cubicBezTo>
                    <a:pt x="2378545" y="391560"/>
                    <a:pt x="2379153" y="394600"/>
                    <a:pt x="2380369" y="395816"/>
                  </a:cubicBezTo>
                  <a:cubicBezTo>
                    <a:pt x="2381585" y="397032"/>
                    <a:pt x="2382193" y="398856"/>
                    <a:pt x="2382193" y="401288"/>
                  </a:cubicBezTo>
                  <a:lnTo>
                    <a:pt x="2385841" y="401288"/>
                  </a:lnTo>
                  <a:cubicBezTo>
                    <a:pt x="2383409" y="406152"/>
                    <a:pt x="2382193" y="409193"/>
                    <a:pt x="2382193" y="410409"/>
                  </a:cubicBezTo>
                  <a:cubicBezTo>
                    <a:pt x="2382193" y="411625"/>
                    <a:pt x="2380977" y="414665"/>
                    <a:pt x="2378545" y="419529"/>
                  </a:cubicBezTo>
                  <a:lnTo>
                    <a:pt x="2371249" y="419529"/>
                  </a:lnTo>
                  <a:cubicBezTo>
                    <a:pt x="2373681" y="426825"/>
                    <a:pt x="2374897" y="434729"/>
                    <a:pt x="2374897" y="443241"/>
                  </a:cubicBezTo>
                  <a:cubicBezTo>
                    <a:pt x="2374897" y="451753"/>
                    <a:pt x="2376113" y="460874"/>
                    <a:pt x="2378545" y="470602"/>
                  </a:cubicBezTo>
                  <a:cubicBezTo>
                    <a:pt x="2383409" y="470602"/>
                    <a:pt x="2388881" y="469994"/>
                    <a:pt x="2394961" y="468778"/>
                  </a:cubicBezTo>
                  <a:cubicBezTo>
                    <a:pt x="2401041" y="467562"/>
                    <a:pt x="2406513" y="466954"/>
                    <a:pt x="2411378" y="466954"/>
                  </a:cubicBezTo>
                  <a:cubicBezTo>
                    <a:pt x="2423538" y="466954"/>
                    <a:pt x="2433874" y="471818"/>
                    <a:pt x="2442386" y="481546"/>
                  </a:cubicBezTo>
                  <a:cubicBezTo>
                    <a:pt x="2450898" y="491274"/>
                    <a:pt x="2457587" y="499786"/>
                    <a:pt x="2462451" y="507083"/>
                  </a:cubicBezTo>
                  <a:lnTo>
                    <a:pt x="2466099" y="518027"/>
                  </a:lnTo>
                  <a:lnTo>
                    <a:pt x="2469747" y="528971"/>
                  </a:lnTo>
                  <a:lnTo>
                    <a:pt x="2477043" y="528971"/>
                  </a:lnTo>
                  <a:cubicBezTo>
                    <a:pt x="2479475" y="533835"/>
                    <a:pt x="2484947" y="539915"/>
                    <a:pt x="2493459" y="547212"/>
                  </a:cubicBezTo>
                  <a:cubicBezTo>
                    <a:pt x="2501971" y="554508"/>
                    <a:pt x="2506228" y="564236"/>
                    <a:pt x="2506228" y="576396"/>
                  </a:cubicBezTo>
                  <a:cubicBezTo>
                    <a:pt x="2506228" y="581260"/>
                    <a:pt x="2504404" y="587340"/>
                    <a:pt x="2500755" y="594637"/>
                  </a:cubicBezTo>
                  <a:cubicBezTo>
                    <a:pt x="2497107" y="601933"/>
                    <a:pt x="2495283" y="610445"/>
                    <a:pt x="2495283" y="620173"/>
                  </a:cubicBezTo>
                  <a:cubicBezTo>
                    <a:pt x="2495283" y="634765"/>
                    <a:pt x="2501363" y="642062"/>
                    <a:pt x="2513524" y="642062"/>
                  </a:cubicBezTo>
                  <a:lnTo>
                    <a:pt x="2517172" y="660302"/>
                  </a:lnTo>
                  <a:cubicBezTo>
                    <a:pt x="2519604" y="665166"/>
                    <a:pt x="2520820" y="668814"/>
                    <a:pt x="2520820" y="671246"/>
                  </a:cubicBezTo>
                  <a:cubicBezTo>
                    <a:pt x="2520820" y="673678"/>
                    <a:pt x="2522036" y="677326"/>
                    <a:pt x="2524468" y="682190"/>
                  </a:cubicBezTo>
                  <a:lnTo>
                    <a:pt x="2539060" y="674894"/>
                  </a:lnTo>
                  <a:cubicBezTo>
                    <a:pt x="2541492" y="672462"/>
                    <a:pt x="2542708" y="670638"/>
                    <a:pt x="2542708" y="669422"/>
                  </a:cubicBezTo>
                  <a:cubicBezTo>
                    <a:pt x="2542708" y="668206"/>
                    <a:pt x="2543924" y="666382"/>
                    <a:pt x="2546356" y="663950"/>
                  </a:cubicBezTo>
                  <a:lnTo>
                    <a:pt x="2553652" y="663950"/>
                  </a:lnTo>
                  <a:lnTo>
                    <a:pt x="2586485" y="653006"/>
                  </a:lnTo>
                  <a:lnTo>
                    <a:pt x="2597429" y="649358"/>
                  </a:lnTo>
                  <a:lnTo>
                    <a:pt x="2597429" y="642062"/>
                  </a:lnTo>
                  <a:cubicBezTo>
                    <a:pt x="2609590" y="642062"/>
                    <a:pt x="2619926" y="642062"/>
                    <a:pt x="2628438" y="642062"/>
                  </a:cubicBezTo>
                  <a:cubicBezTo>
                    <a:pt x="2636950" y="642062"/>
                    <a:pt x="2647286" y="640845"/>
                    <a:pt x="2659447" y="638413"/>
                  </a:cubicBezTo>
                  <a:lnTo>
                    <a:pt x="2670391" y="634765"/>
                  </a:lnTo>
                  <a:lnTo>
                    <a:pt x="2670391" y="627469"/>
                  </a:lnTo>
                  <a:cubicBezTo>
                    <a:pt x="2694711" y="622605"/>
                    <a:pt x="2711736" y="618957"/>
                    <a:pt x="2721464" y="616525"/>
                  </a:cubicBezTo>
                  <a:lnTo>
                    <a:pt x="2734840" y="613850"/>
                  </a:lnTo>
                  <a:lnTo>
                    <a:pt x="2728760" y="616525"/>
                  </a:lnTo>
                  <a:lnTo>
                    <a:pt x="2728760" y="623821"/>
                  </a:lnTo>
                  <a:lnTo>
                    <a:pt x="2695928" y="634765"/>
                  </a:lnTo>
                  <a:lnTo>
                    <a:pt x="2695928" y="638413"/>
                  </a:lnTo>
                  <a:cubicBezTo>
                    <a:pt x="2688631" y="640845"/>
                    <a:pt x="2678295" y="643277"/>
                    <a:pt x="2664919" y="645710"/>
                  </a:cubicBezTo>
                  <a:cubicBezTo>
                    <a:pt x="2651543" y="648142"/>
                    <a:pt x="2637558" y="653006"/>
                    <a:pt x="2622966" y="660302"/>
                  </a:cubicBezTo>
                  <a:cubicBezTo>
                    <a:pt x="2608374" y="667598"/>
                    <a:pt x="2594389" y="679150"/>
                    <a:pt x="2581013" y="694959"/>
                  </a:cubicBezTo>
                  <a:cubicBezTo>
                    <a:pt x="2567637" y="710767"/>
                    <a:pt x="2558517" y="733263"/>
                    <a:pt x="2553652" y="762448"/>
                  </a:cubicBezTo>
                  <a:cubicBezTo>
                    <a:pt x="2565813" y="772176"/>
                    <a:pt x="2574933" y="784336"/>
                    <a:pt x="2581013" y="798929"/>
                  </a:cubicBezTo>
                  <a:cubicBezTo>
                    <a:pt x="2587093" y="813521"/>
                    <a:pt x="2592565" y="828113"/>
                    <a:pt x="2597429" y="842706"/>
                  </a:cubicBezTo>
                  <a:lnTo>
                    <a:pt x="2597429" y="864594"/>
                  </a:lnTo>
                  <a:lnTo>
                    <a:pt x="2601077" y="875538"/>
                  </a:lnTo>
                  <a:cubicBezTo>
                    <a:pt x="2610806" y="875538"/>
                    <a:pt x="2617494" y="881618"/>
                    <a:pt x="2621142" y="893779"/>
                  </a:cubicBezTo>
                  <a:cubicBezTo>
                    <a:pt x="2624790" y="905939"/>
                    <a:pt x="2626614" y="918099"/>
                    <a:pt x="2626614" y="930259"/>
                  </a:cubicBezTo>
                  <a:lnTo>
                    <a:pt x="2590133" y="959444"/>
                  </a:lnTo>
                  <a:cubicBezTo>
                    <a:pt x="2590133" y="959444"/>
                    <a:pt x="2587701" y="964308"/>
                    <a:pt x="2582837" y="974036"/>
                  </a:cubicBezTo>
                  <a:cubicBezTo>
                    <a:pt x="2582837" y="981332"/>
                    <a:pt x="2584053" y="988629"/>
                    <a:pt x="2586485" y="995925"/>
                  </a:cubicBezTo>
                  <a:cubicBezTo>
                    <a:pt x="2588917" y="1003221"/>
                    <a:pt x="2590133" y="1009301"/>
                    <a:pt x="2590133" y="1014165"/>
                  </a:cubicBezTo>
                  <a:cubicBezTo>
                    <a:pt x="2590133" y="1021461"/>
                    <a:pt x="2589525" y="1028757"/>
                    <a:pt x="2588309" y="1036053"/>
                  </a:cubicBezTo>
                  <a:cubicBezTo>
                    <a:pt x="2587093" y="1043350"/>
                    <a:pt x="2586485" y="1050646"/>
                    <a:pt x="2586485" y="1057942"/>
                  </a:cubicBezTo>
                  <a:cubicBezTo>
                    <a:pt x="2593781" y="1062806"/>
                    <a:pt x="2599253" y="1067670"/>
                    <a:pt x="2602901" y="1072534"/>
                  </a:cubicBezTo>
                  <a:cubicBezTo>
                    <a:pt x="2606550" y="1077398"/>
                    <a:pt x="2614454" y="1081047"/>
                    <a:pt x="2626614" y="1083479"/>
                  </a:cubicBezTo>
                  <a:lnTo>
                    <a:pt x="2626614" y="1116311"/>
                  </a:lnTo>
                  <a:cubicBezTo>
                    <a:pt x="2594997" y="1116311"/>
                    <a:pt x="2569461" y="1129080"/>
                    <a:pt x="2550004" y="1154616"/>
                  </a:cubicBezTo>
                  <a:cubicBezTo>
                    <a:pt x="2530548" y="1180153"/>
                    <a:pt x="2519604" y="1208729"/>
                    <a:pt x="2517172" y="1240346"/>
                  </a:cubicBezTo>
                  <a:cubicBezTo>
                    <a:pt x="2529332" y="1247642"/>
                    <a:pt x="2537236" y="1253722"/>
                    <a:pt x="2540884" y="1258586"/>
                  </a:cubicBezTo>
                  <a:cubicBezTo>
                    <a:pt x="2544532" y="1263450"/>
                    <a:pt x="2546356" y="1275611"/>
                    <a:pt x="2546356" y="1295067"/>
                  </a:cubicBezTo>
                  <a:cubicBezTo>
                    <a:pt x="2543924" y="1297499"/>
                    <a:pt x="2538452" y="1299323"/>
                    <a:pt x="2529940" y="1300539"/>
                  </a:cubicBezTo>
                  <a:cubicBezTo>
                    <a:pt x="2521428" y="1301755"/>
                    <a:pt x="2512308" y="1303579"/>
                    <a:pt x="2502579" y="1306011"/>
                  </a:cubicBezTo>
                  <a:cubicBezTo>
                    <a:pt x="2492851" y="1308443"/>
                    <a:pt x="2484339" y="1312091"/>
                    <a:pt x="2477043" y="1316955"/>
                  </a:cubicBezTo>
                  <a:cubicBezTo>
                    <a:pt x="2469747" y="1321819"/>
                    <a:pt x="2466099" y="1327900"/>
                    <a:pt x="2466099" y="1335196"/>
                  </a:cubicBezTo>
                  <a:cubicBezTo>
                    <a:pt x="2466099" y="1344924"/>
                    <a:pt x="2466707" y="1352220"/>
                    <a:pt x="2467923" y="1357084"/>
                  </a:cubicBezTo>
                  <a:cubicBezTo>
                    <a:pt x="2469139" y="1361948"/>
                    <a:pt x="2472179" y="1370460"/>
                    <a:pt x="2477043" y="1382621"/>
                  </a:cubicBezTo>
                  <a:lnTo>
                    <a:pt x="2466099" y="1382621"/>
                  </a:lnTo>
                  <a:cubicBezTo>
                    <a:pt x="2463667" y="1385053"/>
                    <a:pt x="2461843" y="1387485"/>
                    <a:pt x="2460627" y="1389917"/>
                  </a:cubicBezTo>
                  <a:cubicBezTo>
                    <a:pt x="2459411" y="1392349"/>
                    <a:pt x="2457587" y="1394781"/>
                    <a:pt x="2455155" y="1397213"/>
                  </a:cubicBezTo>
                  <a:lnTo>
                    <a:pt x="2451506" y="1397213"/>
                  </a:lnTo>
                  <a:cubicBezTo>
                    <a:pt x="2439346" y="1409373"/>
                    <a:pt x="2431442" y="1416669"/>
                    <a:pt x="2427794" y="1419101"/>
                  </a:cubicBezTo>
                  <a:cubicBezTo>
                    <a:pt x="2424146" y="1421533"/>
                    <a:pt x="2412594" y="1425182"/>
                    <a:pt x="2393137" y="1430046"/>
                  </a:cubicBezTo>
                  <a:lnTo>
                    <a:pt x="2385841" y="1422750"/>
                  </a:lnTo>
                  <a:lnTo>
                    <a:pt x="2385841" y="1430046"/>
                  </a:lnTo>
                  <a:lnTo>
                    <a:pt x="2371249" y="1430046"/>
                  </a:lnTo>
                  <a:cubicBezTo>
                    <a:pt x="2371249" y="1432478"/>
                    <a:pt x="2370641" y="1434302"/>
                    <a:pt x="2369425" y="1435518"/>
                  </a:cubicBezTo>
                  <a:cubicBezTo>
                    <a:pt x="2368209" y="1436734"/>
                    <a:pt x="2367601" y="1438558"/>
                    <a:pt x="2367601" y="1440990"/>
                  </a:cubicBezTo>
                  <a:lnTo>
                    <a:pt x="2356656" y="1440990"/>
                  </a:lnTo>
                  <a:lnTo>
                    <a:pt x="2349360" y="1451934"/>
                  </a:lnTo>
                  <a:lnTo>
                    <a:pt x="2323824" y="1451934"/>
                  </a:lnTo>
                  <a:cubicBezTo>
                    <a:pt x="2316528" y="1454366"/>
                    <a:pt x="2312880" y="1467743"/>
                    <a:pt x="2312880" y="1492063"/>
                  </a:cubicBezTo>
                  <a:cubicBezTo>
                    <a:pt x="2320176" y="1496927"/>
                    <a:pt x="2323824" y="1507871"/>
                    <a:pt x="2323824" y="1524896"/>
                  </a:cubicBezTo>
                  <a:cubicBezTo>
                    <a:pt x="2316528" y="1529760"/>
                    <a:pt x="2311663" y="1533408"/>
                    <a:pt x="2309231" y="1535840"/>
                  </a:cubicBezTo>
                  <a:cubicBezTo>
                    <a:pt x="2299503" y="1530976"/>
                    <a:pt x="2290383" y="1523680"/>
                    <a:pt x="2281871" y="1513951"/>
                  </a:cubicBezTo>
                  <a:cubicBezTo>
                    <a:pt x="2273359" y="1504223"/>
                    <a:pt x="2265455" y="1499359"/>
                    <a:pt x="2258158" y="1499359"/>
                  </a:cubicBezTo>
                  <a:lnTo>
                    <a:pt x="2258158" y="1492063"/>
                  </a:lnTo>
                  <a:cubicBezTo>
                    <a:pt x="2253294" y="1492063"/>
                    <a:pt x="2250254" y="1491455"/>
                    <a:pt x="2249038" y="1490239"/>
                  </a:cubicBezTo>
                  <a:cubicBezTo>
                    <a:pt x="2247822" y="1489023"/>
                    <a:pt x="2244782" y="1488415"/>
                    <a:pt x="2239918" y="1488415"/>
                  </a:cubicBezTo>
                  <a:lnTo>
                    <a:pt x="2239918" y="1492063"/>
                  </a:lnTo>
                  <a:cubicBezTo>
                    <a:pt x="2225326" y="1496927"/>
                    <a:pt x="2216206" y="1503007"/>
                    <a:pt x="2212557" y="1510303"/>
                  </a:cubicBezTo>
                  <a:cubicBezTo>
                    <a:pt x="2208909" y="1517600"/>
                    <a:pt x="2205869" y="1525504"/>
                    <a:pt x="2203437" y="1534016"/>
                  </a:cubicBezTo>
                  <a:cubicBezTo>
                    <a:pt x="2201005" y="1542528"/>
                    <a:pt x="2196749" y="1549824"/>
                    <a:pt x="2190669" y="1555904"/>
                  </a:cubicBezTo>
                  <a:cubicBezTo>
                    <a:pt x="2184589" y="1561984"/>
                    <a:pt x="2173037" y="1565024"/>
                    <a:pt x="2156012" y="1565024"/>
                  </a:cubicBezTo>
                  <a:cubicBezTo>
                    <a:pt x="2148716" y="1552864"/>
                    <a:pt x="2132908" y="1545568"/>
                    <a:pt x="2108587" y="1543136"/>
                  </a:cubicBezTo>
                  <a:cubicBezTo>
                    <a:pt x="2103723" y="1550432"/>
                    <a:pt x="2100075" y="1555904"/>
                    <a:pt x="2097643" y="1559552"/>
                  </a:cubicBezTo>
                  <a:cubicBezTo>
                    <a:pt x="2095211" y="1563201"/>
                    <a:pt x="2092779" y="1571105"/>
                    <a:pt x="2090347" y="1583265"/>
                  </a:cubicBezTo>
                  <a:lnTo>
                    <a:pt x="2072107" y="1583265"/>
                  </a:lnTo>
                  <a:cubicBezTo>
                    <a:pt x="2067242" y="1595425"/>
                    <a:pt x="2061162" y="1603937"/>
                    <a:pt x="2053866" y="1608801"/>
                  </a:cubicBezTo>
                  <a:cubicBezTo>
                    <a:pt x="2046570" y="1613665"/>
                    <a:pt x="2042922" y="1625826"/>
                    <a:pt x="2042922" y="1645282"/>
                  </a:cubicBezTo>
                  <a:lnTo>
                    <a:pt x="2031978" y="1645282"/>
                  </a:lnTo>
                  <a:lnTo>
                    <a:pt x="2031978" y="1619746"/>
                  </a:lnTo>
                  <a:cubicBezTo>
                    <a:pt x="2017385" y="1610017"/>
                    <a:pt x="2005225" y="1594209"/>
                    <a:pt x="1995497" y="1572321"/>
                  </a:cubicBezTo>
                  <a:cubicBezTo>
                    <a:pt x="1990633" y="1574753"/>
                    <a:pt x="1984553" y="1575969"/>
                    <a:pt x="1977257" y="1575969"/>
                  </a:cubicBezTo>
                  <a:cubicBezTo>
                    <a:pt x="1965096" y="1575969"/>
                    <a:pt x="1956584" y="1571713"/>
                    <a:pt x="1951720" y="1563201"/>
                  </a:cubicBezTo>
                  <a:cubicBezTo>
                    <a:pt x="1946856" y="1554688"/>
                    <a:pt x="1938344" y="1548000"/>
                    <a:pt x="1926184" y="1543136"/>
                  </a:cubicBezTo>
                  <a:lnTo>
                    <a:pt x="1875111" y="1543136"/>
                  </a:lnTo>
                  <a:cubicBezTo>
                    <a:pt x="1870246" y="1548000"/>
                    <a:pt x="1867814" y="1550432"/>
                    <a:pt x="1867814" y="1550432"/>
                  </a:cubicBezTo>
                  <a:lnTo>
                    <a:pt x="1864166" y="1554080"/>
                  </a:lnTo>
                  <a:lnTo>
                    <a:pt x="1864166" y="1565024"/>
                  </a:lnTo>
                  <a:lnTo>
                    <a:pt x="1856870" y="1565024"/>
                  </a:lnTo>
                  <a:lnTo>
                    <a:pt x="1856870" y="1568673"/>
                  </a:lnTo>
                  <a:cubicBezTo>
                    <a:pt x="1856870" y="1578401"/>
                    <a:pt x="1858086" y="1583873"/>
                    <a:pt x="1860518" y="1585089"/>
                  </a:cubicBezTo>
                  <a:cubicBezTo>
                    <a:pt x="1862950" y="1586305"/>
                    <a:pt x="1864166" y="1590561"/>
                    <a:pt x="1864166" y="1597857"/>
                  </a:cubicBezTo>
                  <a:cubicBezTo>
                    <a:pt x="1864166" y="1627042"/>
                    <a:pt x="1852006" y="1644066"/>
                    <a:pt x="1827686" y="1648930"/>
                  </a:cubicBezTo>
                  <a:cubicBezTo>
                    <a:pt x="1822821" y="1639202"/>
                    <a:pt x="1816741" y="1630690"/>
                    <a:pt x="1809445" y="1623394"/>
                  </a:cubicBezTo>
                  <a:cubicBezTo>
                    <a:pt x="1811877" y="1618530"/>
                    <a:pt x="1814309" y="1612449"/>
                    <a:pt x="1816741" y="1605153"/>
                  </a:cubicBezTo>
                  <a:cubicBezTo>
                    <a:pt x="1819173" y="1597857"/>
                    <a:pt x="1821606" y="1591777"/>
                    <a:pt x="1824038" y="1586913"/>
                  </a:cubicBezTo>
                  <a:cubicBezTo>
                    <a:pt x="1826470" y="1579617"/>
                    <a:pt x="1828902" y="1574753"/>
                    <a:pt x="1831334" y="1572321"/>
                  </a:cubicBezTo>
                  <a:cubicBezTo>
                    <a:pt x="1831334" y="1552864"/>
                    <a:pt x="1818565" y="1537664"/>
                    <a:pt x="1793029" y="1526720"/>
                  </a:cubicBezTo>
                  <a:cubicBezTo>
                    <a:pt x="1767492" y="1515775"/>
                    <a:pt x="1740132" y="1509087"/>
                    <a:pt x="1710947" y="1506655"/>
                  </a:cubicBezTo>
                  <a:cubicBezTo>
                    <a:pt x="1708515" y="1511519"/>
                    <a:pt x="1706691" y="1514560"/>
                    <a:pt x="1705475" y="1515775"/>
                  </a:cubicBezTo>
                  <a:cubicBezTo>
                    <a:pt x="1704259" y="1516992"/>
                    <a:pt x="1702435" y="1520032"/>
                    <a:pt x="1700003" y="1524896"/>
                  </a:cubicBezTo>
                  <a:lnTo>
                    <a:pt x="1696355" y="1535840"/>
                  </a:lnTo>
                  <a:lnTo>
                    <a:pt x="1689059" y="1535840"/>
                  </a:lnTo>
                  <a:lnTo>
                    <a:pt x="1685411" y="1550432"/>
                  </a:lnTo>
                  <a:cubicBezTo>
                    <a:pt x="1680547" y="1562592"/>
                    <a:pt x="1678115" y="1572321"/>
                    <a:pt x="1678115" y="1579617"/>
                  </a:cubicBezTo>
                  <a:cubicBezTo>
                    <a:pt x="1678115" y="1586913"/>
                    <a:pt x="1669602" y="1592993"/>
                    <a:pt x="1652578" y="1597857"/>
                  </a:cubicBezTo>
                  <a:lnTo>
                    <a:pt x="1637986" y="1601505"/>
                  </a:lnTo>
                  <a:cubicBezTo>
                    <a:pt x="1640418" y="1589345"/>
                    <a:pt x="1641026" y="1579009"/>
                    <a:pt x="1639810" y="1570497"/>
                  </a:cubicBezTo>
                  <a:cubicBezTo>
                    <a:pt x="1638594" y="1561984"/>
                    <a:pt x="1642850" y="1552864"/>
                    <a:pt x="1652578" y="1543136"/>
                  </a:cubicBezTo>
                  <a:lnTo>
                    <a:pt x="1652578" y="1535840"/>
                  </a:lnTo>
                  <a:lnTo>
                    <a:pt x="1659874" y="1535840"/>
                  </a:lnTo>
                  <a:lnTo>
                    <a:pt x="1659874" y="1524896"/>
                  </a:lnTo>
                  <a:lnTo>
                    <a:pt x="1663522" y="1481119"/>
                  </a:lnTo>
                  <a:cubicBezTo>
                    <a:pt x="1661090" y="1481119"/>
                    <a:pt x="1658658" y="1479903"/>
                    <a:pt x="1656226" y="1477471"/>
                  </a:cubicBezTo>
                  <a:cubicBezTo>
                    <a:pt x="1653794" y="1475039"/>
                    <a:pt x="1652578" y="1472607"/>
                    <a:pt x="1652578" y="1470175"/>
                  </a:cubicBezTo>
                  <a:lnTo>
                    <a:pt x="1634338" y="1470175"/>
                  </a:lnTo>
                  <a:lnTo>
                    <a:pt x="1623393" y="1466526"/>
                  </a:lnTo>
                  <a:lnTo>
                    <a:pt x="1623393" y="1459230"/>
                  </a:lnTo>
                  <a:cubicBezTo>
                    <a:pt x="1613665" y="1454366"/>
                    <a:pt x="1599073" y="1451934"/>
                    <a:pt x="1579616" y="1451934"/>
                  </a:cubicBezTo>
                  <a:cubicBezTo>
                    <a:pt x="1572320" y="1466526"/>
                    <a:pt x="1558944" y="1476255"/>
                    <a:pt x="1539488" y="1481119"/>
                  </a:cubicBezTo>
                  <a:cubicBezTo>
                    <a:pt x="1537056" y="1476255"/>
                    <a:pt x="1535840" y="1471391"/>
                    <a:pt x="1535840" y="1466526"/>
                  </a:cubicBezTo>
                  <a:cubicBezTo>
                    <a:pt x="1535840" y="1461662"/>
                    <a:pt x="1534624" y="1456798"/>
                    <a:pt x="1532192" y="1451934"/>
                  </a:cubicBezTo>
                  <a:lnTo>
                    <a:pt x="1539488" y="1451934"/>
                  </a:lnTo>
                  <a:lnTo>
                    <a:pt x="1539488" y="1444638"/>
                  </a:lnTo>
                  <a:lnTo>
                    <a:pt x="1532192" y="1444638"/>
                  </a:lnTo>
                  <a:cubicBezTo>
                    <a:pt x="1532192" y="1430046"/>
                    <a:pt x="1534624" y="1417885"/>
                    <a:pt x="1539488" y="1408157"/>
                  </a:cubicBezTo>
                  <a:lnTo>
                    <a:pt x="1532192" y="1408157"/>
                  </a:lnTo>
                  <a:cubicBezTo>
                    <a:pt x="1529759" y="1403293"/>
                    <a:pt x="1524895" y="1399645"/>
                    <a:pt x="1517599" y="1397213"/>
                  </a:cubicBezTo>
                  <a:lnTo>
                    <a:pt x="1495711" y="1393565"/>
                  </a:lnTo>
                  <a:cubicBezTo>
                    <a:pt x="1495711" y="1388701"/>
                    <a:pt x="1495103" y="1384445"/>
                    <a:pt x="1493887" y="1380797"/>
                  </a:cubicBezTo>
                  <a:cubicBezTo>
                    <a:pt x="1492671" y="1377149"/>
                    <a:pt x="1492063" y="1372893"/>
                    <a:pt x="1492063" y="1368028"/>
                  </a:cubicBezTo>
                  <a:lnTo>
                    <a:pt x="1495711" y="1368028"/>
                  </a:lnTo>
                  <a:cubicBezTo>
                    <a:pt x="1498143" y="1363164"/>
                    <a:pt x="1499359" y="1357692"/>
                    <a:pt x="1499359" y="1351612"/>
                  </a:cubicBezTo>
                  <a:cubicBezTo>
                    <a:pt x="1499359" y="1345532"/>
                    <a:pt x="1500575" y="1340060"/>
                    <a:pt x="1503007" y="1335196"/>
                  </a:cubicBezTo>
                  <a:cubicBezTo>
                    <a:pt x="1495711" y="1330332"/>
                    <a:pt x="1493279" y="1327900"/>
                    <a:pt x="1495711" y="1327900"/>
                  </a:cubicBezTo>
                  <a:cubicBezTo>
                    <a:pt x="1498143" y="1327900"/>
                    <a:pt x="1496927" y="1325468"/>
                    <a:pt x="1492063" y="1320603"/>
                  </a:cubicBezTo>
                  <a:lnTo>
                    <a:pt x="1459230" y="1295067"/>
                  </a:lnTo>
                  <a:lnTo>
                    <a:pt x="1455582" y="1284123"/>
                  </a:lnTo>
                  <a:cubicBezTo>
                    <a:pt x="1453150" y="1279259"/>
                    <a:pt x="1451326" y="1276219"/>
                    <a:pt x="1450110" y="1275002"/>
                  </a:cubicBezTo>
                  <a:cubicBezTo>
                    <a:pt x="1448894" y="1273786"/>
                    <a:pt x="1447070" y="1270746"/>
                    <a:pt x="1444638" y="1265882"/>
                  </a:cubicBezTo>
                  <a:lnTo>
                    <a:pt x="1437342" y="1265882"/>
                  </a:lnTo>
                  <a:lnTo>
                    <a:pt x="1433693" y="1262234"/>
                  </a:lnTo>
                  <a:cubicBezTo>
                    <a:pt x="1404509" y="1262234"/>
                    <a:pt x="1385052" y="1269530"/>
                    <a:pt x="1375324" y="1284123"/>
                  </a:cubicBezTo>
                  <a:cubicBezTo>
                    <a:pt x="1360732" y="1279259"/>
                    <a:pt x="1348572" y="1275611"/>
                    <a:pt x="1338844" y="1273178"/>
                  </a:cubicBezTo>
                  <a:lnTo>
                    <a:pt x="1338844" y="1265882"/>
                  </a:lnTo>
                  <a:cubicBezTo>
                    <a:pt x="1343708" y="1263450"/>
                    <a:pt x="1347356" y="1258586"/>
                    <a:pt x="1349788" y="1251290"/>
                  </a:cubicBezTo>
                  <a:lnTo>
                    <a:pt x="1360732" y="1251290"/>
                  </a:lnTo>
                  <a:lnTo>
                    <a:pt x="1360732" y="1240346"/>
                  </a:lnTo>
                  <a:cubicBezTo>
                    <a:pt x="1402077" y="1240346"/>
                    <a:pt x="1422749" y="1223321"/>
                    <a:pt x="1422749" y="1189273"/>
                  </a:cubicBezTo>
                  <a:lnTo>
                    <a:pt x="1419101" y="1189273"/>
                  </a:lnTo>
                  <a:cubicBezTo>
                    <a:pt x="1414237" y="1167384"/>
                    <a:pt x="1408157" y="1148536"/>
                    <a:pt x="1400861" y="1132728"/>
                  </a:cubicBezTo>
                  <a:cubicBezTo>
                    <a:pt x="1393565" y="1116919"/>
                    <a:pt x="1383836" y="1100503"/>
                    <a:pt x="1371676" y="1083479"/>
                  </a:cubicBezTo>
                  <a:lnTo>
                    <a:pt x="1349788" y="1083479"/>
                  </a:lnTo>
                  <a:cubicBezTo>
                    <a:pt x="1344924" y="1088343"/>
                    <a:pt x="1338235" y="1090775"/>
                    <a:pt x="1329723" y="1090775"/>
                  </a:cubicBezTo>
                  <a:cubicBezTo>
                    <a:pt x="1321211" y="1090775"/>
                    <a:pt x="1312091" y="1090775"/>
                    <a:pt x="1302363" y="1090775"/>
                  </a:cubicBezTo>
                  <a:cubicBezTo>
                    <a:pt x="1299931" y="1083479"/>
                    <a:pt x="1298715" y="1073750"/>
                    <a:pt x="1298715" y="1061590"/>
                  </a:cubicBezTo>
                  <a:cubicBezTo>
                    <a:pt x="1306011" y="1056726"/>
                    <a:pt x="1312091" y="1054294"/>
                    <a:pt x="1316955" y="1054294"/>
                  </a:cubicBezTo>
                  <a:cubicBezTo>
                    <a:pt x="1321819" y="1054294"/>
                    <a:pt x="1332763" y="1051862"/>
                    <a:pt x="1349788" y="1046998"/>
                  </a:cubicBezTo>
                  <a:lnTo>
                    <a:pt x="1349788" y="1032405"/>
                  </a:lnTo>
                  <a:cubicBezTo>
                    <a:pt x="1347356" y="1032405"/>
                    <a:pt x="1344316" y="1027541"/>
                    <a:pt x="1340668" y="1017813"/>
                  </a:cubicBezTo>
                  <a:cubicBezTo>
                    <a:pt x="1337019" y="1008085"/>
                    <a:pt x="1330331" y="998357"/>
                    <a:pt x="1320603" y="988629"/>
                  </a:cubicBezTo>
                  <a:cubicBezTo>
                    <a:pt x="1310875" y="978900"/>
                    <a:pt x="1296891" y="969780"/>
                    <a:pt x="1278650" y="961268"/>
                  </a:cubicBezTo>
                  <a:cubicBezTo>
                    <a:pt x="1260410" y="952756"/>
                    <a:pt x="1236697" y="948500"/>
                    <a:pt x="1207513" y="948500"/>
                  </a:cubicBezTo>
                  <a:cubicBezTo>
                    <a:pt x="1200217" y="948500"/>
                    <a:pt x="1192313" y="949716"/>
                    <a:pt x="1183800" y="952148"/>
                  </a:cubicBezTo>
                  <a:cubicBezTo>
                    <a:pt x="1175288" y="954580"/>
                    <a:pt x="1163736" y="955796"/>
                    <a:pt x="1149144" y="955796"/>
                  </a:cubicBezTo>
                  <a:cubicBezTo>
                    <a:pt x="1141847" y="955796"/>
                    <a:pt x="1136983" y="954580"/>
                    <a:pt x="1134551" y="952148"/>
                  </a:cubicBezTo>
                  <a:lnTo>
                    <a:pt x="1123607" y="948500"/>
                  </a:lnTo>
                  <a:lnTo>
                    <a:pt x="1123607" y="941203"/>
                  </a:lnTo>
                  <a:cubicBezTo>
                    <a:pt x="1106583" y="941203"/>
                    <a:pt x="1093206" y="938164"/>
                    <a:pt x="1083478" y="932083"/>
                  </a:cubicBezTo>
                  <a:cubicBezTo>
                    <a:pt x="1073750" y="926003"/>
                    <a:pt x="1061590" y="922963"/>
                    <a:pt x="1046997" y="922963"/>
                  </a:cubicBezTo>
                  <a:lnTo>
                    <a:pt x="1046997" y="912019"/>
                  </a:lnTo>
                  <a:cubicBezTo>
                    <a:pt x="1034837" y="904723"/>
                    <a:pt x="1026325" y="893779"/>
                    <a:pt x="1021461" y="879186"/>
                  </a:cubicBezTo>
                  <a:lnTo>
                    <a:pt x="1025109" y="864594"/>
                  </a:lnTo>
                  <a:lnTo>
                    <a:pt x="1028757" y="857298"/>
                  </a:lnTo>
                  <a:cubicBezTo>
                    <a:pt x="1040917" y="852434"/>
                    <a:pt x="1051862" y="847570"/>
                    <a:pt x="1061590" y="842706"/>
                  </a:cubicBezTo>
                  <a:cubicBezTo>
                    <a:pt x="1071318" y="837841"/>
                    <a:pt x="1082262" y="832977"/>
                    <a:pt x="1094422" y="828113"/>
                  </a:cubicBezTo>
                  <a:lnTo>
                    <a:pt x="1112663" y="828113"/>
                  </a:lnTo>
                  <a:lnTo>
                    <a:pt x="1112663" y="820817"/>
                  </a:lnTo>
                  <a:lnTo>
                    <a:pt x="1119959" y="820817"/>
                  </a:lnTo>
                  <a:lnTo>
                    <a:pt x="1119959" y="828113"/>
                  </a:lnTo>
                  <a:lnTo>
                    <a:pt x="1192921" y="828113"/>
                  </a:lnTo>
                  <a:lnTo>
                    <a:pt x="1192921" y="820817"/>
                  </a:lnTo>
                  <a:cubicBezTo>
                    <a:pt x="1197785" y="820817"/>
                    <a:pt x="1200217" y="822033"/>
                    <a:pt x="1200217" y="824465"/>
                  </a:cubicBezTo>
                  <a:cubicBezTo>
                    <a:pt x="1200217" y="826897"/>
                    <a:pt x="1201433" y="828113"/>
                    <a:pt x="1203865" y="828113"/>
                  </a:cubicBezTo>
                  <a:lnTo>
                    <a:pt x="1287770" y="828113"/>
                  </a:lnTo>
                  <a:cubicBezTo>
                    <a:pt x="1287770" y="818385"/>
                    <a:pt x="1293851" y="810481"/>
                    <a:pt x="1306011" y="804401"/>
                  </a:cubicBezTo>
                  <a:cubicBezTo>
                    <a:pt x="1318171" y="798321"/>
                    <a:pt x="1329115" y="794064"/>
                    <a:pt x="1338844" y="791632"/>
                  </a:cubicBezTo>
                  <a:lnTo>
                    <a:pt x="1338844" y="780688"/>
                  </a:lnTo>
                  <a:lnTo>
                    <a:pt x="1357084" y="780688"/>
                  </a:lnTo>
                  <a:lnTo>
                    <a:pt x="1357084" y="773392"/>
                  </a:lnTo>
                  <a:lnTo>
                    <a:pt x="1360732" y="747856"/>
                  </a:lnTo>
                  <a:lnTo>
                    <a:pt x="1357084" y="733263"/>
                  </a:lnTo>
                  <a:cubicBezTo>
                    <a:pt x="1369244" y="728399"/>
                    <a:pt x="1380796" y="724751"/>
                    <a:pt x="1391741" y="722319"/>
                  </a:cubicBezTo>
                  <a:cubicBezTo>
                    <a:pt x="1402685" y="719887"/>
                    <a:pt x="1409373" y="708943"/>
                    <a:pt x="1411805" y="689486"/>
                  </a:cubicBezTo>
                  <a:lnTo>
                    <a:pt x="1408157" y="671246"/>
                  </a:lnTo>
                  <a:lnTo>
                    <a:pt x="1400861" y="671246"/>
                  </a:lnTo>
                  <a:cubicBezTo>
                    <a:pt x="1395997" y="663950"/>
                    <a:pt x="1386269" y="654830"/>
                    <a:pt x="1371676" y="643886"/>
                  </a:cubicBezTo>
                  <a:cubicBezTo>
                    <a:pt x="1357084" y="632941"/>
                    <a:pt x="1341276" y="622605"/>
                    <a:pt x="1324251" y="612877"/>
                  </a:cubicBezTo>
                  <a:cubicBezTo>
                    <a:pt x="1307227" y="603148"/>
                    <a:pt x="1290203" y="594637"/>
                    <a:pt x="1273178" y="587340"/>
                  </a:cubicBezTo>
                  <a:cubicBezTo>
                    <a:pt x="1256154" y="580044"/>
                    <a:pt x="1240345" y="573964"/>
                    <a:pt x="1225753" y="569100"/>
                  </a:cubicBezTo>
                  <a:lnTo>
                    <a:pt x="1225753" y="565452"/>
                  </a:lnTo>
                  <a:lnTo>
                    <a:pt x="1229401" y="558156"/>
                  </a:lnTo>
                  <a:lnTo>
                    <a:pt x="1243994" y="565452"/>
                  </a:lnTo>
                  <a:lnTo>
                    <a:pt x="1273178" y="580044"/>
                  </a:lnTo>
                  <a:cubicBezTo>
                    <a:pt x="1270746" y="577612"/>
                    <a:pt x="1268922" y="575180"/>
                    <a:pt x="1267706" y="572748"/>
                  </a:cubicBezTo>
                  <a:cubicBezTo>
                    <a:pt x="1266490" y="570316"/>
                    <a:pt x="1264666" y="567884"/>
                    <a:pt x="1262234" y="565452"/>
                  </a:cubicBezTo>
                  <a:lnTo>
                    <a:pt x="1273178" y="565452"/>
                  </a:lnTo>
                  <a:cubicBezTo>
                    <a:pt x="1278042" y="575180"/>
                    <a:pt x="1287162" y="583084"/>
                    <a:pt x="1300539" y="589164"/>
                  </a:cubicBezTo>
                  <a:cubicBezTo>
                    <a:pt x="1313915" y="595245"/>
                    <a:pt x="1325467" y="603148"/>
                    <a:pt x="1335195" y="612877"/>
                  </a:cubicBezTo>
                  <a:lnTo>
                    <a:pt x="1375324" y="612877"/>
                  </a:lnTo>
                  <a:lnTo>
                    <a:pt x="1386269" y="616525"/>
                  </a:lnTo>
                  <a:cubicBezTo>
                    <a:pt x="1391133" y="621389"/>
                    <a:pt x="1395997" y="628685"/>
                    <a:pt x="1400861" y="638413"/>
                  </a:cubicBezTo>
                  <a:lnTo>
                    <a:pt x="1411805" y="638413"/>
                  </a:lnTo>
                  <a:cubicBezTo>
                    <a:pt x="1414237" y="640845"/>
                    <a:pt x="1415453" y="642670"/>
                    <a:pt x="1415453" y="643886"/>
                  </a:cubicBezTo>
                  <a:cubicBezTo>
                    <a:pt x="1415453" y="645101"/>
                    <a:pt x="1416669" y="646926"/>
                    <a:pt x="1419101" y="649358"/>
                  </a:cubicBezTo>
                  <a:lnTo>
                    <a:pt x="1433693" y="642062"/>
                  </a:lnTo>
                  <a:lnTo>
                    <a:pt x="1433693" y="627469"/>
                  </a:lnTo>
                  <a:lnTo>
                    <a:pt x="1437342" y="569100"/>
                  </a:lnTo>
                  <a:lnTo>
                    <a:pt x="1444638" y="569100"/>
                  </a:lnTo>
                  <a:cubicBezTo>
                    <a:pt x="1444638" y="564236"/>
                    <a:pt x="1445246" y="559980"/>
                    <a:pt x="1446462" y="556332"/>
                  </a:cubicBezTo>
                  <a:cubicBezTo>
                    <a:pt x="1447678" y="552684"/>
                    <a:pt x="1448286" y="548427"/>
                    <a:pt x="1448286" y="543563"/>
                  </a:cubicBezTo>
                  <a:lnTo>
                    <a:pt x="1444638" y="543563"/>
                  </a:lnTo>
                  <a:cubicBezTo>
                    <a:pt x="1439774" y="531403"/>
                    <a:pt x="1434301" y="524107"/>
                    <a:pt x="1428221" y="521675"/>
                  </a:cubicBezTo>
                  <a:cubicBezTo>
                    <a:pt x="1422141" y="519243"/>
                    <a:pt x="1416669" y="514379"/>
                    <a:pt x="1411805" y="507083"/>
                  </a:cubicBezTo>
                  <a:lnTo>
                    <a:pt x="1408157" y="492490"/>
                  </a:lnTo>
                  <a:cubicBezTo>
                    <a:pt x="1383836" y="487626"/>
                    <a:pt x="1366812" y="475466"/>
                    <a:pt x="1357084" y="456010"/>
                  </a:cubicBezTo>
                  <a:lnTo>
                    <a:pt x="1364380" y="456010"/>
                  </a:lnTo>
                  <a:cubicBezTo>
                    <a:pt x="1369244" y="460874"/>
                    <a:pt x="1374108" y="463914"/>
                    <a:pt x="1378972" y="465130"/>
                  </a:cubicBezTo>
                  <a:cubicBezTo>
                    <a:pt x="1383836" y="466346"/>
                    <a:pt x="1386269" y="470602"/>
                    <a:pt x="1386269" y="477898"/>
                  </a:cubicBezTo>
                  <a:lnTo>
                    <a:pt x="1400861" y="477898"/>
                  </a:lnTo>
                  <a:cubicBezTo>
                    <a:pt x="1405725" y="482762"/>
                    <a:pt x="1409373" y="487626"/>
                    <a:pt x="1411805" y="492490"/>
                  </a:cubicBezTo>
                  <a:lnTo>
                    <a:pt x="1444638" y="496138"/>
                  </a:lnTo>
                  <a:cubicBezTo>
                    <a:pt x="1447070" y="501002"/>
                    <a:pt x="1454366" y="504651"/>
                    <a:pt x="1466526" y="507083"/>
                  </a:cubicBezTo>
                  <a:cubicBezTo>
                    <a:pt x="1471390" y="509515"/>
                    <a:pt x="1477470" y="511947"/>
                    <a:pt x="1484767" y="514379"/>
                  </a:cubicBezTo>
                  <a:lnTo>
                    <a:pt x="1484767" y="507083"/>
                  </a:lnTo>
                  <a:cubicBezTo>
                    <a:pt x="1496927" y="502219"/>
                    <a:pt x="1504831" y="495530"/>
                    <a:pt x="1508479" y="487018"/>
                  </a:cubicBezTo>
                  <a:cubicBezTo>
                    <a:pt x="1512127" y="478506"/>
                    <a:pt x="1515167" y="468170"/>
                    <a:pt x="1517599" y="456010"/>
                  </a:cubicBezTo>
                  <a:lnTo>
                    <a:pt x="1528543" y="456010"/>
                  </a:lnTo>
                  <a:cubicBezTo>
                    <a:pt x="1530975" y="443849"/>
                    <a:pt x="1532800" y="437769"/>
                    <a:pt x="1534016" y="437769"/>
                  </a:cubicBezTo>
                  <a:cubicBezTo>
                    <a:pt x="1535232" y="437769"/>
                    <a:pt x="1538272" y="435337"/>
                    <a:pt x="1543136" y="430473"/>
                  </a:cubicBezTo>
                  <a:lnTo>
                    <a:pt x="1550432" y="430473"/>
                  </a:lnTo>
                  <a:lnTo>
                    <a:pt x="1550432" y="419529"/>
                  </a:lnTo>
                  <a:lnTo>
                    <a:pt x="1561376" y="419529"/>
                  </a:lnTo>
                  <a:cubicBezTo>
                    <a:pt x="1566240" y="407369"/>
                    <a:pt x="1568672" y="387912"/>
                    <a:pt x="1568672" y="361160"/>
                  </a:cubicBezTo>
                  <a:cubicBezTo>
                    <a:pt x="1566240" y="356296"/>
                    <a:pt x="1565632" y="354472"/>
                    <a:pt x="1566848" y="355688"/>
                  </a:cubicBezTo>
                  <a:cubicBezTo>
                    <a:pt x="1568064" y="356903"/>
                    <a:pt x="1567456" y="355080"/>
                    <a:pt x="1565024" y="350215"/>
                  </a:cubicBezTo>
                  <a:cubicBezTo>
                    <a:pt x="1572320" y="350215"/>
                    <a:pt x="1579616" y="349607"/>
                    <a:pt x="1586913" y="348391"/>
                  </a:cubicBezTo>
                  <a:cubicBezTo>
                    <a:pt x="1594209" y="347175"/>
                    <a:pt x="1600289" y="346567"/>
                    <a:pt x="1605153" y="346567"/>
                  </a:cubicBezTo>
                  <a:lnTo>
                    <a:pt x="1605153" y="350215"/>
                  </a:lnTo>
                  <a:cubicBezTo>
                    <a:pt x="1612449" y="355080"/>
                    <a:pt x="1617313" y="356903"/>
                    <a:pt x="1619745" y="355688"/>
                  </a:cubicBezTo>
                  <a:cubicBezTo>
                    <a:pt x="1622177" y="354472"/>
                    <a:pt x="1627041" y="357512"/>
                    <a:pt x="1634338" y="364808"/>
                  </a:cubicBezTo>
                  <a:lnTo>
                    <a:pt x="1641634" y="364808"/>
                  </a:lnTo>
                  <a:lnTo>
                    <a:pt x="1641634" y="372104"/>
                  </a:lnTo>
                  <a:cubicBezTo>
                    <a:pt x="1644066" y="372104"/>
                    <a:pt x="1654402" y="369064"/>
                    <a:pt x="1672642" y="362984"/>
                  </a:cubicBezTo>
                  <a:cubicBezTo>
                    <a:pt x="1690883" y="356903"/>
                    <a:pt x="1700003" y="352647"/>
                    <a:pt x="1700003" y="350215"/>
                  </a:cubicBezTo>
                  <a:lnTo>
                    <a:pt x="1707299" y="350215"/>
                  </a:lnTo>
                  <a:lnTo>
                    <a:pt x="1707299" y="328327"/>
                  </a:lnTo>
                  <a:lnTo>
                    <a:pt x="1700003" y="328327"/>
                  </a:lnTo>
                  <a:lnTo>
                    <a:pt x="1700003" y="288198"/>
                  </a:lnTo>
                  <a:cubicBezTo>
                    <a:pt x="1704867" y="285766"/>
                    <a:pt x="1707907" y="283942"/>
                    <a:pt x="1709123" y="282726"/>
                  </a:cubicBezTo>
                  <a:cubicBezTo>
                    <a:pt x="1710339" y="281510"/>
                    <a:pt x="1713379" y="279686"/>
                    <a:pt x="1718243" y="277254"/>
                  </a:cubicBezTo>
                  <a:cubicBezTo>
                    <a:pt x="1723107" y="277254"/>
                    <a:pt x="1727363" y="277862"/>
                    <a:pt x="1731012" y="279078"/>
                  </a:cubicBezTo>
                  <a:cubicBezTo>
                    <a:pt x="1734660" y="280294"/>
                    <a:pt x="1738916" y="280902"/>
                    <a:pt x="1743780" y="280902"/>
                  </a:cubicBezTo>
                  <a:lnTo>
                    <a:pt x="1743780" y="288198"/>
                  </a:lnTo>
                  <a:cubicBezTo>
                    <a:pt x="1751076" y="297926"/>
                    <a:pt x="1760804" y="302791"/>
                    <a:pt x="1772965" y="302791"/>
                  </a:cubicBezTo>
                  <a:lnTo>
                    <a:pt x="1772965" y="310087"/>
                  </a:lnTo>
                  <a:cubicBezTo>
                    <a:pt x="1775396" y="312519"/>
                    <a:pt x="1777829" y="314951"/>
                    <a:pt x="1780261" y="317383"/>
                  </a:cubicBezTo>
                  <a:lnTo>
                    <a:pt x="1831334" y="313735"/>
                  </a:lnTo>
                  <a:cubicBezTo>
                    <a:pt x="1836198" y="304006"/>
                    <a:pt x="1839846" y="297926"/>
                    <a:pt x="1842278" y="295494"/>
                  </a:cubicBezTo>
                  <a:cubicBezTo>
                    <a:pt x="1844710" y="293062"/>
                    <a:pt x="1848358" y="288198"/>
                    <a:pt x="1853222" y="280902"/>
                  </a:cubicBezTo>
                  <a:lnTo>
                    <a:pt x="1853222" y="266310"/>
                  </a:lnTo>
                  <a:cubicBezTo>
                    <a:pt x="1862950" y="266310"/>
                    <a:pt x="1872070" y="260229"/>
                    <a:pt x="1880583" y="248069"/>
                  </a:cubicBezTo>
                  <a:cubicBezTo>
                    <a:pt x="1889095" y="235909"/>
                    <a:pt x="1893351" y="223749"/>
                    <a:pt x="1893351" y="211589"/>
                  </a:cubicBezTo>
                  <a:cubicBezTo>
                    <a:pt x="1893351" y="199428"/>
                    <a:pt x="1892135" y="186660"/>
                    <a:pt x="1889703" y="173284"/>
                  </a:cubicBezTo>
                  <a:cubicBezTo>
                    <a:pt x="1887271" y="159907"/>
                    <a:pt x="1886055" y="147139"/>
                    <a:pt x="1886055" y="134979"/>
                  </a:cubicBezTo>
                  <a:close/>
                  <a:moveTo>
                    <a:pt x="1960580" y="125077"/>
                  </a:moveTo>
                  <a:lnTo>
                    <a:pt x="1962664" y="131331"/>
                  </a:lnTo>
                  <a:cubicBezTo>
                    <a:pt x="1961448" y="128899"/>
                    <a:pt x="1960688" y="127075"/>
                    <a:pt x="1960384" y="125859"/>
                  </a:cubicBezTo>
                  <a:close/>
                  <a:moveTo>
                    <a:pt x="1959016" y="120387"/>
                  </a:moveTo>
                  <a:cubicBezTo>
                    <a:pt x="1961448" y="122819"/>
                    <a:pt x="1962056" y="124035"/>
                    <a:pt x="1960840" y="124035"/>
                  </a:cubicBezTo>
                  <a:lnTo>
                    <a:pt x="1960580" y="125077"/>
                  </a:lnTo>
                  <a:close/>
                  <a:moveTo>
                    <a:pt x="1962664" y="94850"/>
                  </a:moveTo>
                  <a:lnTo>
                    <a:pt x="1962664" y="113091"/>
                  </a:lnTo>
                  <a:lnTo>
                    <a:pt x="1959016" y="113091"/>
                  </a:lnTo>
                  <a:close/>
                  <a:moveTo>
                    <a:pt x="1853222" y="0"/>
                  </a:moveTo>
                  <a:lnTo>
                    <a:pt x="1867814" y="0"/>
                  </a:lnTo>
                  <a:lnTo>
                    <a:pt x="1875111" y="3648"/>
                  </a:lnTo>
                  <a:lnTo>
                    <a:pt x="1875111" y="21889"/>
                  </a:lnTo>
                  <a:cubicBezTo>
                    <a:pt x="1872679" y="24321"/>
                    <a:pt x="1871462" y="30401"/>
                    <a:pt x="1871462" y="40129"/>
                  </a:cubicBezTo>
                  <a:cubicBezTo>
                    <a:pt x="1871462" y="52289"/>
                    <a:pt x="1873895" y="68098"/>
                    <a:pt x="1878759" y="87554"/>
                  </a:cubicBezTo>
                  <a:cubicBezTo>
                    <a:pt x="1883623" y="107010"/>
                    <a:pt x="1887271" y="121603"/>
                    <a:pt x="1889703" y="131331"/>
                  </a:cubicBezTo>
                  <a:lnTo>
                    <a:pt x="1878759" y="131331"/>
                  </a:lnTo>
                  <a:cubicBezTo>
                    <a:pt x="1878759" y="107010"/>
                    <a:pt x="1875111" y="85122"/>
                    <a:pt x="1867814" y="65665"/>
                  </a:cubicBezTo>
                  <a:cubicBezTo>
                    <a:pt x="1860518" y="46209"/>
                    <a:pt x="1855654" y="24321"/>
                    <a:pt x="185322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A24C2C8-38D6-40EE-9E07-4465A40A0F07}"/>
                </a:ext>
              </a:extLst>
            </p:cNvPr>
            <p:cNvSpPr/>
            <p:nvPr userDrawn="1"/>
          </p:nvSpPr>
          <p:spPr>
            <a:xfrm>
              <a:off x="3086100" y="0"/>
              <a:ext cx="9105900" cy="6858000"/>
            </a:xfrm>
            <a:custGeom>
              <a:avLst/>
              <a:gdLst/>
              <a:ahLst/>
              <a:cxnLst/>
              <a:rect l="l" t="t" r="r" b="b"/>
              <a:pathLst>
                <a:path w="1196035" h="907314">
                  <a:moveTo>
                    <a:pt x="296952" y="870966"/>
                  </a:moveTo>
                  <a:cubicBezTo>
                    <a:pt x="297409" y="870966"/>
                    <a:pt x="297752" y="871081"/>
                    <a:pt x="297980" y="871309"/>
                  </a:cubicBezTo>
                  <a:cubicBezTo>
                    <a:pt x="298209" y="871538"/>
                    <a:pt x="298780" y="871652"/>
                    <a:pt x="299695" y="871652"/>
                  </a:cubicBezTo>
                  <a:cubicBezTo>
                    <a:pt x="299238" y="873024"/>
                    <a:pt x="299009" y="873709"/>
                    <a:pt x="299009" y="873709"/>
                  </a:cubicBezTo>
                  <a:cubicBezTo>
                    <a:pt x="299009" y="873709"/>
                    <a:pt x="298323" y="873938"/>
                    <a:pt x="296952" y="874395"/>
                  </a:cubicBezTo>
                  <a:lnTo>
                    <a:pt x="290779" y="875081"/>
                  </a:lnTo>
                  <a:lnTo>
                    <a:pt x="290779" y="876453"/>
                  </a:lnTo>
                  <a:lnTo>
                    <a:pt x="275692" y="877138"/>
                  </a:lnTo>
                  <a:cubicBezTo>
                    <a:pt x="276149" y="876224"/>
                    <a:pt x="277635" y="875081"/>
                    <a:pt x="280149" y="873709"/>
                  </a:cubicBezTo>
                  <a:cubicBezTo>
                    <a:pt x="282664" y="872338"/>
                    <a:pt x="285750" y="871652"/>
                    <a:pt x="289408" y="871652"/>
                  </a:cubicBezTo>
                  <a:lnTo>
                    <a:pt x="289408" y="873024"/>
                  </a:lnTo>
                  <a:lnTo>
                    <a:pt x="292837" y="873024"/>
                  </a:lnTo>
                  <a:cubicBezTo>
                    <a:pt x="293751" y="872566"/>
                    <a:pt x="294437" y="872109"/>
                    <a:pt x="294894" y="871652"/>
                  </a:cubicBezTo>
                  <a:cubicBezTo>
                    <a:pt x="295351" y="871195"/>
                    <a:pt x="296037" y="870966"/>
                    <a:pt x="296952" y="870966"/>
                  </a:cubicBezTo>
                  <a:close/>
                  <a:moveTo>
                    <a:pt x="199568" y="803758"/>
                  </a:moveTo>
                  <a:cubicBezTo>
                    <a:pt x="198653" y="804672"/>
                    <a:pt x="197510" y="805358"/>
                    <a:pt x="196139" y="805815"/>
                  </a:cubicBezTo>
                  <a:cubicBezTo>
                    <a:pt x="194767" y="806272"/>
                    <a:pt x="193624" y="806958"/>
                    <a:pt x="192710" y="807873"/>
                  </a:cubicBezTo>
                  <a:lnTo>
                    <a:pt x="192710" y="808558"/>
                  </a:lnTo>
                  <a:cubicBezTo>
                    <a:pt x="190424" y="810844"/>
                    <a:pt x="188366" y="812216"/>
                    <a:pt x="186538" y="812673"/>
                  </a:cubicBezTo>
                  <a:lnTo>
                    <a:pt x="174193" y="813359"/>
                  </a:lnTo>
                  <a:lnTo>
                    <a:pt x="184480" y="812673"/>
                  </a:lnTo>
                  <a:cubicBezTo>
                    <a:pt x="186309" y="810844"/>
                    <a:pt x="188366" y="809016"/>
                    <a:pt x="190652" y="807187"/>
                  </a:cubicBezTo>
                  <a:cubicBezTo>
                    <a:pt x="192938" y="805358"/>
                    <a:pt x="195910" y="804215"/>
                    <a:pt x="199568" y="803758"/>
                  </a:cubicBezTo>
                  <a:close/>
                  <a:moveTo>
                    <a:pt x="934060" y="763296"/>
                  </a:moveTo>
                  <a:lnTo>
                    <a:pt x="936117" y="763296"/>
                  </a:lnTo>
                  <a:lnTo>
                    <a:pt x="936117" y="764667"/>
                  </a:lnTo>
                  <a:lnTo>
                    <a:pt x="938860" y="765353"/>
                  </a:lnTo>
                  <a:lnTo>
                    <a:pt x="939546" y="765353"/>
                  </a:lnTo>
                  <a:cubicBezTo>
                    <a:pt x="940003" y="766267"/>
                    <a:pt x="940346" y="766839"/>
                    <a:pt x="940575" y="767068"/>
                  </a:cubicBezTo>
                  <a:cubicBezTo>
                    <a:pt x="940803" y="767296"/>
                    <a:pt x="940918" y="767868"/>
                    <a:pt x="940918" y="768782"/>
                  </a:cubicBezTo>
                  <a:cubicBezTo>
                    <a:pt x="937717" y="768782"/>
                    <a:pt x="935431" y="766953"/>
                    <a:pt x="934060" y="763296"/>
                  </a:cubicBezTo>
                  <a:close/>
                  <a:moveTo>
                    <a:pt x="931317" y="761238"/>
                  </a:moveTo>
                  <a:cubicBezTo>
                    <a:pt x="932231" y="761238"/>
                    <a:pt x="933145" y="761695"/>
                    <a:pt x="934060" y="762610"/>
                  </a:cubicBezTo>
                  <a:cubicBezTo>
                    <a:pt x="933603" y="763067"/>
                    <a:pt x="933374" y="763524"/>
                    <a:pt x="933374" y="763981"/>
                  </a:cubicBezTo>
                  <a:cubicBezTo>
                    <a:pt x="932917" y="763981"/>
                    <a:pt x="932688" y="763867"/>
                    <a:pt x="932688" y="763639"/>
                  </a:cubicBezTo>
                  <a:cubicBezTo>
                    <a:pt x="932688" y="763410"/>
                    <a:pt x="932460" y="763296"/>
                    <a:pt x="932002" y="763296"/>
                  </a:cubicBezTo>
                  <a:lnTo>
                    <a:pt x="932002" y="762610"/>
                  </a:lnTo>
                  <a:lnTo>
                    <a:pt x="931317" y="762610"/>
                  </a:lnTo>
                  <a:cubicBezTo>
                    <a:pt x="930859" y="762610"/>
                    <a:pt x="930631" y="762381"/>
                    <a:pt x="930631" y="761924"/>
                  </a:cubicBezTo>
                  <a:cubicBezTo>
                    <a:pt x="930631" y="761924"/>
                    <a:pt x="930859" y="761695"/>
                    <a:pt x="931317" y="761238"/>
                  </a:cubicBezTo>
                  <a:close/>
                  <a:moveTo>
                    <a:pt x="833933" y="696087"/>
                  </a:moveTo>
                  <a:lnTo>
                    <a:pt x="833933" y="698145"/>
                  </a:lnTo>
                  <a:lnTo>
                    <a:pt x="833247" y="698145"/>
                  </a:lnTo>
                  <a:lnTo>
                    <a:pt x="833247" y="697459"/>
                  </a:lnTo>
                  <a:cubicBezTo>
                    <a:pt x="833247" y="697459"/>
                    <a:pt x="833476" y="697002"/>
                    <a:pt x="833933" y="696087"/>
                  </a:cubicBezTo>
                  <a:close/>
                  <a:moveTo>
                    <a:pt x="709117" y="680314"/>
                  </a:moveTo>
                  <a:cubicBezTo>
                    <a:pt x="710032" y="680314"/>
                    <a:pt x="710718" y="680428"/>
                    <a:pt x="711175" y="680657"/>
                  </a:cubicBezTo>
                  <a:cubicBezTo>
                    <a:pt x="711632" y="680885"/>
                    <a:pt x="712318" y="681000"/>
                    <a:pt x="713232" y="681000"/>
                  </a:cubicBezTo>
                  <a:lnTo>
                    <a:pt x="713232" y="683057"/>
                  </a:lnTo>
                  <a:cubicBezTo>
                    <a:pt x="715061" y="683514"/>
                    <a:pt x="715747" y="684086"/>
                    <a:pt x="715290" y="684772"/>
                  </a:cubicBezTo>
                  <a:cubicBezTo>
                    <a:pt x="714832" y="685457"/>
                    <a:pt x="715061" y="685800"/>
                    <a:pt x="715975" y="685800"/>
                  </a:cubicBezTo>
                  <a:lnTo>
                    <a:pt x="718719" y="686486"/>
                  </a:lnTo>
                  <a:cubicBezTo>
                    <a:pt x="719176" y="686943"/>
                    <a:pt x="719404" y="687400"/>
                    <a:pt x="719404" y="687858"/>
                  </a:cubicBezTo>
                  <a:cubicBezTo>
                    <a:pt x="719404" y="688315"/>
                    <a:pt x="719633" y="688772"/>
                    <a:pt x="720090" y="689229"/>
                  </a:cubicBezTo>
                  <a:lnTo>
                    <a:pt x="717347" y="689229"/>
                  </a:lnTo>
                  <a:cubicBezTo>
                    <a:pt x="715975" y="686943"/>
                    <a:pt x="714489" y="685800"/>
                    <a:pt x="712889" y="685800"/>
                  </a:cubicBezTo>
                  <a:cubicBezTo>
                    <a:pt x="711289" y="685800"/>
                    <a:pt x="710032" y="683971"/>
                    <a:pt x="709117" y="680314"/>
                  </a:cubicBezTo>
                  <a:close/>
                  <a:moveTo>
                    <a:pt x="538353" y="648081"/>
                  </a:moveTo>
                  <a:cubicBezTo>
                    <a:pt x="539268" y="649453"/>
                    <a:pt x="539953" y="650482"/>
                    <a:pt x="540411" y="651167"/>
                  </a:cubicBezTo>
                  <a:cubicBezTo>
                    <a:pt x="540868" y="651853"/>
                    <a:pt x="541096" y="653339"/>
                    <a:pt x="541096" y="655625"/>
                  </a:cubicBezTo>
                  <a:cubicBezTo>
                    <a:pt x="540182" y="656539"/>
                    <a:pt x="538125" y="657454"/>
                    <a:pt x="534924" y="658368"/>
                  </a:cubicBezTo>
                  <a:lnTo>
                    <a:pt x="534924" y="656997"/>
                  </a:lnTo>
                  <a:lnTo>
                    <a:pt x="532867" y="656997"/>
                  </a:lnTo>
                  <a:cubicBezTo>
                    <a:pt x="532867" y="655625"/>
                    <a:pt x="532410" y="654939"/>
                    <a:pt x="531495" y="654939"/>
                  </a:cubicBezTo>
                  <a:cubicBezTo>
                    <a:pt x="530581" y="654939"/>
                    <a:pt x="529666" y="654482"/>
                    <a:pt x="528752" y="653568"/>
                  </a:cubicBezTo>
                  <a:lnTo>
                    <a:pt x="529438" y="649453"/>
                  </a:lnTo>
                  <a:cubicBezTo>
                    <a:pt x="531267" y="648996"/>
                    <a:pt x="532867" y="648767"/>
                    <a:pt x="534238" y="648767"/>
                  </a:cubicBezTo>
                  <a:cubicBezTo>
                    <a:pt x="535610" y="648767"/>
                    <a:pt x="536982" y="648538"/>
                    <a:pt x="538353" y="648081"/>
                  </a:cubicBezTo>
                  <a:close/>
                  <a:moveTo>
                    <a:pt x="1127455" y="638480"/>
                  </a:moveTo>
                  <a:cubicBezTo>
                    <a:pt x="1128827" y="638937"/>
                    <a:pt x="1130313" y="639166"/>
                    <a:pt x="1131913" y="639166"/>
                  </a:cubicBezTo>
                  <a:cubicBezTo>
                    <a:pt x="1133513" y="639166"/>
                    <a:pt x="1134999" y="639166"/>
                    <a:pt x="1136371" y="639166"/>
                  </a:cubicBezTo>
                  <a:lnTo>
                    <a:pt x="1136371" y="640537"/>
                  </a:lnTo>
                  <a:cubicBezTo>
                    <a:pt x="1136828" y="640080"/>
                    <a:pt x="1137285" y="639852"/>
                    <a:pt x="1137742" y="639852"/>
                  </a:cubicBezTo>
                  <a:cubicBezTo>
                    <a:pt x="1138199" y="639852"/>
                    <a:pt x="1138657" y="639623"/>
                    <a:pt x="1139114" y="639166"/>
                  </a:cubicBezTo>
                  <a:lnTo>
                    <a:pt x="1139114" y="638480"/>
                  </a:lnTo>
                  <a:cubicBezTo>
                    <a:pt x="1141400" y="640766"/>
                    <a:pt x="1144600" y="642366"/>
                    <a:pt x="1148715" y="643281"/>
                  </a:cubicBezTo>
                  <a:cubicBezTo>
                    <a:pt x="1152830" y="644195"/>
                    <a:pt x="1154887" y="646481"/>
                    <a:pt x="1154887" y="650139"/>
                  </a:cubicBezTo>
                  <a:lnTo>
                    <a:pt x="1155573" y="651510"/>
                  </a:lnTo>
                  <a:cubicBezTo>
                    <a:pt x="1156488" y="651967"/>
                    <a:pt x="1157402" y="652653"/>
                    <a:pt x="1158316" y="653568"/>
                  </a:cubicBezTo>
                  <a:lnTo>
                    <a:pt x="1158316" y="663169"/>
                  </a:lnTo>
                  <a:cubicBezTo>
                    <a:pt x="1158774" y="664083"/>
                    <a:pt x="1159231" y="665226"/>
                    <a:pt x="1159688" y="666598"/>
                  </a:cubicBezTo>
                  <a:cubicBezTo>
                    <a:pt x="1160145" y="667969"/>
                    <a:pt x="1160374" y="669341"/>
                    <a:pt x="1160374" y="670713"/>
                  </a:cubicBezTo>
                  <a:cubicBezTo>
                    <a:pt x="1160374" y="672541"/>
                    <a:pt x="1159802" y="674256"/>
                    <a:pt x="1158659" y="675856"/>
                  </a:cubicBezTo>
                  <a:cubicBezTo>
                    <a:pt x="1157516" y="677456"/>
                    <a:pt x="1156945" y="679399"/>
                    <a:pt x="1156945" y="681685"/>
                  </a:cubicBezTo>
                  <a:lnTo>
                    <a:pt x="1155573" y="681685"/>
                  </a:lnTo>
                  <a:cubicBezTo>
                    <a:pt x="1155573" y="683057"/>
                    <a:pt x="1155345" y="683971"/>
                    <a:pt x="1154887" y="684429"/>
                  </a:cubicBezTo>
                  <a:lnTo>
                    <a:pt x="1154202" y="685800"/>
                  </a:lnTo>
                  <a:lnTo>
                    <a:pt x="1152144" y="685800"/>
                  </a:lnTo>
                  <a:cubicBezTo>
                    <a:pt x="1152144" y="687629"/>
                    <a:pt x="1151687" y="688543"/>
                    <a:pt x="1150773" y="688543"/>
                  </a:cubicBezTo>
                  <a:cubicBezTo>
                    <a:pt x="1149858" y="688543"/>
                    <a:pt x="1148944" y="689001"/>
                    <a:pt x="1148029" y="689915"/>
                  </a:cubicBezTo>
                  <a:lnTo>
                    <a:pt x="1148715" y="693344"/>
                  </a:lnTo>
                  <a:cubicBezTo>
                    <a:pt x="1146886" y="694258"/>
                    <a:pt x="1144715" y="694944"/>
                    <a:pt x="1142200" y="695401"/>
                  </a:cubicBezTo>
                  <a:cubicBezTo>
                    <a:pt x="1139685" y="695859"/>
                    <a:pt x="1138428" y="696773"/>
                    <a:pt x="1138428" y="698145"/>
                  </a:cubicBezTo>
                  <a:lnTo>
                    <a:pt x="1133628" y="698830"/>
                  </a:lnTo>
                  <a:cubicBezTo>
                    <a:pt x="1132713" y="699745"/>
                    <a:pt x="1132142" y="700545"/>
                    <a:pt x="1131913" y="701231"/>
                  </a:cubicBezTo>
                  <a:cubicBezTo>
                    <a:pt x="1131684" y="701917"/>
                    <a:pt x="1130427" y="702259"/>
                    <a:pt x="1128141" y="702259"/>
                  </a:cubicBezTo>
                  <a:lnTo>
                    <a:pt x="1128141" y="703631"/>
                  </a:lnTo>
                  <a:cubicBezTo>
                    <a:pt x="1127684" y="703631"/>
                    <a:pt x="1126541" y="703860"/>
                    <a:pt x="1124712" y="704317"/>
                  </a:cubicBezTo>
                  <a:cubicBezTo>
                    <a:pt x="1123341" y="704774"/>
                    <a:pt x="1121626" y="705231"/>
                    <a:pt x="1119569" y="705688"/>
                  </a:cubicBezTo>
                  <a:cubicBezTo>
                    <a:pt x="1117511" y="706146"/>
                    <a:pt x="1114882" y="706603"/>
                    <a:pt x="1111682" y="707060"/>
                  </a:cubicBezTo>
                  <a:lnTo>
                    <a:pt x="1111682" y="705688"/>
                  </a:lnTo>
                  <a:cubicBezTo>
                    <a:pt x="1108939" y="705688"/>
                    <a:pt x="1106881" y="705460"/>
                    <a:pt x="1105510" y="705003"/>
                  </a:cubicBezTo>
                  <a:lnTo>
                    <a:pt x="1105510" y="704317"/>
                  </a:lnTo>
                  <a:cubicBezTo>
                    <a:pt x="1103224" y="703860"/>
                    <a:pt x="1101166" y="702488"/>
                    <a:pt x="1099338" y="700202"/>
                  </a:cubicBezTo>
                  <a:cubicBezTo>
                    <a:pt x="1097509" y="697916"/>
                    <a:pt x="1096023" y="695516"/>
                    <a:pt x="1094880" y="693001"/>
                  </a:cubicBezTo>
                  <a:cubicBezTo>
                    <a:pt x="1093737" y="690487"/>
                    <a:pt x="1092822" y="687972"/>
                    <a:pt x="1092137" y="685457"/>
                  </a:cubicBezTo>
                  <a:cubicBezTo>
                    <a:pt x="1091451" y="682943"/>
                    <a:pt x="1091108" y="681228"/>
                    <a:pt x="1091108" y="680314"/>
                  </a:cubicBezTo>
                  <a:lnTo>
                    <a:pt x="1090422" y="680314"/>
                  </a:lnTo>
                  <a:cubicBezTo>
                    <a:pt x="1089508" y="679399"/>
                    <a:pt x="1089051" y="678371"/>
                    <a:pt x="1089051" y="677228"/>
                  </a:cubicBezTo>
                  <a:cubicBezTo>
                    <a:pt x="1089051" y="676085"/>
                    <a:pt x="1089051" y="675056"/>
                    <a:pt x="1089051" y="674142"/>
                  </a:cubicBezTo>
                  <a:lnTo>
                    <a:pt x="1091108" y="673456"/>
                  </a:lnTo>
                  <a:lnTo>
                    <a:pt x="1091794" y="669341"/>
                  </a:lnTo>
                  <a:lnTo>
                    <a:pt x="1093165" y="669341"/>
                  </a:lnTo>
                  <a:lnTo>
                    <a:pt x="1093165" y="665912"/>
                  </a:lnTo>
                  <a:lnTo>
                    <a:pt x="1095223" y="661797"/>
                  </a:lnTo>
                  <a:lnTo>
                    <a:pt x="1096594" y="661797"/>
                  </a:lnTo>
                  <a:lnTo>
                    <a:pt x="1097280" y="659054"/>
                  </a:lnTo>
                  <a:lnTo>
                    <a:pt x="1099338" y="659054"/>
                  </a:lnTo>
                  <a:lnTo>
                    <a:pt x="1105510" y="650139"/>
                  </a:lnTo>
                  <a:lnTo>
                    <a:pt x="1106881" y="650139"/>
                  </a:lnTo>
                  <a:cubicBezTo>
                    <a:pt x="1107339" y="649681"/>
                    <a:pt x="1107567" y="649339"/>
                    <a:pt x="1107567" y="649110"/>
                  </a:cubicBezTo>
                  <a:cubicBezTo>
                    <a:pt x="1107567" y="648881"/>
                    <a:pt x="1107796" y="648538"/>
                    <a:pt x="1108253" y="648081"/>
                  </a:cubicBezTo>
                  <a:lnTo>
                    <a:pt x="1109625" y="648081"/>
                  </a:lnTo>
                  <a:cubicBezTo>
                    <a:pt x="1110996" y="646710"/>
                    <a:pt x="1112025" y="646024"/>
                    <a:pt x="1112711" y="646024"/>
                  </a:cubicBezTo>
                  <a:cubicBezTo>
                    <a:pt x="1113396" y="646024"/>
                    <a:pt x="1114425" y="645567"/>
                    <a:pt x="1115797" y="644652"/>
                  </a:cubicBezTo>
                  <a:lnTo>
                    <a:pt x="1115797" y="643966"/>
                  </a:lnTo>
                  <a:cubicBezTo>
                    <a:pt x="1118083" y="643052"/>
                    <a:pt x="1119683" y="642252"/>
                    <a:pt x="1120597" y="641566"/>
                  </a:cubicBezTo>
                  <a:cubicBezTo>
                    <a:pt x="1121512" y="640880"/>
                    <a:pt x="1123112" y="640537"/>
                    <a:pt x="1125398" y="640537"/>
                  </a:cubicBezTo>
                  <a:lnTo>
                    <a:pt x="1125398" y="639166"/>
                  </a:lnTo>
                  <a:close/>
                  <a:moveTo>
                    <a:pt x="480746" y="635737"/>
                  </a:moveTo>
                  <a:lnTo>
                    <a:pt x="481432" y="638480"/>
                  </a:lnTo>
                  <a:cubicBezTo>
                    <a:pt x="482803" y="640766"/>
                    <a:pt x="483489" y="643052"/>
                    <a:pt x="483489" y="645338"/>
                  </a:cubicBezTo>
                  <a:lnTo>
                    <a:pt x="482803" y="650139"/>
                  </a:lnTo>
                  <a:lnTo>
                    <a:pt x="481432" y="650139"/>
                  </a:lnTo>
                  <a:cubicBezTo>
                    <a:pt x="481889" y="652882"/>
                    <a:pt x="482118" y="655511"/>
                    <a:pt x="482118" y="658025"/>
                  </a:cubicBezTo>
                  <a:cubicBezTo>
                    <a:pt x="482118" y="660540"/>
                    <a:pt x="482346" y="663169"/>
                    <a:pt x="482803" y="665912"/>
                  </a:cubicBezTo>
                  <a:lnTo>
                    <a:pt x="484175" y="670713"/>
                  </a:lnTo>
                  <a:cubicBezTo>
                    <a:pt x="485547" y="673913"/>
                    <a:pt x="488290" y="676428"/>
                    <a:pt x="492405" y="678256"/>
                  </a:cubicBezTo>
                  <a:lnTo>
                    <a:pt x="492405" y="679628"/>
                  </a:lnTo>
                  <a:lnTo>
                    <a:pt x="495148" y="679628"/>
                  </a:lnTo>
                  <a:cubicBezTo>
                    <a:pt x="496977" y="681457"/>
                    <a:pt x="498234" y="682257"/>
                    <a:pt x="498920" y="682028"/>
                  </a:cubicBezTo>
                  <a:cubicBezTo>
                    <a:pt x="499605" y="681800"/>
                    <a:pt x="500634" y="682143"/>
                    <a:pt x="502006" y="683057"/>
                  </a:cubicBezTo>
                  <a:lnTo>
                    <a:pt x="504063" y="684429"/>
                  </a:lnTo>
                  <a:lnTo>
                    <a:pt x="504749" y="684429"/>
                  </a:lnTo>
                  <a:cubicBezTo>
                    <a:pt x="505663" y="684429"/>
                    <a:pt x="506692" y="684200"/>
                    <a:pt x="507835" y="683743"/>
                  </a:cubicBezTo>
                  <a:cubicBezTo>
                    <a:pt x="508978" y="683286"/>
                    <a:pt x="510007" y="683057"/>
                    <a:pt x="510921" y="683057"/>
                  </a:cubicBezTo>
                  <a:lnTo>
                    <a:pt x="511607" y="683743"/>
                  </a:lnTo>
                  <a:lnTo>
                    <a:pt x="511607" y="684429"/>
                  </a:lnTo>
                  <a:cubicBezTo>
                    <a:pt x="512064" y="684429"/>
                    <a:pt x="512521" y="684086"/>
                    <a:pt x="512979" y="683400"/>
                  </a:cubicBezTo>
                  <a:cubicBezTo>
                    <a:pt x="513436" y="682714"/>
                    <a:pt x="514350" y="681914"/>
                    <a:pt x="515722" y="681000"/>
                  </a:cubicBezTo>
                  <a:lnTo>
                    <a:pt x="517779" y="679628"/>
                  </a:lnTo>
                  <a:cubicBezTo>
                    <a:pt x="518236" y="679171"/>
                    <a:pt x="518579" y="678942"/>
                    <a:pt x="518808" y="678942"/>
                  </a:cubicBezTo>
                  <a:cubicBezTo>
                    <a:pt x="519036" y="678942"/>
                    <a:pt x="519379" y="678714"/>
                    <a:pt x="519837" y="678256"/>
                  </a:cubicBezTo>
                  <a:lnTo>
                    <a:pt x="519837" y="676885"/>
                  </a:lnTo>
                  <a:lnTo>
                    <a:pt x="521894" y="675513"/>
                  </a:lnTo>
                  <a:lnTo>
                    <a:pt x="523266" y="672084"/>
                  </a:lnTo>
                  <a:cubicBezTo>
                    <a:pt x="524180" y="669798"/>
                    <a:pt x="524751" y="667969"/>
                    <a:pt x="524980" y="666598"/>
                  </a:cubicBezTo>
                  <a:cubicBezTo>
                    <a:pt x="525209" y="665226"/>
                    <a:pt x="526466" y="664083"/>
                    <a:pt x="528752" y="663169"/>
                  </a:cubicBezTo>
                  <a:cubicBezTo>
                    <a:pt x="529209" y="664083"/>
                    <a:pt x="529438" y="665226"/>
                    <a:pt x="529438" y="666598"/>
                  </a:cubicBezTo>
                  <a:cubicBezTo>
                    <a:pt x="526695" y="668884"/>
                    <a:pt x="525323" y="672541"/>
                    <a:pt x="525323" y="677571"/>
                  </a:cubicBezTo>
                  <a:cubicBezTo>
                    <a:pt x="525323" y="681685"/>
                    <a:pt x="526123" y="684086"/>
                    <a:pt x="527723" y="684772"/>
                  </a:cubicBezTo>
                  <a:cubicBezTo>
                    <a:pt x="529323" y="685457"/>
                    <a:pt x="531952" y="685800"/>
                    <a:pt x="535610" y="685800"/>
                  </a:cubicBezTo>
                  <a:cubicBezTo>
                    <a:pt x="536524" y="683057"/>
                    <a:pt x="537667" y="680542"/>
                    <a:pt x="539039" y="678256"/>
                  </a:cubicBezTo>
                  <a:cubicBezTo>
                    <a:pt x="540411" y="675970"/>
                    <a:pt x="542925" y="674827"/>
                    <a:pt x="546583" y="674827"/>
                  </a:cubicBezTo>
                  <a:cubicBezTo>
                    <a:pt x="547040" y="675742"/>
                    <a:pt x="547954" y="676199"/>
                    <a:pt x="549326" y="676199"/>
                  </a:cubicBezTo>
                  <a:cubicBezTo>
                    <a:pt x="549783" y="676199"/>
                    <a:pt x="551383" y="675742"/>
                    <a:pt x="554127" y="674827"/>
                  </a:cubicBezTo>
                  <a:lnTo>
                    <a:pt x="554127" y="673456"/>
                  </a:lnTo>
                  <a:lnTo>
                    <a:pt x="556184" y="673456"/>
                  </a:lnTo>
                  <a:cubicBezTo>
                    <a:pt x="558013" y="670713"/>
                    <a:pt x="559956" y="667512"/>
                    <a:pt x="562013" y="663855"/>
                  </a:cubicBezTo>
                  <a:cubicBezTo>
                    <a:pt x="564071" y="660197"/>
                    <a:pt x="566928" y="658368"/>
                    <a:pt x="570586" y="658368"/>
                  </a:cubicBezTo>
                  <a:cubicBezTo>
                    <a:pt x="571500" y="660197"/>
                    <a:pt x="572872" y="661569"/>
                    <a:pt x="574701" y="662483"/>
                  </a:cubicBezTo>
                  <a:lnTo>
                    <a:pt x="576758" y="662483"/>
                  </a:lnTo>
                  <a:cubicBezTo>
                    <a:pt x="576758" y="662940"/>
                    <a:pt x="576872" y="663283"/>
                    <a:pt x="577101" y="663512"/>
                  </a:cubicBezTo>
                  <a:cubicBezTo>
                    <a:pt x="577329" y="663740"/>
                    <a:pt x="577444" y="664083"/>
                    <a:pt x="577444" y="664540"/>
                  </a:cubicBezTo>
                  <a:cubicBezTo>
                    <a:pt x="581101" y="663626"/>
                    <a:pt x="583616" y="662597"/>
                    <a:pt x="584988" y="661454"/>
                  </a:cubicBezTo>
                  <a:cubicBezTo>
                    <a:pt x="586359" y="660311"/>
                    <a:pt x="587959" y="658597"/>
                    <a:pt x="589788" y="656311"/>
                  </a:cubicBezTo>
                  <a:lnTo>
                    <a:pt x="591846" y="656311"/>
                  </a:lnTo>
                  <a:cubicBezTo>
                    <a:pt x="593674" y="659968"/>
                    <a:pt x="595846" y="662026"/>
                    <a:pt x="598361" y="662483"/>
                  </a:cubicBezTo>
                  <a:cubicBezTo>
                    <a:pt x="600875" y="662940"/>
                    <a:pt x="603733" y="663626"/>
                    <a:pt x="606933" y="664540"/>
                  </a:cubicBezTo>
                  <a:lnTo>
                    <a:pt x="608305" y="662483"/>
                  </a:lnTo>
                  <a:cubicBezTo>
                    <a:pt x="610134" y="662483"/>
                    <a:pt x="611734" y="662369"/>
                    <a:pt x="613105" y="662140"/>
                  </a:cubicBezTo>
                  <a:cubicBezTo>
                    <a:pt x="614477" y="661912"/>
                    <a:pt x="615849" y="661797"/>
                    <a:pt x="617220" y="661797"/>
                  </a:cubicBezTo>
                  <a:cubicBezTo>
                    <a:pt x="618135" y="663169"/>
                    <a:pt x="618935" y="664426"/>
                    <a:pt x="619620" y="665569"/>
                  </a:cubicBezTo>
                  <a:cubicBezTo>
                    <a:pt x="620306" y="666712"/>
                    <a:pt x="621106" y="667969"/>
                    <a:pt x="622021" y="669341"/>
                  </a:cubicBezTo>
                  <a:lnTo>
                    <a:pt x="623392" y="669341"/>
                  </a:lnTo>
                  <a:cubicBezTo>
                    <a:pt x="623850" y="670255"/>
                    <a:pt x="624535" y="671170"/>
                    <a:pt x="625450" y="672084"/>
                  </a:cubicBezTo>
                  <a:lnTo>
                    <a:pt x="628193" y="672084"/>
                  </a:lnTo>
                  <a:lnTo>
                    <a:pt x="628193" y="673456"/>
                  </a:lnTo>
                  <a:lnTo>
                    <a:pt x="634365" y="674827"/>
                  </a:lnTo>
                  <a:cubicBezTo>
                    <a:pt x="634365" y="675285"/>
                    <a:pt x="634479" y="675628"/>
                    <a:pt x="634708" y="675856"/>
                  </a:cubicBezTo>
                  <a:cubicBezTo>
                    <a:pt x="634937" y="676085"/>
                    <a:pt x="635051" y="676428"/>
                    <a:pt x="635051" y="676885"/>
                  </a:cubicBezTo>
                  <a:lnTo>
                    <a:pt x="637108" y="677571"/>
                  </a:lnTo>
                  <a:cubicBezTo>
                    <a:pt x="638023" y="678485"/>
                    <a:pt x="638480" y="678714"/>
                    <a:pt x="638480" y="678256"/>
                  </a:cubicBezTo>
                  <a:cubicBezTo>
                    <a:pt x="638480" y="677799"/>
                    <a:pt x="638937" y="678256"/>
                    <a:pt x="639852" y="679628"/>
                  </a:cubicBezTo>
                  <a:lnTo>
                    <a:pt x="641909" y="683057"/>
                  </a:lnTo>
                  <a:cubicBezTo>
                    <a:pt x="642366" y="683971"/>
                    <a:pt x="642595" y="685000"/>
                    <a:pt x="642595" y="686143"/>
                  </a:cubicBezTo>
                  <a:cubicBezTo>
                    <a:pt x="642595" y="687286"/>
                    <a:pt x="642823" y="688315"/>
                    <a:pt x="643281" y="689229"/>
                  </a:cubicBezTo>
                  <a:lnTo>
                    <a:pt x="643966" y="690601"/>
                  </a:lnTo>
                  <a:cubicBezTo>
                    <a:pt x="644424" y="691058"/>
                    <a:pt x="644766" y="691287"/>
                    <a:pt x="644995" y="691287"/>
                  </a:cubicBezTo>
                  <a:cubicBezTo>
                    <a:pt x="645224" y="691287"/>
                    <a:pt x="645567" y="691515"/>
                    <a:pt x="646024" y="691972"/>
                  </a:cubicBezTo>
                  <a:lnTo>
                    <a:pt x="646024" y="694716"/>
                  </a:lnTo>
                  <a:cubicBezTo>
                    <a:pt x="646938" y="695630"/>
                    <a:pt x="647738" y="696316"/>
                    <a:pt x="648424" y="696773"/>
                  </a:cubicBezTo>
                  <a:cubicBezTo>
                    <a:pt x="649110" y="697230"/>
                    <a:pt x="649910" y="697916"/>
                    <a:pt x="650824" y="698830"/>
                  </a:cubicBezTo>
                  <a:lnTo>
                    <a:pt x="652196" y="704317"/>
                  </a:lnTo>
                  <a:cubicBezTo>
                    <a:pt x="652653" y="704317"/>
                    <a:pt x="652882" y="704431"/>
                    <a:pt x="652882" y="704660"/>
                  </a:cubicBezTo>
                  <a:cubicBezTo>
                    <a:pt x="652882" y="704888"/>
                    <a:pt x="653110" y="705003"/>
                    <a:pt x="653568" y="705003"/>
                  </a:cubicBezTo>
                  <a:lnTo>
                    <a:pt x="653568" y="707060"/>
                  </a:lnTo>
                  <a:cubicBezTo>
                    <a:pt x="655396" y="707060"/>
                    <a:pt x="656311" y="708432"/>
                    <a:pt x="656311" y="711175"/>
                  </a:cubicBezTo>
                  <a:lnTo>
                    <a:pt x="656997" y="711175"/>
                  </a:lnTo>
                  <a:cubicBezTo>
                    <a:pt x="656997" y="713461"/>
                    <a:pt x="656997" y="715518"/>
                    <a:pt x="656997" y="717347"/>
                  </a:cubicBezTo>
                  <a:cubicBezTo>
                    <a:pt x="656997" y="719176"/>
                    <a:pt x="656768" y="721233"/>
                    <a:pt x="656311" y="723519"/>
                  </a:cubicBezTo>
                  <a:lnTo>
                    <a:pt x="656997" y="723519"/>
                  </a:lnTo>
                  <a:cubicBezTo>
                    <a:pt x="658368" y="726262"/>
                    <a:pt x="659054" y="728777"/>
                    <a:pt x="659054" y="731063"/>
                  </a:cubicBezTo>
                  <a:cubicBezTo>
                    <a:pt x="658597" y="731520"/>
                    <a:pt x="658140" y="732092"/>
                    <a:pt x="657682" y="732778"/>
                  </a:cubicBezTo>
                  <a:cubicBezTo>
                    <a:pt x="657225" y="733463"/>
                    <a:pt x="656768" y="734035"/>
                    <a:pt x="656311" y="734492"/>
                  </a:cubicBezTo>
                  <a:lnTo>
                    <a:pt x="653568" y="735178"/>
                  </a:lnTo>
                  <a:cubicBezTo>
                    <a:pt x="652653" y="736092"/>
                    <a:pt x="651967" y="736892"/>
                    <a:pt x="651510" y="737578"/>
                  </a:cubicBezTo>
                  <a:cubicBezTo>
                    <a:pt x="651053" y="738264"/>
                    <a:pt x="650824" y="739750"/>
                    <a:pt x="650824" y="742036"/>
                  </a:cubicBezTo>
                  <a:cubicBezTo>
                    <a:pt x="652196" y="742950"/>
                    <a:pt x="653110" y="743636"/>
                    <a:pt x="653568" y="744093"/>
                  </a:cubicBezTo>
                  <a:cubicBezTo>
                    <a:pt x="654025" y="744550"/>
                    <a:pt x="654939" y="745236"/>
                    <a:pt x="656311" y="746151"/>
                  </a:cubicBezTo>
                  <a:cubicBezTo>
                    <a:pt x="656768" y="747065"/>
                    <a:pt x="656997" y="748437"/>
                    <a:pt x="656997" y="750265"/>
                  </a:cubicBezTo>
                  <a:cubicBezTo>
                    <a:pt x="655168" y="752094"/>
                    <a:pt x="654025" y="753009"/>
                    <a:pt x="653568" y="753009"/>
                  </a:cubicBezTo>
                  <a:cubicBezTo>
                    <a:pt x="652653" y="753009"/>
                    <a:pt x="652082" y="752894"/>
                    <a:pt x="651853" y="752666"/>
                  </a:cubicBezTo>
                  <a:cubicBezTo>
                    <a:pt x="651624" y="752437"/>
                    <a:pt x="651282" y="752323"/>
                    <a:pt x="650824" y="752323"/>
                  </a:cubicBezTo>
                  <a:cubicBezTo>
                    <a:pt x="649910" y="752323"/>
                    <a:pt x="649224" y="753466"/>
                    <a:pt x="648767" y="755752"/>
                  </a:cubicBezTo>
                  <a:lnTo>
                    <a:pt x="647395" y="755752"/>
                  </a:lnTo>
                  <a:lnTo>
                    <a:pt x="647395" y="762610"/>
                  </a:lnTo>
                  <a:cubicBezTo>
                    <a:pt x="647395" y="763067"/>
                    <a:pt x="646595" y="763753"/>
                    <a:pt x="644995" y="764667"/>
                  </a:cubicBezTo>
                  <a:cubicBezTo>
                    <a:pt x="643395" y="765582"/>
                    <a:pt x="642366" y="766039"/>
                    <a:pt x="641909" y="766039"/>
                  </a:cubicBezTo>
                  <a:lnTo>
                    <a:pt x="641909" y="770154"/>
                  </a:lnTo>
                  <a:lnTo>
                    <a:pt x="643281" y="770154"/>
                  </a:lnTo>
                  <a:lnTo>
                    <a:pt x="643281" y="771525"/>
                  </a:lnTo>
                  <a:lnTo>
                    <a:pt x="641909" y="771525"/>
                  </a:lnTo>
                  <a:lnTo>
                    <a:pt x="641223" y="777697"/>
                  </a:lnTo>
                  <a:cubicBezTo>
                    <a:pt x="640309" y="778612"/>
                    <a:pt x="638937" y="779069"/>
                    <a:pt x="637108" y="779069"/>
                  </a:cubicBezTo>
                  <a:cubicBezTo>
                    <a:pt x="635737" y="779069"/>
                    <a:pt x="634594" y="778840"/>
                    <a:pt x="633679" y="778383"/>
                  </a:cubicBezTo>
                  <a:lnTo>
                    <a:pt x="633679" y="779755"/>
                  </a:lnTo>
                  <a:lnTo>
                    <a:pt x="629565" y="779755"/>
                  </a:lnTo>
                  <a:lnTo>
                    <a:pt x="628193" y="782498"/>
                  </a:lnTo>
                  <a:cubicBezTo>
                    <a:pt x="627279" y="783870"/>
                    <a:pt x="626707" y="784784"/>
                    <a:pt x="626478" y="785241"/>
                  </a:cubicBezTo>
                  <a:cubicBezTo>
                    <a:pt x="626250" y="785698"/>
                    <a:pt x="624993" y="785927"/>
                    <a:pt x="622707" y="785927"/>
                  </a:cubicBezTo>
                  <a:lnTo>
                    <a:pt x="619278" y="785241"/>
                  </a:lnTo>
                  <a:cubicBezTo>
                    <a:pt x="617906" y="787527"/>
                    <a:pt x="616649" y="790270"/>
                    <a:pt x="615506" y="793471"/>
                  </a:cubicBezTo>
                  <a:cubicBezTo>
                    <a:pt x="614363" y="796671"/>
                    <a:pt x="612191" y="798271"/>
                    <a:pt x="608991" y="798271"/>
                  </a:cubicBezTo>
                  <a:cubicBezTo>
                    <a:pt x="607162" y="798271"/>
                    <a:pt x="605562" y="798157"/>
                    <a:pt x="604190" y="797929"/>
                  </a:cubicBezTo>
                  <a:cubicBezTo>
                    <a:pt x="602818" y="797700"/>
                    <a:pt x="600990" y="797586"/>
                    <a:pt x="598704" y="797586"/>
                  </a:cubicBezTo>
                  <a:lnTo>
                    <a:pt x="593217" y="797586"/>
                  </a:lnTo>
                  <a:lnTo>
                    <a:pt x="593217" y="798271"/>
                  </a:lnTo>
                  <a:lnTo>
                    <a:pt x="591846" y="798271"/>
                  </a:lnTo>
                  <a:lnTo>
                    <a:pt x="589102" y="797586"/>
                  </a:lnTo>
                  <a:cubicBezTo>
                    <a:pt x="588188" y="801243"/>
                    <a:pt x="587502" y="804787"/>
                    <a:pt x="587045" y="808216"/>
                  </a:cubicBezTo>
                  <a:cubicBezTo>
                    <a:pt x="586588" y="811645"/>
                    <a:pt x="586131" y="815188"/>
                    <a:pt x="585673" y="818845"/>
                  </a:cubicBezTo>
                  <a:cubicBezTo>
                    <a:pt x="587502" y="819760"/>
                    <a:pt x="588874" y="820674"/>
                    <a:pt x="589788" y="821589"/>
                  </a:cubicBezTo>
                  <a:cubicBezTo>
                    <a:pt x="590703" y="822503"/>
                    <a:pt x="592303" y="823189"/>
                    <a:pt x="594589" y="823646"/>
                  </a:cubicBezTo>
                  <a:lnTo>
                    <a:pt x="594589" y="829132"/>
                  </a:lnTo>
                  <a:cubicBezTo>
                    <a:pt x="593674" y="829590"/>
                    <a:pt x="593217" y="830047"/>
                    <a:pt x="593217" y="830504"/>
                  </a:cubicBezTo>
                  <a:cubicBezTo>
                    <a:pt x="593217" y="830961"/>
                    <a:pt x="592989" y="831190"/>
                    <a:pt x="592531" y="831190"/>
                  </a:cubicBezTo>
                  <a:lnTo>
                    <a:pt x="590474" y="831876"/>
                  </a:lnTo>
                  <a:cubicBezTo>
                    <a:pt x="589560" y="831876"/>
                    <a:pt x="589102" y="831761"/>
                    <a:pt x="589102" y="831533"/>
                  </a:cubicBezTo>
                  <a:cubicBezTo>
                    <a:pt x="589102" y="831304"/>
                    <a:pt x="588417" y="831190"/>
                    <a:pt x="587045" y="831190"/>
                  </a:cubicBezTo>
                  <a:cubicBezTo>
                    <a:pt x="582016" y="831190"/>
                    <a:pt x="579501" y="832104"/>
                    <a:pt x="579501" y="833933"/>
                  </a:cubicBezTo>
                  <a:lnTo>
                    <a:pt x="579501" y="835305"/>
                  </a:lnTo>
                  <a:lnTo>
                    <a:pt x="578130" y="835305"/>
                  </a:lnTo>
                  <a:cubicBezTo>
                    <a:pt x="578587" y="837133"/>
                    <a:pt x="578815" y="838848"/>
                    <a:pt x="578815" y="840448"/>
                  </a:cubicBezTo>
                  <a:cubicBezTo>
                    <a:pt x="578815" y="842048"/>
                    <a:pt x="579044" y="843534"/>
                    <a:pt x="579501" y="844906"/>
                  </a:cubicBezTo>
                  <a:lnTo>
                    <a:pt x="578130" y="844906"/>
                  </a:lnTo>
                  <a:cubicBezTo>
                    <a:pt x="578130" y="847192"/>
                    <a:pt x="577787" y="848678"/>
                    <a:pt x="577101" y="849364"/>
                  </a:cubicBezTo>
                  <a:cubicBezTo>
                    <a:pt x="576415" y="850049"/>
                    <a:pt x="575615" y="850849"/>
                    <a:pt x="574701" y="851764"/>
                  </a:cubicBezTo>
                  <a:lnTo>
                    <a:pt x="574015" y="853821"/>
                  </a:lnTo>
                  <a:cubicBezTo>
                    <a:pt x="574015" y="855193"/>
                    <a:pt x="574243" y="855879"/>
                    <a:pt x="574701" y="855879"/>
                  </a:cubicBezTo>
                  <a:lnTo>
                    <a:pt x="575386" y="859993"/>
                  </a:lnTo>
                  <a:cubicBezTo>
                    <a:pt x="576301" y="861365"/>
                    <a:pt x="576758" y="863651"/>
                    <a:pt x="576758" y="866851"/>
                  </a:cubicBezTo>
                  <a:cubicBezTo>
                    <a:pt x="575386" y="867766"/>
                    <a:pt x="574358" y="868452"/>
                    <a:pt x="573672" y="868909"/>
                  </a:cubicBezTo>
                  <a:cubicBezTo>
                    <a:pt x="572986" y="869366"/>
                    <a:pt x="571500" y="869823"/>
                    <a:pt x="569214" y="870280"/>
                  </a:cubicBezTo>
                  <a:cubicBezTo>
                    <a:pt x="568300" y="869366"/>
                    <a:pt x="567385" y="868566"/>
                    <a:pt x="566471" y="867880"/>
                  </a:cubicBezTo>
                  <a:cubicBezTo>
                    <a:pt x="565557" y="867194"/>
                    <a:pt x="564642" y="866851"/>
                    <a:pt x="563728" y="866851"/>
                  </a:cubicBezTo>
                  <a:cubicBezTo>
                    <a:pt x="563271" y="866851"/>
                    <a:pt x="562813" y="867080"/>
                    <a:pt x="562356" y="867537"/>
                  </a:cubicBezTo>
                  <a:lnTo>
                    <a:pt x="559613" y="867537"/>
                  </a:lnTo>
                  <a:cubicBezTo>
                    <a:pt x="558699" y="868909"/>
                    <a:pt x="556870" y="870966"/>
                    <a:pt x="554127" y="873709"/>
                  </a:cubicBezTo>
                  <a:lnTo>
                    <a:pt x="552755" y="877824"/>
                  </a:lnTo>
                  <a:cubicBezTo>
                    <a:pt x="552298" y="878739"/>
                    <a:pt x="552069" y="880110"/>
                    <a:pt x="552069" y="881939"/>
                  </a:cubicBezTo>
                  <a:lnTo>
                    <a:pt x="550698" y="881939"/>
                  </a:lnTo>
                  <a:cubicBezTo>
                    <a:pt x="549783" y="883311"/>
                    <a:pt x="549555" y="883768"/>
                    <a:pt x="550012" y="883311"/>
                  </a:cubicBezTo>
                  <a:cubicBezTo>
                    <a:pt x="550469" y="882853"/>
                    <a:pt x="550240" y="883082"/>
                    <a:pt x="549326" y="883996"/>
                  </a:cubicBezTo>
                  <a:lnTo>
                    <a:pt x="549326" y="885368"/>
                  </a:lnTo>
                  <a:lnTo>
                    <a:pt x="543840" y="886054"/>
                  </a:lnTo>
                  <a:cubicBezTo>
                    <a:pt x="543382" y="886968"/>
                    <a:pt x="542925" y="887540"/>
                    <a:pt x="542468" y="887768"/>
                  </a:cubicBezTo>
                  <a:cubicBezTo>
                    <a:pt x="542011" y="887997"/>
                    <a:pt x="541554" y="888568"/>
                    <a:pt x="541096" y="889483"/>
                  </a:cubicBezTo>
                  <a:lnTo>
                    <a:pt x="540411" y="891540"/>
                  </a:lnTo>
                  <a:lnTo>
                    <a:pt x="538353" y="891540"/>
                  </a:lnTo>
                  <a:lnTo>
                    <a:pt x="538353" y="892912"/>
                  </a:lnTo>
                  <a:cubicBezTo>
                    <a:pt x="536067" y="893826"/>
                    <a:pt x="534581" y="894741"/>
                    <a:pt x="533895" y="895655"/>
                  </a:cubicBezTo>
                  <a:cubicBezTo>
                    <a:pt x="533210" y="896569"/>
                    <a:pt x="531267" y="897255"/>
                    <a:pt x="528066" y="897712"/>
                  </a:cubicBezTo>
                  <a:cubicBezTo>
                    <a:pt x="527152" y="896798"/>
                    <a:pt x="526352" y="895655"/>
                    <a:pt x="525666" y="894283"/>
                  </a:cubicBezTo>
                  <a:cubicBezTo>
                    <a:pt x="524980" y="892912"/>
                    <a:pt x="523723" y="892226"/>
                    <a:pt x="521894" y="892226"/>
                  </a:cubicBezTo>
                  <a:lnTo>
                    <a:pt x="521894" y="891540"/>
                  </a:lnTo>
                  <a:cubicBezTo>
                    <a:pt x="517322" y="891540"/>
                    <a:pt x="514464" y="892226"/>
                    <a:pt x="513321" y="893598"/>
                  </a:cubicBezTo>
                  <a:cubicBezTo>
                    <a:pt x="512178" y="894969"/>
                    <a:pt x="511493" y="896569"/>
                    <a:pt x="511264" y="898398"/>
                  </a:cubicBezTo>
                  <a:cubicBezTo>
                    <a:pt x="511035" y="900227"/>
                    <a:pt x="510578" y="901827"/>
                    <a:pt x="509892" y="903199"/>
                  </a:cubicBezTo>
                  <a:cubicBezTo>
                    <a:pt x="509207" y="904570"/>
                    <a:pt x="507264" y="905256"/>
                    <a:pt x="504063" y="905256"/>
                  </a:cubicBezTo>
                  <a:cubicBezTo>
                    <a:pt x="503149" y="905256"/>
                    <a:pt x="502463" y="905028"/>
                    <a:pt x="502006" y="904570"/>
                  </a:cubicBezTo>
                  <a:lnTo>
                    <a:pt x="501320" y="903199"/>
                  </a:lnTo>
                  <a:cubicBezTo>
                    <a:pt x="500406" y="902742"/>
                    <a:pt x="499377" y="902399"/>
                    <a:pt x="498234" y="902170"/>
                  </a:cubicBezTo>
                  <a:cubicBezTo>
                    <a:pt x="497091" y="901942"/>
                    <a:pt x="495376" y="901827"/>
                    <a:pt x="493090" y="901827"/>
                  </a:cubicBezTo>
                  <a:lnTo>
                    <a:pt x="493090" y="903199"/>
                  </a:lnTo>
                  <a:cubicBezTo>
                    <a:pt x="491262" y="904113"/>
                    <a:pt x="489776" y="904913"/>
                    <a:pt x="488633" y="905599"/>
                  </a:cubicBezTo>
                  <a:cubicBezTo>
                    <a:pt x="487490" y="906285"/>
                    <a:pt x="485775" y="906856"/>
                    <a:pt x="483489" y="907314"/>
                  </a:cubicBezTo>
                  <a:cubicBezTo>
                    <a:pt x="483032" y="905485"/>
                    <a:pt x="481432" y="904113"/>
                    <a:pt x="478689" y="903199"/>
                  </a:cubicBezTo>
                  <a:lnTo>
                    <a:pt x="477317" y="903199"/>
                  </a:lnTo>
                  <a:cubicBezTo>
                    <a:pt x="476860" y="902284"/>
                    <a:pt x="476174" y="901370"/>
                    <a:pt x="475260" y="900456"/>
                  </a:cubicBezTo>
                  <a:lnTo>
                    <a:pt x="467716" y="900456"/>
                  </a:lnTo>
                  <a:cubicBezTo>
                    <a:pt x="466801" y="904113"/>
                    <a:pt x="464287" y="905942"/>
                    <a:pt x="460172" y="905942"/>
                  </a:cubicBezTo>
                  <a:cubicBezTo>
                    <a:pt x="458343" y="905942"/>
                    <a:pt x="457200" y="905485"/>
                    <a:pt x="456743" y="904570"/>
                  </a:cubicBezTo>
                  <a:lnTo>
                    <a:pt x="455371" y="898398"/>
                  </a:lnTo>
                  <a:lnTo>
                    <a:pt x="454000" y="898398"/>
                  </a:lnTo>
                  <a:cubicBezTo>
                    <a:pt x="453085" y="896112"/>
                    <a:pt x="452171" y="894855"/>
                    <a:pt x="451257" y="894626"/>
                  </a:cubicBezTo>
                  <a:cubicBezTo>
                    <a:pt x="450342" y="894398"/>
                    <a:pt x="449885" y="893826"/>
                    <a:pt x="449885" y="892912"/>
                  </a:cubicBezTo>
                  <a:lnTo>
                    <a:pt x="443713" y="892226"/>
                  </a:lnTo>
                  <a:cubicBezTo>
                    <a:pt x="442798" y="892226"/>
                    <a:pt x="441541" y="892340"/>
                    <a:pt x="439941" y="892569"/>
                  </a:cubicBezTo>
                  <a:cubicBezTo>
                    <a:pt x="438341" y="892798"/>
                    <a:pt x="437083" y="892912"/>
                    <a:pt x="436169" y="892912"/>
                  </a:cubicBezTo>
                  <a:lnTo>
                    <a:pt x="432054" y="892912"/>
                  </a:lnTo>
                  <a:lnTo>
                    <a:pt x="432054" y="892226"/>
                  </a:lnTo>
                  <a:cubicBezTo>
                    <a:pt x="430683" y="892226"/>
                    <a:pt x="429311" y="892112"/>
                    <a:pt x="427939" y="891883"/>
                  </a:cubicBezTo>
                  <a:cubicBezTo>
                    <a:pt x="426568" y="891655"/>
                    <a:pt x="425196" y="891540"/>
                    <a:pt x="423825" y="891540"/>
                  </a:cubicBezTo>
                  <a:cubicBezTo>
                    <a:pt x="423367" y="893826"/>
                    <a:pt x="422682" y="895769"/>
                    <a:pt x="421767" y="897370"/>
                  </a:cubicBezTo>
                  <a:cubicBezTo>
                    <a:pt x="420853" y="898970"/>
                    <a:pt x="419938" y="900456"/>
                    <a:pt x="419024" y="901827"/>
                  </a:cubicBezTo>
                  <a:lnTo>
                    <a:pt x="419024" y="903885"/>
                  </a:lnTo>
                  <a:cubicBezTo>
                    <a:pt x="418567" y="903885"/>
                    <a:pt x="418224" y="903999"/>
                    <a:pt x="417995" y="904228"/>
                  </a:cubicBezTo>
                  <a:cubicBezTo>
                    <a:pt x="417767" y="904456"/>
                    <a:pt x="417424" y="904570"/>
                    <a:pt x="416967" y="904570"/>
                  </a:cubicBezTo>
                  <a:lnTo>
                    <a:pt x="416281" y="907314"/>
                  </a:lnTo>
                  <a:lnTo>
                    <a:pt x="412166" y="907314"/>
                  </a:lnTo>
                  <a:cubicBezTo>
                    <a:pt x="412623" y="905942"/>
                    <a:pt x="413080" y="905256"/>
                    <a:pt x="413538" y="905256"/>
                  </a:cubicBezTo>
                  <a:cubicBezTo>
                    <a:pt x="413995" y="905256"/>
                    <a:pt x="414223" y="905028"/>
                    <a:pt x="414223" y="904570"/>
                  </a:cubicBezTo>
                  <a:lnTo>
                    <a:pt x="413538" y="903885"/>
                  </a:lnTo>
                  <a:lnTo>
                    <a:pt x="414909" y="900456"/>
                  </a:lnTo>
                  <a:cubicBezTo>
                    <a:pt x="415366" y="899998"/>
                    <a:pt x="415595" y="899656"/>
                    <a:pt x="415595" y="899427"/>
                  </a:cubicBezTo>
                  <a:cubicBezTo>
                    <a:pt x="415595" y="899198"/>
                    <a:pt x="415824" y="898855"/>
                    <a:pt x="416281" y="898398"/>
                  </a:cubicBezTo>
                  <a:lnTo>
                    <a:pt x="417652" y="898398"/>
                  </a:lnTo>
                  <a:cubicBezTo>
                    <a:pt x="418110" y="897941"/>
                    <a:pt x="418338" y="897598"/>
                    <a:pt x="418338" y="897370"/>
                  </a:cubicBezTo>
                  <a:cubicBezTo>
                    <a:pt x="418338" y="897141"/>
                    <a:pt x="418567" y="896798"/>
                    <a:pt x="419024" y="896341"/>
                  </a:cubicBezTo>
                  <a:lnTo>
                    <a:pt x="420396" y="892912"/>
                  </a:lnTo>
                  <a:cubicBezTo>
                    <a:pt x="422682" y="892912"/>
                    <a:pt x="424282" y="889940"/>
                    <a:pt x="425196" y="883996"/>
                  </a:cubicBezTo>
                  <a:cubicBezTo>
                    <a:pt x="423825" y="883996"/>
                    <a:pt x="422910" y="883768"/>
                    <a:pt x="422453" y="883311"/>
                  </a:cubicBezTo>
                  <a:lnTo>
                    <a:pt x="417652" y="881939"/>
                  </a:lnTo>
                  <a:lnTo>
                    <a:pt x="417652" y="880567"/>
                  </a:lnTo>
                  <a:cubicBezTo>
                    <a:pt x="415366" y="879653"/>
                    <a:pt x="413880" y="879539"/>
                    <a:pt x="413195" y="880225"/>
                  </a:cubicBezTo>
                  <a:cubicBezTo>
                    <a:pt x="412509" y="880910"/>
                    <a:pt x="411709" y="880110"/>
                    <a:pt x="410794" y="877824"/>
                  </a:cubicBezTo>
                  <a:lnTo>
                    <a:pt x="410109" y="875081"/>
                  </a:lnTo>
                  <a:cubicBezTo>
                    <a:pt x="409651" y="874624"/>
                    <a:pt x="409423" y="873938"/>
                    <a:pt x="409423" y="873024"/>
                  </a:cubicBezTo>
                  <a:cubicBezTo>
                    <a:pt x="409423" y="872109"/>
                    <a:pt x="409537" y="871195"/>
                    <a:pt x="409766" y="870280"/>
                  </a:cubicBezTo>
                  <a:cubicBezTo>
                    <a:pt x="409994" y="869366"/>
                    <a:pt x="410109" y="868452"/>
                    <a:pt x="410109" y="867537"/>
                  </a:cubicBezTo>
                  <a:cubicBezTo>
                    <a:pt x="410109" y="865251"/>
                    <a:pt x="409651" y="864337"/>
                    <a:pt x="408737" y="864794"/>
                  </a:cubicBezTo>
                  <a:cubicBezTo>
                    <a:pt x="407823" y="865251"/>
                    <a:pt x="406451" y="863651"/>
                    <a:pt x="404622" y="859993"/>
                  </a:cubicBezTo>
                  <a:lnTo>
                    <a:pt x="403936" y="861365"/>
                  </a:lnTo>
                  <a:lnTo>
                    <a:pt x="399136" y="862051"/>
                  </a:lnTo>
                  <a:cubicBezTo>
                    <a:pt x="397307" y="862965"/>
                    <a:pt x="395821" y="863537"/>
                    <a:pt x="394678" y="863765"/>
                  </a:cubicBezTo>
                  <a:cubicBezTo>
                    <a:pt x="393535" y="863994"/>
                    <a:pt x="391821" y="864108"/>
                    <a:pt x="389535" y="864108"/>
                  </a:cubicBezTo>
                  <a:cubicBezTo>
                    <a:pt x="388620" y="862737"/>
                    <a:pt x="388163" y="861937"/>
                    <a:pt x="388163" y="861708"/>
                  </a:cubicBezTo>
                  <a:cubicBezTo>
                    <a:pt x="388163" y="861479"/>
                    <a:pt x="387934" y="860451"/>
                    <a:pt x="387477" y="858622"/>
                  </a:cubicBezTo>
                  <a:cubicBezTo>
                    <a:pt x="389306" y="857707"/>
                    <a:pt x="391135" y="855650"/>
                    <a:pt x="392964" y="852450"/>
                  </a:cubicBezTo>
                  <a:lnTo>
                    <a:pt x="393649" y="850392"/>
                  </a:lnTo>
                  <a:lnTo>
                    <a:pt x="395707" y="850392"/>
                  </a:lnTo>
                  <a:cubicBezTo>
                    <a:pt x="394335" y="845363"/>
                    <a:pt x="392506" y="841934"/>
                    <a:pt x="390220" y="840105"/>
                  </a:cubicBezTo>
                  <a:lnTo>
                    <a:pt x="390220" y="838734"/>
                  </a:lnTo>
                  <a:lnTo>
                    <a:pt x="386106" y="838734"/>
                  </a:lnTo>
                  <a:cubicBezTo>
                    <a:pt x="384277" y="840562"/>
                    <a:pt x="382677" y="841477"/>
                    <a:pt x="381305" y="841477"/>
                  </a:cubicBezTo>
                  <a:cubicBezTo>
                    <a:pt x="378105" y="841477"/>
                    <a:pt x="376047" y="839877"/>
                    <a:pt x="375133" y="836676"/>
                  </a:cubicBezTo>
                  <a:lnTo>
                    <a:pt x="374447" y="831876"/>
                  </a:lnTo>
                  <a:cubicBezTo>
                    <a:pt x="375819" y="830961"/>
                    <a:pt x="376504" y="829704"/>
                    <a:pt x="376504" y="828104"/>
                  </a:cubicBezTo>
                  <a:cubicBezTo>
                    <a:pt x="376504" y="826504"/>
                    <a:pt x="376962" y="825018"/>
                    <a:pt x="377876" y="823646"/>
                  </a:cubicBezTo>
                  <a:lnTo>
                    <a:pt x="378562" y="823646"/>
                  </a:lnTo>
                  <a:cubicBezTo>
                    <a:pt x="380391" y="821817"/>
                    <a:pt x="381648" y="820789"/>
                    <a:pt x="382334" y="820560"/>
                  </a:cubicBezTo>
                  <a:cubicBezTo>
                    <a:pt x="383019" y="820331"/>
                    <a:pt x="383362" y="818388"/>
                    <a:pt x="383362" y="814731"/>
                  </a:cubicBezTo>
                  <a:cubicBezTo>
                    <a:pt x="382905" y="814731"/>
                    <a:pt x="382219" y="813931"/>
                    <a:pt x="381305" y="812330"/>
                  </a:cubicBezTo>
                  <a:cubicBezTo>
                    <a:pt x="380391" y="810730"/>
                    <a:pt x="379476" y="809473"/>
                    <a:pt x="378562" y="808558"/>
                  </a:cubicBezTo>
                  <a:cubicBezTo>
                    <a:pt x="373533" y="811302"/>
                    <a:pt x="368046" y="812673"/>
                    <a:pt x="362103" y="812673"/>
                  </a:cubicBezTo>
                  <a:cubicBezTo>
                    <a:pt x="359817" y="812673"/>
                    <a:pt x="357759" y="812559"/>
                    <a:pt x="355930" y="812330"/>
                  </a:cubicBezTo>
                  <a:cubicBezTo>
                    <a:pt x="354102" y="812102"/>
                    <a:pt x="353187" y="809701"/>
                    <a:pt x="353187" y="805129"/>
                  </a:cubicBezTo>
                  <a:lnTo>
                    <a:pt x="354559" y="801700"/>
                  </a:lnTo>
                  <a:cubicBezTo>
                    <a:pt x="355473" y="801700"/>
                    <a:pt x="356045" y="801586"/>
                    <a:pt x="356273" y="801358"/>
                  </a:cubicBezTo>
                  <a:cubicBezTo>
                    <a:pt x="356502" y="801129"/>
                    <a:pt x="356845" y="801015"/>
                    <a:pt x="357302" y="801015"/>
                  </a:cubicBezTo>
                  <a:lnTo>
                    <a:pt x="359359" y="800329"/>
                  </a:lnTo>
                  <a:lnTo>
                    <a:pt x="359359" y="798957"/>
                  </a:lnTo>
                  <a:lnTo>
                    <a:pt x="375133" y="797586"/>
                  </a:lnTo>
                  <a:cubicBezTo>
                    <a:pt x="375590" y="797128"/>
                    <a:pt x="375819" y="796443"/>
                    <a:pt x="375819" y="795528"/>
                  </a:cubicBezTo>
                  <a:lnTo>
                    <a:pt x="377876" y="795528"/>
                  </a:lnTo>
                  <a:cubicBezTo>
                    <a:pt x="378333" y="793699"/>
                    <a:pt x="378790" y="792328"/>
                    <a:pt x="379248" y="791413"/>
                  </a:cubicBezTo>
                  <a:cubicBezTo>
                    <a:pt x="379705" y="790499"/>
                    <a:pt x="379933" y="788899"/>
                    <a:pt x="379933" y="786613"/>
                  </a:cubicBezTo>
                  <a:cubicBezTo>
                    <a:pt x="379019" y="786613"/>
                    <a:pt x="377876" y="786727"/>
                    <a:pt x="376504" y="786956"/>
                  </a:cubicBezTo>
                  <a:cubicBezTo>
                    <a:pt x="375133" y="787184"/>
                    <a:pt x="373761" y="787299"/>
                    <a:pt x="372390" y="787299"/>
                  </a:cubicBezTo>
                  <a:cubicBezTo>
                    <a:pt x="367818" y="787299"/>
                    <a:pt x="363931" y="786156"/>
                    <a:pt x="360731" y="783870"/>
                  </a:cubicBezTo>
                  <a:lnTo>
                    <a:pt x="360731" y="783184"/>
                  </a:lnTo>
                  <a:cubicBezTo>
                    <a:pt x="360274" y="783184"/>
                    <a:pt x="359931" y="783070"/>
                    <a:pt x="359702" y="782841"/>
                  </a:cubicBezTo>
                  <a:cubicBezTo>
                    <a:pt x="359474" y="782612"/>
                    <a:pt x="359131" y="782498"/>
                    <a:pt x="358674" y="782498"/>
                  </a:cubicBezTo>
                  <a:cubicBezTo>
                    <a:pt x="358674" y="781584"/>
                    <a:pt x="358902" y="780898"/>
                    <a:pt x="359359" y="780441"/>
                  </a:cubicBezTo>
                  <a:lnTo>
                    <a:pt x="362103" y="780441"/>
                  </a:lnTo>
                  <a:cubicBezTo>
                    <a:pt x="362103" y="780441"/>
                    <a:pt x="362560" y="780212"/>
                    <a:pt x="363474" y="779755"/>
                  </a:cubicBezTo>
                  <a:cubicBezTo>
                    <a:pt x="363474" y="780212"/>
                    <a:pt x="364389" y="780441"/>
                    <a:pt x="366217" y="780441"/>
                  </a:cubicBezTo>
                  <a:lnTo>
                    <a:pt x="368275" y="779755"/>
                  </a:lnTo>
                  <a:lnTo>
                    <a:pt x="368961" y="777012"/>
                  </a:lnTo>
                  <a:lnTo>
                    <a:pt x="375133" y="774954"/>
                  </a:lnTo>
                  <a:lnTo>
                    <a:pt x="378562" y="773583"/>
                  </a:lnTo>
                  <a:cubicBezTo>
                    <a:pt x="379476" y="772668"/>
                    <a:pt x="380848" y="771754"/>
                    <a:pt x="382677" y="770839"/>
                  </a:cubicBezTo>
                  <a:lnTo>
                    <a:pt x="384048" y="768782"/>
                  </a:lnTo>
                  <a:cubicBezTo>
                    <a:pt x="384505" y="767410"/>
                    <a:pt x="384734" y="765353"/>
                    <a:pt x="384734" y="762610"/>
                  </a:cubicBezTo>
                  <a:lnTo>
                    <a:pt x="383362" y="750265"/>
                  </a:lnTo>
                  <a:cubicBezTo>
                    <a:pt x="383820" y="750265"/>
                    <a:pt x="384277" y="750037"/>
                    <a:pt x="384734" y="749580"/>
                  </a:cubicBezTo>
                  <a:lnTo>
                    <a:pt x="384734" y="744779"/>
                  </a:lnTo>
                  <a:lnTo>
                    <a:pt x="386106" y="744779"/>
                  </a:lnTo>
                  <a:lnTo>
                    <a:pt x="386106" y="739978"/>
                  </a:lnTo>
                  <a:lnTo>
                    <a:pt x="384734" y="739978"/>
                  </a:lnTo>
                  <a:lnTo>
                    <a:pt x="384734" y="739293"/>
                  </a:lnTo>
                  <a:cubicBezTo>
                    <a:pt x="384734" y="737921"/>
                    <a:pt x="385191" y="736207"/>
                    <a:pt x="386106" y="734149"/>
                  </a:cubicBezTo>
                  <a:cubicBezTo>
                    <a:pt x="387020" y="732092"/>
                    <a:pt x="387934" y="731063"/>
                    <a:pt x="388849" y="731063"/>
                  </a:cubicBezTo>
                  <a:lnTo>
                    <a:pt x="392964" y="731063"/>
                  </a:lnTo>
                  <a:lnTo>
                    <a:pt x="399136" y="734492"/>
                  </a:lnTo>
                  <a:lnTo>
                    <a:pt x="399136" y="733120"/>
                  </a:lnTo>
                  <a:lnTo>
                    <a:pt x="401193" y="733120"/>
                  </a:lnTo>
                  <a:cubicBezTo>
                    <a:pt x="401650" y="732206"/>
                    <a:pt x="402793" y="730834"/>
                    <a:pt x="404622" y="729006"/>
                  </a:cubicBezTo>
                  <a:lnTo>
                    <a:pt x="405308" y="726262"/>
                  </a:lnTo>
                  <a:cubicBezTo>
                    <a:pt x="407137" y="724434"/>
                    <a:pt x="408394" y="723062"/>
                    <a:pt x="409080" y="722148"/>
                  </a:cubicBezTo>
                  <a:cubicBezTo>
                    <a:pt x="409766" y="721233"/>
                    <a:pt x="410566" y="720319"/>
                    <a:pt x="411480" y="719404"/>
                  </a:cubicBezTo>
                  <a:lnTo>
                    <a:pt x="412166" y="716661"/>
                  </a:lnTo>
                  <a:cubicBezTo>
                    <a:pt x="413538" y="715290"/>
                    <a:pt x="414452" y="713689"/>
                    <a:pt x="414909" y="711861"/>
                  </a:cubicBezTo>
                  <a:lnTo>
                    <a:pt x="416967" y="711861"/>
                  </a:lnTo>
                  <a:lnTo>
                    <a:pt x="416967" y="710489"/>
                  </a:lnTo>
                  <a:cubicBezTo>
                    <a:pt x="420167" y="709575"/>
                    <a:pt x="422110" y="708660"/>
                    <a:pt x="422796" y="707746"/>
                  </a:cubicBezTo>
                  <a:cubicBezTo>
                    <a:pt x="423482" y="706831"/>
                    <a:pt x="423825" y="705231"/>
                    <a:pt x="423825" y="702945"/>
                  </a:cubicBezTo>
                  <a:cubicBezTo>
                    <a:pt x="423825" y="702031"/>
                    <a:pt x="423596" y="701002"/>
                    <a:pt x="423139" y="699859"/>
                  </a:cubicBezTo>
                  <a:cubicBezTo>
                    <a:pt x="422682" y="698716"/>
                    <a:pt x="422453" y="697687"/>
                    <a:pt x="422453" y="696773"/>
                  </a:cubicBezTo>
                  <a:cubicBezTo>
                    <a:pt x="422453" y="696316"/>
                    <a:pt x="422567" y="695859"/>
                    <a:pt x="422796" y="695401"/>
                  </a:cubicBezTo>
                  <a:cubicBezTo>
                    <a:pt x="423024" y="694944"/>
                    <a:pt x="423139" y="694487"/>
                    <a:pt x="423139" y="694030"/>
                  </a:cubicBezTo>
                  <a:cubicBezTo>
                    <a:pt x="423139" y="692201"/>
                    <a:pt x="422567" y="690829"/>
                    <a:pt x="421424" y="689915"/>
                  </a:cubicBezTo>
                  <a:cubicBezTo>
                    <a:pt x="420281" y="689001"/>
                    <a:pt x="419710" y="686943"/>
                    <a:pt x="419710" y="683743"/>
                  </a:cubicBezTo>
                  <a:lnTo>
                    <a:pt x="422453" y="683743"/>
                  </a:lnTo>
                  <a:cubicBezTo>
                    <a:pt x="423367" y="685114"/>
                    <a:pt x="423710" y="685915"/>
                    <a:pt x="423482" y="686143"/>
                  </a:cubicBezTo>
                  <a:cubicBezTo>
                    <a:pt x="423253" y="686372"/>
                    <a:pt x="423825" y="687858"/>
                    <a:pt x="425196" y="690601"/>
                  </a:cubicBezTo>
                  <a:lnTo>
                    <a:pt x="426568" y="690601"/>
                  </a:lnTo>
                  <a:lnTo>
                    <a:pt x="426568" y="692658"/>
                  </a:lnTo>
                  <a:cubicBezTo>
                    <a:pt x="427939" y="693573"/>
                    <a:pt x="429311" y="694716"/>
                    <a:pt x="430683" y="696087"/>
                  </a:cubicBezTo>
                  <a:cubicBezTo>
                    <a:pt x="432054" y="697459"/>
                    <a:pt x="433426" y="698602"/>
                    <a:pt x="434797" y="699516"/>
                  </a:cubicBezTo>
                  <a:cubicBezTo>
                    <a:pt x="437998" y="699516"/>
                    <a:pt x="440284" y="699059"/>
                    <a:pt x="441655" y="698145"/>
                  </a:cubicBezTo>
                  <a:lnTo>
                    <a:pt x="441655" y="696773"/>
                  </a:lnTo>
                  <a:cubicBezTo>
                    <a:pt x="443941" y="696773"/>
                    <a:pt x="445770" y="696544"/>
                    <a:pt x="447142" y="696087"/>
                  </a:cubicBezTo>
                  <a:cubicBezTo>
                    <a:pt x="447142" y="696544"/>
                    <a:pt x="447828" y="696773"/>
                    <a:pt x="449199" y="696773"/>
                  </a:cubicBezTo>
                  <a:lnTo>
                    <a:pt x="450571" y="695401"/>
                  </a:lnTo>
                  <a:cubicBezTo>
                    <a:pt x="453314" y="694487"/>
                    <a:pt x="456400" y="694144"/>
                    <a:pt x="459829" y="694373"/>
                  </a:cubicBezTo>
                  <a:cubicBezTo>
                    <a:pt x="463258" y="694601"/>
                    <a:pt x="464973" y="692201"/>
                    <a:pt x="464973" y="687172"/>
                  </a:cubicBezTo>
                  <a:cubicBezTo>
                    <a:pt x="464973" y="684886"/>
                    <a:pt x="464515" y="682028"/>
                    <a:pt x="463601" y="678599"/>
                  </a:cubicBezTo>
                  <a:cubicBezTo>
                    <a:pt x="462687" y="675170"/>
                    <a:pt x="462229" y="672313"/>
                    <a:pt x="462229" y="670027"/>
                  </a:cubicBezTo>
                  <a:cubicBezTo>
                    <a:pt x="462229" y="669112"/>
                    <a:pt x="462458" y="668427"/>
                    <a:pt x="462915" y="667969"/>
                  </a:cubicBezTo>
                  <a:lnTo>
                    <a:pt x="462915" y="666598"/>
                  </a:lnTo>
                  <a:lnTo>
                    <a:pt x="465658" y="666598"/>
                  </a:lnTo>
                  <a:cubicBezTo>
                    <a:pt x="466116" y="667512"/>
                    <a:pt x="466344" y="668427"/>
                    <a:pt x="466344" y="669341"/>
                  </a:cubicBezTo>
                  <a:lnTo>
                    <a:pt x="467716" y="669341"/>
                  </a:lnTo>
                  <a:lnTo>
                    <a:pt x="468402" y="678256"/>
                  </a:lnTo>
                  <a:lnTo>
                    <a:pt x="470459" y="679628"/>
                  </a:lnTo>
                  <a:lnTo>
                    <a:pt x="471831" y="683743"/>
                  </a:lnTo>
                  <a:cubicBezTo>
                    <a:pt x="472745" y="685114"/>
                    <a:pt x="474345" y="686943"/>
                    <a:pt x="476631" y="689229"/>
                  </a:cubicBezTo>
                  <a:lnTo>
                    <a:pt x="482803" y="688543"/>
                  </a:lnTo>
                  <a:lnTo>
                    <a:pt x="483489" y="683743"/>
                  </a:lnTo>
                  <a:cubicBezTo>
                    <a:pt x="481203" y="683743"/>
                    <a:pt x="480060" y="682371"/>
                    <a:pt x="480060" y="679628"/>
                  </a:cubicBezTo>
                  <a:cubicBezTo>
                    <a:pt x="480060" y="676885"/>
                    <a:pt x="480060" y="674370"/>
                    <a:pt x="480060" y="672084"/>
                  </a:cubicBezTo>
                  <a:lnTo>
                    <a:pt x="478689" y="672084"/>
                  </a:lnTo>
                  <a:lnTo>
                    <a:pt x="480060" y="669341"/>
                  </a:lnTo>
                  <a:lnTo>
                    <a:pt x="478689" y="669341"/>
                  </a:lnTo>
                  <a:lnTo>
                    <a:pt x="477317" y="662483"/>
                  </a:lnTo>
                  <a:cubicBezTo>
                    <a:pt x="477317" y="661569"/>
                    <a:pt x="477431" y="660654"/>
                    <a:pt x="477660" y="659740"/>
                  </a:cubicBezTo>
                  <a:cubicBezTo>
                    <a:pt x="477888" y="658825"/>
                    <a:pt x="478003" y="657911"/>
                    <a:pt x="478003" y="656997"/>
                  </a:cubicBezTo>
                  <a:lnTo>
                    <a:pt x="476631" y="651510"/>
                  </a:lnTo>
                  <a:cubicBezTo>
                    <a:pt x="476174" y="650596"/>
                    <a:pt x="475945" y="648996"/>
                    <a:pt x="475945" y="646710"/>
                  </a:cubicBezTo>
                  <a:cubicBezTo>
                    <a:pt x="475945" y="643509"/>
                    <a:pt x="476174" y="641109"/>
                    <a:pt x="476631" y="639509"/>
                  </a:cubicBezTo>
                  <a:cubicBezTo>
                    <a:pt x="477088" y="637909"/>
                    <a:pt x="478460" y="636651"/>
                    <a:pt x="480746" y="635737"/>
                  </a:cubicBezTo>
                  <a:close/>
                  <a:moveTo>
                    <a:pt x="220142" y="626821"/>
                  </a:moveTo>
                  <a:lnTo>
                    <a:pt x="224257" y="626821"/>
                  </a:lnTo>
                  <a:cubicBezTo>
                    <a:pt x="224714" y="627279"/>
                    <a:pt x="224943" y="627622"/>
                    <a:pt x="224943" y="627850"/>
                  </a:cubicBezTo>
                  <a:cubicBezTo>
                    <a:pt x="224943" y="628079"/>
                    <a:pt x="225171" y="628422"/>
                    <a:pt x="225628" y="628879"/>
                  </a:cubicBezTo>
                  <a:lnTo>
                    <a:pt x="227686" y="628879"/>
                  </a:lnTo>
                  <a:cubicBezTo>
                    <a:pt x="228600" y="629793"/>
                    <a:pt x="229057" y="630250"/>
                    <a:pt x="229057" y="630250"/>
                  </a:cubicBezTo>
                  <a:lnTo>
                    <a:pt x="230429" y="630250"/>
                  </a:lnTo>
                  <a:cubicBezTo>
                    <a:pt x="231343" y="631165"/>
                    <a:pt x="232258" y="632536"/>
                    <a:pt x="233172" y="634365"/>
                  </a:cubicBezTo>
                  <a:lnTo>
                    <a:pt x="235230" y="634365"/>
                  </a:lnTo>
                  <a:cubicBezTo>
                    <a:pt x="235230" y="635280"/>
                    <a:pt x="235801" y="635851"/>
                    <a:pt x="236944" y="636080"/>
                  </a:cubicBezTo>
                  <a:cubicBezTo>
                    <a:pt x="238087" y="636308"/>
                    <a:pt x="238887" y="636651"/>
                    <a:pt x="239344" y="637108"/>
                  </a:cubicBezTo>
                  <a:cubicBezTo>
                    <a:pt x="240716" y="638480"/>
                    <a:pt x="242316" y="639623"/>
                    <a:pt x="244145" y="640537"/>
                  </a:cubicBezTo>
                  <a:lnTo>
                    <a:pt x="241402" y="641223"/>
                  </a:lnTo>
                  <a:cubicBezTo>
                    <a:pt x="239116" y="640309"/>
                    <a:pt x="237973" y="639166"/>
                    <a:pt x="237973" y="637794"/>
                  </a:cubicBezTo>
                  <a:lnTo>
                    <a:pt x="235230" y="637794"/>
                  </a:lnTo>
                  <a:cubicBezTo>
                    <a:pt x="234772" y="637337"/>
                    <a:pt x="234544" y="636651"/>
                    <a:pt x="234544" y="635737"/>
                  </a:cubicBezTo>
                  <a:lnTo>
                    <a:pt x="229743" y="635051"/>
                  </a:lnTo>
                  <a:cubicBezTo>
                    <a:pt x="227914" y="634137"/>
                    <a:pt x="226657" y="633679"/>
                    <a:pt x="225971" y="633679"/>
                  </a:cubicBezTo>
                  <a:cubicBezTo>
                    <a:pt x="225285" y="633679"/>
                    <a:pt x="224485" y="632536"/>
                    <a:pt x="223571" y="630250"/>
                  </a:cubicBezTo>
                  <a:lnTo>
                    <a:pt x="221514" y="629565"/>
                  </a:lnTo>
                  <a:cubicBezTo>
                    <a:pt x="220599" y="628650"/>
                    <a:pt x="220256" y="628307"/>
                    <a:pt x="220485" y="628536"/>
                  </a:cubicBezTo>
                  <a:cubicBezTo>
                    <a:pt x="220713" y="628765"/>
                    <a:pt x="220599" y="628193"/>
                    <a:pt x="220142" y="626821"/>
                  </a:cubicBezTo>
                  <a:close/>
                  <a:moveTo>
                    <a:pt x="301066" y="622707"/>
                  </a:moveTo>
                  <a:cubicBezTo>
                    <a:pt x="303810" y="622707"/>
                    <a:pt x="305181" y="623621"/>
                    <a:pt x="305181" y="625450"/>
                  </a:cubicBezTo>
                  <a:lnTo>
                    <a:pt x="308610" y="625450"/>
                  </a:lnTo>
                  <a:cubicBezTo>
                    <a:pt x="309982" y="626821"/>
                    <a:pt x="310896" y="627964"/>
                    <a:pt x="311353" y="628879"/>
                  </a:cubicBezTo>
                  <a:lnTo>
                    <a:pt x="313411" y="629565"/>
                  </a:lnTo>
                  <a:cubicBezTo>
                    <a:pt x="313411" y="630022"/>
                    <a:pt x="313868" y="630250"/>
                    <a:pt x="314782" y="630250"/>
                  </a:cubicBezTo>
                  <a:lnTo>
                    <a:pt x="314782" y="632308"/>
                  </a:lnTo>
                  <a:lnTo>
                    <a:pt x="316154" y="632308"/>
                  </a:lnTo>
                  <a:lnTo>
                    <a:pt x="316154" y="637108"/>
                  </a:lnTo>
                  <a:cubicBezTo>
                    <a:pt x="316154" y="637108"/>
                    <a:pt x="316611" y="637337"/>
                    <a:pt x="317526" y="637794"/>
                  </a:cubicBezTo>
                  <a:lnTo>
                    <a:pt x="317526" y="639166"/>
                  </a:lnTo>
                  <a:lnTo>
                    <a:pt x="318211" y="639166"/>
                  </a:lnTo>
                  <a:cubicBezTo>
                    <a:pt x="318211" y="642823"/>
                    <a:pt x="317640" y="646481"/>
                    <a:pt x="316497" y="650139"/>
                  </a:cubicBezTo>
                  <a:cubicBezTo>
                    <a:pt x="315354" y="653796"/>
                    <a:pt x="313639" y="656082"/>
                    <a:pt x="311353" y="656997"/>
                  </a:cubicBezTo>
                  <a:lnTo>
                    <a:pt x="309296" y="656997"/>
                  </a:lnTo>
                  <a:lnTo>
                    <a:pt x="309296" y="658368"/>
                  </a:lnTo>
                  <a:cubicBezTo>
                    <a:pt x="307924" y="658368"/>
                    <a:pt x="306324" y="658825"/>
                    <a:pt x="304495" y="659740"/>
                  </a:cubicBezTo>
                  <a:lnTo>
                    <a:pt x="304495" y="660426"/>
                  </a:lnTo>
                  <a:cubicBezTo>
                    <a:pt x="302667" y="660426"/>
                    <a:pt x="300381" y="660426"/>
                    <a:pt x="297637" y="660426"/>
                  </a:cubicBezTo>
                  <a:cubicBezTo>
                    <a:pt x="294894" y="660426"/>
                    <a:pt x="293065" y="659740"/>
                    <a:pt x="292151" y="658368"/>
                  </a:cubicBezTo>
                  <a:lnTo>
                    <a:pt x="290094" y="658368"/>
                  </a:lnTo>
                  <a:cubicBezTo>
                    <a:pt x="287350" y="655625"/>
                    <a:pt x="285064" y="653339"/>
                    <a:pt x="283236" y="651510"/>
                  </a:cubicBezTo>
                  <a:cubicBezTo>
                    <a:pt x="281407" y="649681"/>
                    <a:pt x="280492" y="645795"/>
                    <a:pt x="280492" y="639852"/>
                  </a:cubicBezTo>
                  <a:cubicBezTo>
                    <a:pt x="280492" y="638023"/>
                    <a:pt x="280721" y="636651"/>
                    <a:pt x="281178" y="635737"/>
                  </a:cubicBezTo>
                  <a:cubicBezTo>
                    <a:pt x="281178" y="634822"/>
                    <a:pt x="282435" y="632422"/>
                    <a:pt x="284950" y="628536"/>
                  </a:cubicBezTo>
                  <a:cubicBezTo>
                    <a:pt x="287465" y="624650"/>
                    <a:pt x="292837" y="622707"/>
                    <a:pt x="301066" y="622707"/>
                  </a:cubicBezTo>
                  <a:close/>
                  <a:moveTo>
                    <a:pt x="623392" y="617906"/>
                  </a:moveTo>
                  <a:lnTo>
                    <a:pt x="623392" y="622021"/>
                  </a:lnTo>
                  <a:cubicBezTo>
                    <a:pt x="622935" y="622021"/>
                    <a:pt x="622135" y="622707"/>
                    <a:pt x="620992" y="624078"/>
                  </a:cubicBezTo>
                  <a:cubicBezTo>
                    <a:pt x="619849" y="625450"/>
                    <a:pt x="619278" y="626364"/>
                    <a:pt x="619278" y="626821"/>
                  </a:cubicBezTo>
                  <a:lnTo>
                    <a:pt x="618592" y="630250"/>
                  </a:lnTo>
                  <a:cubicBezTo>
                    <a:pt x="617677" y="631165"/>
                    <a:pt x="617334" y="631508"/>
                    <a:pt x="617563" y="631279"/>
                  </a:cubicBezTo>
                  <a:cubicBezTo>
                    <a:pt x="617792" y="631051"/>
                    <a:pt x="617449" y="631165"/>
                    <a:pt x="616534" y="631622"/>
                  </a:cubicBezTo>
                  <a:cubicBezTo>
                    <a:pt x="616534" y="629793"/>
                    <a:pt x="616649" y="628650"/>
                    <a:pt x="616877" y="628193"/>
                  </a:cubicBezTo>
                  <a:cubicBezTo>
                    <a:pt x="617106" y="627736"/>
                    <a:pt x="617677" y="627050"/>
                    <a:pt x="618592" y="626136"/>
                  </a:cubicBezTo>
                  <a:lnTo>
                    <a:pt x="619278" y="623392"/>
                  </a:lnTo>
                  <a:cubicBezTo>
                    <a:pt x="620192" y="621564"/>
                    <a:pt x="621564" y="619735"/>
                    <a:pt x="623392" y="617906"/>
                  </a:cubicBezTo>
                  <a:close/>
                  <a:moveTo>
                    <a:pt x="1084936" y="592531"/>
                  </a:moveTo>
                  <a:cubicBezTo>
                    <a:pt x="1085393" y="593446"/>
                    <a:pt x="1085622" y="594589"/>
                    <a:pt x="1085622" y="595960"/>
                  </a:cubicBezTo>
                  <a:cubicBezTo>
                    <a:pt x="1084250" y="596875"/>
                    <a:pt x="1082878" y="598246"/>
                    <a:pt x="1081507" y="600075"/>
                  </a:cubicBezTo>
                  <a:cubicBezTo>
                    <a:pt x="1080135" y="601904"/>
                    <a:pt x="1078992" y="602818"/>
                    <a:pt x="1078078" y="602818"/>
                  </a:cubicBezTo>
                  <a:lnTo>
                    <a:pt x="1078078" y="604190"/>
                  </a:lnTo>
                  <a:lnTo>
                    <a:pt x="1075335" y="604876"/>
                  </a:lnTo>
                  <a:cubicBezTo>
                    <a:pt x="1073506" y="604876"/>
                    <a:pt x="1071677" y="604990"/>
                    <a:pt x="1069848" y="605219"/>
                  </a:cubicBezTo>
                  <a:cubicBezTo>
                    <a:pt x="1068019" y="605447"/>
                    <a:pt x="1066191" y="605562"/>
                    <a:pt x="1064362" y="605562"/>
                  </a:cubicBezTo>
                  <a:cubicBezTo>
                    <a:pt x="1064819" y="604190"/>
                    <a:pt x="1065162" y="603276"/>
                    <a:pt x="1065390" y="602818"/>
                  </a:cubicBezTo>
                  <a:cubicBezTo>
                    <a:pt x="1065619" y="602361"/>
                    <a:pt x="1065962" y="601447"/>
                    <a:pt x="1066419" y="600075"/>
                  </a:cubicBezTo>
                  <a:cubicBezTo>
                    <a:pt x="1070077" y="599161"/>
                    <a:pt x="1072934" y="597789"/>
                    <a:pt x="1074992" y="595960"/>
                  </a:cubicBezTo>
                  <a:cubicBezTo>
                    <a:pt x="1077049" y="594132"/>
                    <a:pt x="1080364" y="592989"/>
                    <a:pt x="1084936" y="592531"/>
                  </a:cubicBezTo>
                  <a:close/>
                  <a:moveTo>
                    <a:pt x="972465" y="580187"/>
                  </a:moveTo>
                  <a:cubicBezTo>
                    <a:pt x="972922" y="580187"/>
                    <a:pt x="973379" y="580416"/>
                    <a:pt x="973836" y="580873"/>
                  </a:cubicBezTo>
                  <a:lnTo>
                    <a:pt x="986181" y="580873"/>
                  </a:lnTo>
                  <a:cubicBezTo>
                    <a:pt x="987095" y="581787"/>
                    <a:pt x="987666" y="582359"/>
                    <a:pt x="987895" y="582587"/>
                  </a:cubicBezTo>
                  <a:cubicBezTo>
                    <a:pt x="988124" y="582816"/>
                    <a:pt x="988238" y="584073"/>
                    <a:pt x="988238" y="586359"/>
                  </a:cubicBezTo>
                  <a:cubicBezTo>
                    <a:pt x="985952" y="586816"/>
                    <a:pt x="983209" y="587731"/>
                    <a:pt x="980008" y="589102"/>
                  </a:cubicBezTo>
                  <a:cubicBezTo>
                    <a:pt x="976808" y="590474"/>
                    <a:pt x="973608" y="591160"/>
                    <a:pt x="970407" y="591160"/>
                  </a:cubicBezTo>
                  <a:cubicBezTo>
                    <a:pt x="965378" y="591160"/>
                    <a:pt x="962406" y="588874"/>
                    <a:pt x="961492" y="584302"/>
                  </a:cubicBezTo>
                  <a:cubicBezTo>
                    <a:pt x="962406" y="583845"/>
                    <a:pt x="963321" y="583273"/>
                    <a:pt x="964235" y="582587"/>
                  </a:cubicBezTo>
                  <a:cubicBezTo>
                    <a:pt x="965149" y="581902"/>
                    <a:pt x="966064" y="581330"/>
                    <a:pt x="966978" y="580873"/>
                  </a:cubicBezTo>
                  <a:close/>
                  <a:moveTo>
                    <a:pt x="580187" y="571272"/>
                  </a:moveTo>
                  <a:cubicBezTo>
                    <a:pt x="579273" y="572186"/>
                    <a:pt x="578472" y="572872"/>
                    <a:pt x="577787" y="573329"/>
                  </a:cubicBezTo>
                  <a:cubicBezTo>
                    <a:pt x="577101" y="573786"/>
                    <a:pt x="576301" y="574472"/>
                    <a:pt x="575386" y="575386"/>
                  </a:cubicBezTo>
                  <a:lnTo>
                    <a:pt x="575386" y="577444"/>
                  </a:lnTo>
                  <a:cubicBezTo>
                    <a:pt x="574015" y="579273"/>
                    <a:pt x="571729" y="580187"/>
                    <a:pt x="568528" y="580187"/>
                  </a:cubicBezTo>
                  <a:lnTo>
                    <a:pt x="568528" y="578815"/>
                  </a:lnTo>
                  <a:cubicBezTo>
                    <a:pt x="569443" y="578358"/>
                    <a:pt x="570014" y="577787"/>
                    <a:pt x="570243" y="577101"/>
                  </a:cubicBezTo>
                  <a:cubicBezTo>
                    <a:pt x="570471" y="576415"/>
                    <a:pt x="570814" y="575844"/>
                    <a:pt x="571272" y="575386"/>
                  </a:cubicBezTo>
                  <a:lnTo>
                    <a:pt x="573329" y="575386"/>
                  </a:lnTo>
                  <a:cubicBezTo>
                    <a:pt x="573329" y="574015"/>
                    <a:pt x="574015" y="573215"/>
                    <a:pt x="575386" y="572986"/>
                  </a:cubicBezTo>
                  <a:cubicBezTo>
                    <a:pt x="576758" y="572758"/>
                    <a:pt x="578358" y="572186"/>
                    <a:pt x="580187" y="571272"/>
                  </a:cubicBezTo>
                  <a:close/>
                  <a:moveTo>
                    <a:pt x="827075" y="492405"/>
                  </a:moveTo>
                  <a:lnTo>
                    <a:pt x="833933" y="493090"/>
                  </a:lnTo>
                  <a:cubicBezTo>
                    <a:pt x="832561" y="493090"/>
                    <a:pt x="831304" y="493205"/>
                    <a:pt x="830161" y="493433"/>
                  </a:cubicBezTo>
                  <a:cubicBezTo>
                    <a:pt x="829018" y="493662"/>
                    <a:pt x="827989" y="493776"/>
                    <a:pt x="827075" y="493776"/>
                  </a:cubicBezTo>
                  <a:close/>
                  <a:moveTo>
                    <a:pt x="1057504" y="490347"/>
                  </a:moveTo>
                  <a:cubicBezTo>
                    <a:pt x="1058418" y="492176"/>
                    <a:pt x="1058875" y="493090"/>
                    <a:pt x="1058875" y="493090"/>
                  </a:cubicBezTo>
                  <a:cubicBezTo>
                    <a:pt x="1058418" y="495834"/>
                    <a:pt x="1057732" y="498120"/>
                    <a:pt x="1056818" y="499948"/>
                  </a:cubicBezTo>
                  <a:cubicBezTo>
                    <a:pt x="1055904" y="501777"/>
                    <a:pt x="1053618" y="502692"/>
                    <a:pt x="1049960" y="502692"/>
                  </a:cubicBezTo>
                  <a:cubicBezTo>
                    <a:pt x="1048588" y="501320"/>
                    <a:pt x="1047903" y="499720"/>
                    <a:pt x="1047903" y="497891"/>
                  </a:cubicBezTo>
                  <a:cubicBezTo>
                    <a:pt x="1047903" y="492862"/>
                    <a:pt x="1051103" y="490347"/>
                    <a:pt x="1057504" y="490347"/>
                  </a:cubicBezTo>
                  <a:close/>
                  <a:moveTo>
                    <a:pt x="860679" y="490347"/>
                  </a:moveTo>
                  <a:cubicBezTo>
                    <a:pt x="859765" y="491262"/>
                    <a:pt x="859193" y="491947"/>
                    <a:pt x="858965" y="492405"/>
                  </a:cubicBezTo>
                  <a:cubicBezTo>
                    <a:pt x="858736" y="492862"/>
                    <a:pt x="857707" y="493090"/>
                    <a:pt x="855879" y="493090"/>
                  </a:cubicBezTo>
                  <a:cubicBezTo>
                    <a:pt x="854964" y="492176"/>
                    <a:pt x="853593" y="491719"/>
                    <a:pt x="851764" y="491719"/>
                  </a:cubicBezTo>
                  <a:cubicBezTo>
                    <a:pt x="849478" y="491719"/>
                    <a:pt x="847306" y="491947"/>
                    <a:pt x="845249" y="492405"/>
                  </a:cubicBezTo>
                  <a:cubicBezTo>
                    <a:pt x="843191" y="492862"/>
                    <a:pt x="841248" y="493090"/>
                    <a:pt x="839419" y="493090"/>
                  </a:cubicBezTo>
                  <a:lnTo>
                    <a:pt x="840791" y="492405"/>
                  </a:lnTo>
                  <a:cubicBezTo>
                    <a:pt x="841705" y="491490"/>
                    <a:pt x="844906" y="490919"/>
                    <a:pt x="850392" y="490690"/>
                  </a:cubicBezTo>
                  <a:cubicBezTo>
                    <a:pt x="855879" y="490462"/>
                    <a:pt x="859308" y="490347"/>
                    <a:pt x="860679" y="490347"/>
                  </a:cubicBezTo>
                  <a:close/>
                  <a:moveTo>
                    <a:pt x="972465" y="483489"/>
                  </a:moveTo>
                  <a:cubicBezTo>
                    <a:pt x="972465" y="484404"/>
                    <a:pt x="972922" y="485318"/>
                    <a:pt x="973836" y="486232"/>
                  </a:cubicBezTo>
                  <a:cubicBezTo>
                    <a:pt x="973379" y="487147"/>
                    <a:pt x="973150" y="488290"/>
                    <a:pt x="973150" y="489661"/>
                  </a:cubicBezTo>
                  <a:cubicBezTo>
                    <a:pt x="973150" y="491033"/>
                    <a:pt x="972922" y="492176"/>
                    <a:pt x="972465" y="493090"/>
                  </a:cubicBezTo>
                  <a:lnTo>
                    <a:pt x="971093" y="493090"/>
                  </a:lnTo>
                  <a:cubicBezTo>
                    <a:pt x="971093" y="496291"/>
                    <a:pt x="968578" y="498348"/>
                    <a:pt x="963549" y="499263"/>
                  </a:cubicBezTo>
                  <a:lnTo>
                    <a:pt x="963549" y="501320"/>
                  </a:lnTo>
                  <a:lnTo>
                    <a:pt x="958749" y="501320"/>
                  </a:lnTo>
                  <a:cubicBezTo>
                    <a:pt x="958291" y="499948"/>
                    <a:pt x="958063" y="497891"/>
                    <a:pt x="958063" y="495148"/>
                  </a:cubicBezTo>
                  <a:cubicBezTo>
                    <a:pt x="959892" y="493319"/>
                    <a:pt x="961149" y="491262"/>
                    <a:pt x="961835" y="488976"/>
                  </a:cubicBezTo>
                  <a:cubicBezTo>
                    <a:pt x="962520" y="486690"/>
                    <a:pt x="964235" y="485089"/>
                    <a:pt x="966978" y="484175"/>
                  </a:cubicBezTo>
                  <a:close/>
                  <a:moveTo>
                    <a:pt x="475945" y="472516"/>
                  </a:moveTo>
                  <a:cubicBezTo>
                    <a:pt x="476860" y="472516"/>
                    <a:pt x="478689" y="472745"/>
                    <a:pt x="481432" y="473202"/>
                  </a:cubicBezTo>
                  <a:cubicBezTo>
                    <a:pt x="484175" y="473659"/>
                    <a:pt x="486690" y="474345"/>
                    <a:pt x="488976" y="475260"/>
                  </a:cubicBezTo>
                  <a:lnTo>
                    <a:pt x="491719" y="475945"/>
                  </a:lnTo>
                  <a:lnTo>
                    <a:pt x="491719" y="477317"/>
                  </a:lnTo>
                  <a:lnTo>
                    <a:pt x="495148" y="477317"/>
                  </a:lnTo>
                  <a:lnTo>
                    <a:pt x="495148" y="478003"/>
                  </a:lnTo>
                  <a:cubicBezTo>
                    <a:pt x="491033" y="478003"/>
                    <a:pt x="487147" y="477660"/>
                    <a:pt x="483489" y="476974"/>
                  </a:cubicBezTo>
                  <a:cubicBezTo>
                    <a:pt x="479832" y="476288"/>
                    <a:pt x="476174" y="475717"/>
                    <a:pt x="472516" y="475260"/>
                  </a:cubicBezTo>
                  <a:cubicBezTo>
                    <a:pt x="472974" y="473431"/>
                    <a:pt x="474117" y="472516"/>
                    <a:pt x="475945" y="472516"/>
                  </a:cubicBezTo>
                  <a:close/>
                  <a:moveTo>
                    <a:pt x="174193" y="435483"/>
                  </a:moveTo>
                  <a:lnTo>
                    <a:pt x="177622" y="435483"/>
                  </a:lnTo>
                  <a:lnTo>
                    <a:pt x="174193" y="436169"/>
                  </a:lnTo>
                  <a:close/>
                  <a:moveTo>
                    <a:pt x="159791" y="432054"/>
                  </a:moveTo>
                  <a:cubicBezTo>
                    <a:pt x="160706" y="432054"/>
                    <a:pt x="161277" y="432169"/>
                    <a:pt x="161506" y="432397"/>
                  </a:cubicBezTo>
                  <a:cubicBezTo>
                    <a:pt x="161735" y="432626"/>
                    <a:pt x="162306" y="432740"/>
                    <a:pt x="163220" y="432740"/>
                  </a:cubicBezTo>
                  <a:lnTo>
                    <a:pt x="163220" y="433426"/>
                  </a:lnTo>
                  <a:lnTo>
                    <a:pt x="165278" y="433426"/>
                  </a:lnTo>
                  <a:cubicBezTo>
                    <a:pt x="165735" y="433426"/>
                    <a:pt x="165964" y="433197"/>
                    <a:pt x="165964" y="432740"/>
                  </a:cubicBezTo>
                  <a:lnTo>
                    <a:pt x="174193" y="434797"/>
                  </a:lnTo>
                  <a:lnTo>
                    <a:pt x="174193" y="435483"/>
                  </a:lnTo>
                  <a:cubicBezTo>
                    <a:pt x="171907" y="435026"/>
                    <a:pt x="169507" y="434797"/>
                    <a:pt x="166992" y="434797"/>
                  </a:cubicBezTo>
                  <a:cubicBezTo>
                    <a:pt x="164478" y="434797"/>
                    <a:pt x="162078" y="434797"/>
                    <a:pt x="159791" y="434797"/>
                  </a:cubicBezTo>
                  <a:close/>
                  <a:moveTo>
                    <a:pt x="1194664" y="424510"/>
                  </a:moveTo>
                  <a:lnTo>
                    <a:pt x="1196035" y="424510"/>
                  </a:lnTo>
                  <a:lnTo>
                    <a:pt x="1196035" y="426568"/>
                  </a:lnTo>
                  <a:close/>
                  <a:moveTo>
                    <a:pt x="1194664" y="424510"/>
                  </a:moveTo>
                  <a:lnTo>
                    <a:pt x="1194664" y="424510"/>
                  </a:lnTo>
                  <a:lnTo>
                    <a:pt x="1194664" y="424510"/>
                  </a:lnTo>
                  <a:close/>
                  <a:moveTo>
                    <a:pt x="838048" y="414223"/>
                  </a:moveTo>
                  <a:cubicBezTo>
                    <a:pt x="837591" y="415138"/>
                    <a:pt x="836905" y="415824"/>
                    <a:pt x="835990" y="416281"/>
                  </a:cubicBezTo>
                  <a:cubicBezTo>
                    <a:pt x="835076" y="416738"/>
                    <a:pt x="834162" y="417195"/>
                    <a:pt x="833247" y="417652"/>
                  </a:cubicBezTo>
                  <a:lnTo>
                    <a:pt x="833933" y="415595"/>
                  </a:lnTo>
                  <a:cubicBezTo>
                    <a:pt x="834847" y="414681"/>
                    <a:pt x="836219" y="414223"/>
                    <a:pt x="838048" y="414223"/>
                  </a:cubicBezTo>
                  <a:close/>
                  <a:moveTo>
                    <a:pt x="842163" y="412166"/>
                  </a:moveTo>
                  <a:cubicBezTo>
                    <a:pt x="841248" y="413080"/>
                    <a:pt x="840677" y="413538"/>
                    <a:pt x="840448" y="413538"/>
                  </a:cubicBezTo>
                  <a:cubicBezTo>
                    <a:pt x="840219" y="413538"/>
                    <a:pt x="839419" y="413766"/>
                    <a:pt x="838048" y="414223"/>
                  </a:cubicBezTo>
                  <a:lnTo>
                    <a:pt x="840105" y="413538"/>
                  </a:lnTo>
                  <a:cubicBezTo>
                    <a:pt x="840562" y="413080"/>
                    <a:pt x="841248" y="412623"/>
                    <a:pt x="842163" y="412166"/>
                  </a:cubicBezTo>
                  <a:close/>
                  <a:moveTo>
                    <a:pt x="844220" y="409423"/>
                  </a:moveTo>
                  <a:lnTo>
                    <a:pt x="846277" y="409423"/>
                  </a:lnTo>
                  <a:cubicBezTo>
                    <a:pt x="845820" y="409880"/>
                    <a:pt x="845134" y="410337"/>
                    <a:pt x="844220" y="410794"/>
                  </a:cubicBezTo>
                  <a:close/>
                  <a:moveTo>
                    <a:pt x="860679" y="402565"/>
                  </a:moveTo>
                  <a:cubicBezTo>
                    <a:pt x="859308" y="404851"/>
                    <a:pt x="857250" y="406451"/>
                    <a:pt x="854507" y="407365"/>
                  </a:cubicBezTo>
                  <a:cubicBezTo>
                    <a:pt x="851764" y="408280"/>
                    <a:pt x="849021" y="408966"/>
                    <a:pt x="846277" y="409423"/>
                  </a:cubicBezTo>
                  <a:lnTo>
                    <a:pt x="846963" y="408737"/>
                  </a:lnTo>
                  <a:cubicBezTo>
                    <a:pt x="849706" y="405537"/>
                    <a:pt x="854278" y="403479"/>
                    <a:pt x="860679" y="402565"/>
                  </a:cubicBezTo>
                  <a:close/>
                  <a:moveTo>
                    <a:pt x="866166" y="398450"/>
                  </a:moveTo>
                  <a:cubicBezTo>
                    <a:pt x="866623" y="398450"/>
                    <a:pt x="866966" y="398564"/>
                    <a:pt x="867194" y="398793"/>
                  </a:cubicBezTo>
                  <a:cubicBezTo>
                    <a:pt x="867423" y="399022"/>
                    <a:pt x="867766" y="399136"/>
                    <a:pt x="868223" y="399136"/>
                  </a:cubicBezTo>
                  <a:cubicBezTo>
                    <a:pt x="866851" y="401422"/>
                    <a:pt x="864337" y="402565"/>
                    <a:pt x="860679" y="402565"/>
                  </a:cubicBezTo>
                  <a:lnTo>
                    <a:pt x="862051" y="401879"/>
                  </a:lnTo>
                  <a:cubicBezTo>
                    <a:pt x="862965" y="399593"/>
                    <a:pt x="864337" y="398450"/>
                    <a:pt x="866166" y="398450"/>
                  </a:cubicBezTo>
                  <a:close/>
                  <a:moveTo>
                    <a:pt x="624901" y="390632"/>
                  </a:moveTo>
                  <a:lnTo>
                    <a:pt x="625450" y="390906"/>
                  </a:lnTo>
                  <a:lnTo>
                    <a:pt x="625450" y="391363"/>
                  </a:lnTo>
                  <a:close/>
                  <a:moveTo>
                    <a:pt x="670713" y="388163"/>
                  </a:moveTo>
                  <a:lnTo>
                    <a:pt x="671398" y="388163"/>
                  </a:lnTo>
                  <a:lnTo>
                    <a:pt x="670986" y="388309"/>
                  </a:lnTo>
                  <a:close/>
                  <a:moveTo>
                    <a:pt x="1109625" y="386791"/>
                  </a:moveTo>
                  <a:cubicBezTo>
                    <a:pt x="1110082" y="386791"/>
                    <a:pt x="1110425" y="386906"/>
                    <a:pt x="1110653" y="387134"/>
                  </a:cubicBezTo>
                  <a:cubicBezTo>
                    <a:pt x="1110882" y="387363"/>
                    <a:pt x="1111225" y="387477"/>
                    <a:pt x="1111682" y="387477"/>
                  </a:cubicBezTo>
                  <a:cubicBezTo>
                    <a:pt x="1111682" y="389763"/>
                    <a:pt x="1111453" y="391478"/>
                    <a:pt x="1110996" y="392621"/>
                  </a:cubicBezTo>
                  <a:cubicBezTo>
                    <a:pt x="1110539" y="393764"/>
                    <a:pt x="1110082" y="395021"/>
                    <a:pt x="1109625" y="396393"/>
                  </a:cubicBezTo>
                  <a:lnTo>
                    <a:pt x="1109625" y="403251"/>
                  </a:lnTo>
                  <a:cubicBezTo>
                    <a:pt x="1109625" y="405994"/>
                    <a:pt x="1109396" y="407594"/>
                    <a:pt x="1108939" y="408051"/>
                  </a:cubicBezTo>
                  <a:lnTo>
                    <a:pt x="1108939" y="397078"/>
                  </a:lnTo>
                  <a:cubicBezTo>
                    <a:pt x="1108939" y="394792"/>
                    <a:pt x="1108939" y="392621"/>
                    <a:pt x="1108939" y="390563"/>
                  </a:cubicBezTo>
                  <a:cubicBezTo>
                    <a:pt x="1108939" y="388506"/>
                    <a:pt x="1109167" y="387249"/>
                    <a:pt x="1109625" y="386791"/>
                  </a:cubicBezTo>
                  <a:close/>
                  <a:moveTo>
                    <a:pt x="1181634" y="385420"/>
                  </a:moveTo>
                  <a:cubicBezTo>
                    <a:pt x="1182091" y="386334"/>
                    <a:pt x="1182662" y="387249"/>
                    <a:pt x="1183348" y="388163"/>
                  </a:cubicBezTo>
                  <a:cubicBezTo>
                    <a:pt x="1184034" y="389077"/>
                    <a:pt x="1184605" y="389992"/>
                    <a:pt x="1185063" y="390906"/>
                  </a:cubicBezTo>
                  <a:lnTo>
                    <a:pt x="1185748" y="399136"/>
                  </a:lnTo>
                  <a:lnTo>
                    <a:pt x="1187806" y="400507"/>
                  </a:lnTo>
                  <a:cubicBezTo>
                    <a:pt x="1187806" y="401422"/>
                    <a:pt x="1187920" y="402451"/>
                    <a:pt x="1188149" y="403594"/>
                  </a:cubicBezTo>
                  <a:cubicBezTo>
                    <a:pt x="1188377" y="404737"/>
                    <a:pt x="1188492" y="405994"/>
                    <a:pt x="1188492" y="407365"/>
                  </a:cubicBezTo>
                  <a:lnTo>
                    <a:pt x="1189863" y="407365"/>
                  </a:lnTo>
                  <a:cubicBezTo>
                    <a:pt x="1189863" y="408737"/>
                    <a:pt x="1190092" y="409880"/>
                    <a:pt x="1190549" y="410794"/>
                  </a:cubicBezTo>
                  <a:lnTo>
                    <a:pt x="1191921" y="416967"/>
                  </a:lnTo>
                  <a:lnTo>
                    <a:pt x="1193978" y="418338"/>
                  </a:lnTo>
                  <a:cubicBezTo>
                    <a:pt x="1193978" y="419253"/>
                    <a:pt x="1194092" y="420281"/>
                    <a:pt x="1194321" y="421424"/>
                  </a:cubicBezTo>
                  <a:lnTo>
                    <a:pt x="1194664" y="424510"/>
                  </a:lnTo>
                  <a:lnTo>
                    <a:pt x="1192606" y="421424"/>
                  </a:lnTo>
                  <a:cubicBezTo>
                    <a:pt x="1191235" y="418453"/>
                    <a:pt x="1189863" y="415366"/>
                    <a:pt x="1188492" y="412166"/>
                  </a:cubicBezTo>
                  <a:lnTo>
                    <a:pt x="1187120" y="405308"/>
                  </a:lnTo>
                  <a:lnTo>
                    <a:pt x="1185748" y="405308"/>
                  </a:lnTo>
                  <a:cubicBezTo>
                    <a:pt x="1185748" y="403022"/>
                    <a:pt x="1185520" y="401193"/>
                    <a:pt x="1185063" y="399822"/>
                  </a:cubicBezTo>
                  <a:lnTo>
                    <a:pt x="1183691" y="396393"/>
                  </a:lnTo>
                  <a:lnTo>
                    <a:pt x="1182319" y="396393"/>
                  </a:lnTo>
                  <a:cubicBezTo>
                    <a:pt x="1181405" y="394564"/>
                    <a:pt x="1180491" y="391363"/>
                    <a:pt x="1179576" y="386791"/>
                  </a:cubicBezTo>
                  <a:close/>
                  <a:moveTo>
                    <a:pt x="619963" y="384048"/>
                  </a:moveTo>
                  <a:lnTo>
                    <a:pt x="624901" y="390632"/>
                  </a:lnTo>
                  <a:lnTo>
                    <a:pt x="619963" y="388163"/>
                  </a:lnTo>
                  <a:close/>
                  <a:moveTo>
                    <a:pt x="638480" y="383362"/>
                  </a:moveTo>
                  <a:lnTo>
                    <a:pt x="639852" y="383362"/>
                  </a:lnTo>
                  <a:lnTo>
                    <a:pt x="639852" y="385420"/>
                  </a:lnTo>
                  <a:lnTo>
                    <a:pt x="638480" y="385420"/>
                  </a:lnTo>
                  <a:close/>
                  <a:moveTo>
                    <a:pt x="611048" y="380619"/>
                  </a:moveTo>
                  <a:cubicBezTo>
                    <a:pt x="611962" y="381534"/>
                    <a:pt x="612648" y="382448"/>
                    <a:pt x="613105" y="383362"/>
                  </a:cubicBezTo>
                  <a:lnTo>
                    <a:pt x="613791" y="383362"/>
                  </a:lnTo>
                  <a:cubicBezTo>
                    <a:pt x="614248" y="384277"/>
                    <a:pt x="614477" y="385648"/>
                    <a:pt x="614477" y="387477"/>
                  </a:cubicBezTo>
                  <a:lnTo>
                    <a:pt x="615849" y="387477"/>
                  </a:lnTo>
                  <a:lnTo>
                    <a:pt x="614477" y="389535"/>
                  </a:lnTo>
                  <a:lnTo>
                    <a:pt x="615849" y="389535"/>
                  </a:lnTo>
                  <a:cubicBezTo>
                    <a:pt x="615849" y="389992"/>
                    <a:pt x="615620" y="390449"/>
                    <a:pt x="615163" y="390906"/>
                  </a:cubicBezTo>
                  <a:lnTo>
                    <a:pt x="614477" y="390906"/>
                  </a:lnTo>
                  <a:lnTo>
                    <a:pt x="614477" y="392278"/>
                  </a:lnTo>
                  <a:lnTo>
                    <a:pt x="615849" y="392278"/>
                  </a:lnTo>
                  <a:lnTo>
                    <a:pt x="615849" y="399136"/>
                  </a:lnTo>
                  <a:lnTo>
                    <a:pt x="614477" y="398450"/>
                  </a:lnTo>
                  <a:lnTo>
                    <a:pt x="614477" y="394335"/>
                  </a:lnTo>
                  <a:cubicBezTo>
                    <a:pt x="614020" y="394335"/>
                    <a:pt x="613334" y="393878"/>
                    <a:pt x="612420" y="392964"/>
                  </a:cubicBezTo>
                  <a:lnTo>
                    <a:pt x="612420" y="390906"/>
                  </a:lnTo>
                  <a:lnTo>
                    <a:pt x="611048" y="390906"/>
                  </a:lnTo>
                  <a:cubicBezTo>
                    <a:pt x="610134" y="389535"/>
                    <a:pt x="609676" y="387934"/>
                    <a:pt x="609676" y="386106"/>
                  </a:cubicBezTo>
                  <a:cubicBezTo>
                    <a:pt x="609676" y="384277"/>
                    <a:pt x="609219" y="382677"/>
                    <a:pt x="608305" y="381305"/>
                  </a:cubicBezTo>
                  <a:lnTo>
                    <a:pt x="609676" y="381305"/>
                  </a:lnTo>
                  <a:cubicBezTo>
                    <a:pt x="610134" y="380848"/>
                    <a:pt x="610591" y="380619"/>
                    <a:pt x="611048" y="380619"/>
                  </a:cubicBezTo>
                  <a:close/>
                  <a:moveTo>
                    <a:pt x="614477" y="364160"/>
                  </a:moveTo>
                  <a:lnTo>
                    <a:pt x="614477" y="366217"/>
                  </a:lnTo>
                  <a:lnTo>
                    <a:pt x="613791" y="366217"/>
                  </a:lnTo>
                  <a:cubicBezTo>
                    <a:pt x="614248" y="365303"/>
                    <a:pt x="614363" y="364960"/>
                    <a:pt x="614134" y="365189"/>
                  </a:cubicBezTo>
                  <a:cubicBezTo>
                    <a:pt x="613905" y="365417"/>
                    <a:pt x="614020" y="365074"/>
                    <a:pt x="614477" y="364160"/>
                  </a:cubicBezTo>
                  <a:close/>
                  <a:moveTo>
                    <a:pt x="627507" y="360731"/>
                  </a:moveTo>
                  <a:lnTo>
                    <a:pt x="630936" y="360731"/>
                  </a:lnTo>
                  <a:cubicBezTo>
                    <a:pt x="631393" y="364389"/>
                    <a:pt x="632308" y="367589"/>
                    <a:pt x="633679" y="370332"/>
                  </a:cubicBezTo>
                  <a:cubicBezTo>
                    <a:pt x="635051" y="373075"/>
                    <a:pt x="636194" y="376504"/>
                    <a:pt x="637108" y="380619"/>
                  </a:cubicBezTo>
                  <a:lnTo>
                    <a:pt x="635737" y="380619"/>
                  </a:lnTo>
                  <a:lnTo>
                    <a:pt x="635737" y="378562"/>
                  </a:lnTo>
                  <a:cubicBezTo>
                    <a:pt x="634822" y="377647"/>
                    <a:pt x="633222" y="374790"/>
                    <a:pt x="630936" y="369989"/>
                  </a:cubicBezTo>
                  <a:cubicBezTo>
                    <a:pt x="628650" y="365189"/>
                    <a:pt x="627507" y="362103"/>
                    <a:pt x="627507" y="360731"/>
                  </a:cubicBezTo>
                  <a:close/>
                  <a:moveTo>
                    <a:pt x="608305" y="355245"/>
                  </a:moveTo>
                  <a:lnTo>
                    <a:pt x="611048" y="355245"/>
                  </a:lnTo>
                  <a:cubicBezTo>
                    <a:pt x="611962" y="357073"/>
                    <a:pt x="612420" y="358445"/>
                    <a:pt x="612420" y="359359"/>
                  </a:cubicBezTo>
                  <a:cubicBezTo>
                    <a:pt x="612420" y="360274"/>
                    <a:pt x="612877" y="361874"/>
                    <a:pt x="613791" y="364160"/>
                  </a:cubicBezTo>
                  <a:lnTo>
                    <a:pt x="613105" y="363474"/>
                  </a:lnTo>
                  <a:cubicBezTo>
                    <a:pt x="610362" y="361645"/>
                    <a:pt x="608762" y="358902"/>
                    <a:pt x="608305" y="355245"/>
                  </a:cubicBezTo>
                  <a:close/>
                  <a:moveTo>
                    <a:pt x="691972" y="353187"/>
                  </a:moveTo>
                  <a:cubicBezTo>
                    <a:pt x="692430" y="354102"/>
                    <a:pt x="692658" y="356159"/>
                    <a:pt x="692658" y="359359"/>
                  </a:cubicBezTo>
                  <a:cubicBezTo>
                    <a:pt x="691744" y="360274"/>
                    <a:pt x="691287" y="361188"/>
                    <a:pt x="691287" y="362103"/>
                  </a:cubicBezTo>
                  <a:cubicBezTo>
                    <a:pt x="691287" y="363474"/>
                    <a:pt x="691515" y="364617"/>
                    <a:pt x="691972" y="365532"/>
                  </a:cubicBezTo>
                  <a:cubicBezTo>
                    <a:pt x="691972" y="365989"/>
                    <a:pt x="691858" y="366217"/>
                    <a:pt x="691629" y="366217"/>
                  </a:cubicBezTo>
                  <a:cubicBezTo>
                    <a:pt x="691401" y="366217"/>
                    <a:pt x="691287" y="366446"/>
                    <a:pt x="691287" y="366903"/>
                  </a:cubicBezTo>
                  <a:lnTo>
                    <a:pt x="692658" y="369646"/>
                  </a:lnTo>
                  <a:lnTo>
                    <a:pt x="691287" y="379248"/>
                  </a:lnTo>
                  <a:lnTo>
                    <a:pt x="689229" y="379248"/>
                  </a:lnTo>
                  <a:cubicBezTo>
                    <a:pt x="689229" y="377419"/>
                    <a:pt x="689115" y="375590"/>
                    <a:pt x="688886" y="373761"/>
                  </a:cubicBezTo>
                  <a:cubicBezTo>
                    <a:pt x="688658" y="371932"/>
                    <a:pt x="688543" y="370104"/>
                    <a:pt x="688543" y="368275"/>
                  </a:cubicBezTo>
                  <a:lnTo>
                    <a:pt x="689915" y="365532"/>
                  </a:lnTo>
                  <a:cubicBezTo>
                    <a:pt x="689915" y="363703"/>
                    <a:pt x="689801" y="361874"/>
                    <a:pt x="689572" y="360045"/>
                  </a:cubicBezTo>
                  <a:cubicBezTo>
                    <a:pt x="689343" y="358216"/>
                    <a:pt x="689229" y="356388"/>
                    <a:pt x="689229" y="354559"/>
                  </a:cubicBezTo>
                  <a:cubicBezTo>
                    <a:pt x="690144" y="353644"/>
                    <a:pt x="691058" y="353187"/>
                    <a:pt x="691972" y="353187"/>
                  </a:cubicBezTo>
                  <a:close/>
                  <a:moveTo>
                    <a:pt x="767410" y="333985"/>
                  </a:moveTo>
                  <a:cubicBezTo>
                    <a:pt x="767868" y="334899"/>
                    <a:pt x="768325" y="335585"/>
                    <a:pt x="768782" y="336042"/>
                  </a:cubicBezTo>
                  <a:cubicBezTo>
                    <a:pt x="767868" y="338328"/>
                    <a:pt x="766953" y="340500"/>
                    <a:pt x="766039" y="342557"/>
                  </a:cubicBezTo>
                  <a:cubicBezTo>
                    <a:pt x="765124" y="344615"/>
                    <a:pt x="764439" y="346101"/>
                    <a:pt x="763981" y="347015"/>
                  </a:cubicBezTo>
                  <a:lnTo>
                    <a:pt x="762610" y="347015"/>
                  </a:lnTo>
                  <a:lnTo>
                    <a:pt x="762610" y="351130"/>
                  </a:lnTo>
                  <a:lnTo>
                    <a:pt x="760552" y="353187"/>
                  </a:lnTo>
                  <a:lnTo>
                    <a:pt x="760552" y="354559"/>
                  </a:lnTo>
                  <a:lnTo>
                    <a:pt x="759181" y="354559"/>
                  </a:lnTo>
                  <a:lnTo>
                    <a:pt x="757809" y="359359"/>
                  </a:lnTo>
                  <a:cubicBezTo>
                    <a:pt x="757352" y="359817"/>
                    <a:pt x="757123" y="360274"/>
                    <a:pt x="757123" y="360731"/>
                  </a:cubicBezTo>
                  <a:cubicBezTo>
                    <a:pt x="757123" y="361188"/>
                    <a:pt x="756895" y="361874"/>
                    <a:pt x="756438" y="362788"/>
                  </a:cubicBezTo>
                  <a:lnTo>
                    <a:pt x="755752" y="365532"/>
                  </a:lnTo>
                  <a:cubicBezTo>
                    <a:pt x="755295" y="365532"/>
                    <a:pt x="754952" y="365646"/>
                    <a:pt x="754723" y="365875"/>
                  </a:cubicBezTo>
                  <a:cubicBezTo>
                    <a:pt x="754494" y="366103"/>
                    <a:pt x="754152" y="366217"/>
                    <a:pt x="753694" y="366217"/>
                  </a:cubicBezTo>
                  <a:lnTo>
                    <a:pt x="753694" y="368961"/>
                  </a:lnTo>
                  <a:cubicBezTo>
                    <a:pt x="753694" y="368961"/>
                    <a:pt x="753237" y="369189"/>
                    <a:pt x="752323" y="369646"/>
                  </a:cubicBezTo>
                  <a:lnTo>
                    <a:pt x="751637" y="374447"/>
                  </a:lnTo>
                  <a:lnTo>
                    <a:pt x="750265" y="374447"/>
                  </a:lnTo>
                  <a:lnTo>
                    <a:pt x="748894" y="383362"/>
                  </a:lnTo>
                  <a:lnTo>
                    <a:pt x="746836" y="384048"/>
                  </a:lnTo>
                  <a:lnTo>
                    <a:pt x="745465" y="390220"/>
                  </a:lnTo>
                  <a:cubicBezTo>
                    <a:pt x="745008" y="390220"/>
                    <a:pt x="744665" y="390335"/>
                    <a:pt x="744436" y="390563"/>
                  </a:cubicBezTo>
                  <a:cubicBezTo>
                    <a:pt x="744207" y="390792"/>
                    <a:pt x="743865" y="390906"/>
                    <a:pt x="743407" y="390906"/>
                  </a:cubicBezTo>
                  <a:lnTo>
                    <a:pt x="743407" y="392964"/>
                  </a:lnTo>
                  <a:lnTo>
                    <a:pt x="741350" y="394335"/>
                  </a:lnTo>
                  <a:cubicBezTo>
                    <a:pt x="741350" y="399364"/>
                    <a:pt x="741807" y="403822"/>
                    <a:pt x="742722" y="407708"/>
                  </a:cubicBezTo>
                  <a:cubicBezTo>
                    <a:pt x="743636" y="411595"/>
                    <a:pt x="745008" y="413995"/>
                    <a:pt x="746836" y="414909"/>
                  </a:cubicBezTo>
                  <a:lnTo>
                    <a:pt x="748894" y="414909"/>
                  </a:lnTo>
                  <a:cubicBezTo>
                    <a:pt x="748894" y="415366"/>
                    <a:pt x="749008" y="415709"/>
                    <a:pt x="749237" y="415938"/>
                  </a:cubicBezTo>
                  <a:cubicBezTo>
                    <a:pt x="749465" y="416167"/>
                    <a:pt x="749580" y="416509"/>
                    <a:pt x="749580" y="416967"/>
                  </a:cubicBezTo>
                  <a:lnTo>
                    <a:pt x="751637" y="416967"/>
                  </a:lnTo>
                  <a:cubicBezTo>
                    <a:pt x="751637" y="416967"/>
                    <a:pt x="752094" y="417881"/>
                    <a:pt x="753009" y="419710"/>
                  </a:cubicBezTo>
                  <a:lnTo>
                    <a:pt x="766725" y="419710"/>
                  </a:lnTo>
                  <a:cubicBezTo>
                    <a:pt x="767182" y="420167"/>
                    <a:pt x="767525" y="420739"/>
                    <a:pt x="767753" y="421424"/>
                  </a:cubicBezTo>
                  <a:cubicBezTo>
                    <a:pt x="767982" y="422110"/>
                    <a:pt x="768325" y="422682"/>
                    <a:pt x="768782" y="423139"/>
                  </a:cubicBezTo>
                  <a:lnTo>
                    <a:pt x="768096" y="429997"/>
                  </a:lnTo>
                  <a:cubicBezTo>
                    <a:pt x="769010" y="432740"/>
                    <a:pt x="770268" y="435940"/>
                    <a:pt x="771868" y="439598"/>
                  </a:cubicBezTo>
                  <a:cubicBezTo>
                    <a:pt x="773468" y="443256"/>
                    <a:pt x="777012" y="445999"/>
                    <a:pt x="782498" y="447828"/>
                  </a:cubicBezTo>
                  <a:lnTo>
                    <a:pt x="782498" y="449885"/>
                  </a:lnTo>
                  <a:cubicBezTo>
                    <a:pt x="784784" y="449885"/>
                    <a:pt x="786613" y="450114"/>
                    <a:pt x="787984" y="450571"/>
                  </a:cubicBezTo>
                  <a:lnTo>
                    <a:pt x="788670" y="448513"/>
                  </a:lnTo>
                  <a:cubicBezTo>
                    <a:pt x="789585" y="448513"/>
                    <a:pt x="790270" y="448399"/>
                    <a:pt x="790728" y="448171"/>
                  </a:cubicBezTo>
                  <a:cubicBezTo>
                    <a:pt x="791185" y="447942"/>
                    <a:pt x="791871" y="447828"/>
                    <a:pt x="792785" y="447828"/>
                  </a:cubicBezTo>
                  <a:lnTo>
                    <a:pt x="794842" y="447142"/>
                  </a:lnTo>
                  <a:cubicBezTo>
                    <a:pt x="796214" y="446227"/>
                    <a:pt x="797243" y="445427"/>
                    <a:pt x="797928" y="444742"/>
                  </a:cubicBezTo>
                  <a:cubicBezTo>
                    <a:pt x="798614" y="444056"/>
                    <a:pt x="799872" y="443713"/>
                    <a:pt x="801700" y="443713"/>
                  </a:cubicBezTo>
                  <a:cubicBezTo>
                    <a:pt x="802158" y="444627"/>
                    <a:pt x="802615" y="445770"/>
                    <a:pt x="803072" y="447142"/>
                  </a:cubicBezTo>
                  <a:cubicBezTo>
                    <a:pt x="800786" y="449428"/>
                    <a:pt x="798386" y="453085"/>
                    <a:pt x="795871" y="458115"/>
                  </a:cubicBezTo>
                  <a:cubicBezTo>
                    <a:pt x="793356" y="463144"/>
                    <a:pt x="792099" y="467030"/>
                    <a:pt x="792099" y="469773"/>
                  </a:cubicBezTo>
                  <a:cubicBezTo>
                    <a:pt x="792099" y="470688"/>
                    <a:pt x="792328" y="471373"/>
                    <a:pt x="792785" y="471831"/>
                  </a:cubicBezTo>
                  <a:lnTo>
                    <a:pt x="794157" y="471831"/>
                  </a:lnTo>
                  <a:lnTo>
                    <a:pt x="794842" y="473888"/>
                  </a:lnTo>
                  <a:cubicBezTo>
                    <a:pt x="795300" y="474802"/>
                    <a:pt x="795642" y="475374"/>
                    <a:pt x="795871" y="475603"/>
                  </a:cubicBezTo>
                  <a:cubicBezTo>
                    <a:pt x="796100" y="475831"/>
                    <a:pt x="796443" y="476403"/>
                    <a:pt x="796900" y="477317"/>
                  </a:cubicBezTo>
                  <a:lnTo>
                    <a:pt x="798271" y="477317"/>
                  </a:lnTo>
                  <a:lnTo>
                    <a:pt x="804444" y="493776"/>
                  </a:lnTo>
                  <a:lnTo>
                    <a:pt x="807187" y="493776"/>
                  </a:lnTo>
                  <a:cubicBezTo>
                    <a:pt x="807187" y="494691"/>
                    <a:pt x="807072" y="495491"/>
                    <a:pt x="806844" y="496177"/>
                  </a:cubicBezTo>
                  <a:cubicBezTo>
                    <a:pt x="806615" y="496862"/>
                    <a:pt x="806501" y="497662"/>
                    <a:pt x="806501" y="498577"/>
                  </a:cubicBezTo>
                  <a:cubicBezTo>
                    <a:pt x="806958" y="498577"/>
                    <a:pt x="807301" y="498691"/>
                    <a:pt x="807530" y="498920"/>
                  </a:cubicBezTo>
                  <a:cubicBezTo>
                    <a:pt x="807758" y="499148"/>
                    <a:pt x="808330" y="499263"/>
                    <a:pt x="809244" y="499263"/>
                  </a:cubicBezTo>
                  <a:lnTo>
                    <a:pt x="809244" y="499948"/>
                  </a:lnTo>
                  <a:cubicBezTo>
                    <a:pt x="809701" y="499948"/>
                    <a:pt x="810044" y="499834"/>
                    <a:pt x="810273" y="499606"/>
                  </a:cubicBezTo>
                  <a:cubicBezTo>
                    <a:pt x="810501" y="499377"/>
                    <a:pt x="811073" y="499263"/>
                    <a:pt x="811987" y="499263"/>
                  </a:cubicBezTo>
                  <a:lnTo>
                    <a:pt x="811987" y="501320"/>
                  </a:lnTo>
                  <a:cubicBezTo>
                    <a:pt x="813359" y="501320"/>
                    <a:pt x="814388" y="501549"/>
                    <a:pt x="815073" y="502006"/>
                  </a:cubicBezTo>
                  <a:cubicBezTo>
                    <a:pt x="815759" y="502463"/>
                    <a:pt x="817017" y="502692"/>
                    <a:pt x="818845" y="502692"/>
                  </a:cubicBezTo>
                  <a:lnTo>
                    <a:pt x="819531" y="502006"/>
                  </a:lnTo>
                  <a:cubicBezTo>
                    <a:pt x="820446" y="502920"/>
                    <a:pt x="821131" y="503835"/>
                    <a:pt x="821589" y="504749"/>
                  </a:cubicBezTo>
                  <a:lnTo>
                    <a:pt x="822960" y="505435"/>
                  </a:lnTo>
                  <a:cubicBezTo>
                    <a:pt x="824789" y="505435"/>
                    <a:pt x="826389" y="505321"/>
                    <a:pt x="827761" y="505092"/>
                  </a:cubicBezTo>
                  <a:cubicBezTo>
                    <a:pt x="829132" y="504863"/>
                    <a:pt x="830504" y="504749"/>
                    <a:pt x="831876" y="504749"/>
                  </a:cubicBezTo>
                  <a:cubicBezTo>
                    <a:pt x="831876" y="504749"/>
                    <a:pt x="832333" y="504978"/>
                    <a:pt x="833247" y="505435"/>
                  </a:cubicBezTo>
                  <a:cubicBezTo>
                    <a:pt x="837362" y="505435"/>
                    <a:pt x="841591" y="505092"/>
                    <a:pt x="845934" y="504406"/>
                  </a:cubicBezTo>
                  <a:cubicBezTo>
                    <a:pt x="850278" y="503720"/>
                    <a:pt x="854507" y="502920"/>
                    <a:pt x="858622" y="502006"/>
                  </a:cubicBezTo>
                  <a:lnTo>
                    <a:pt x="861365" y="501320"/>
                  </a:lnTo>
                  <a:lnTo>
                    <a:pt x="861365" y="499948"/>
                  </a:lnTo>
                  <a:cubicBezTo>
                    <a:pt x="862279" y="499948"/>
                    <a:pt x="863194" y="500177"/>
                    <a:pt x="864108" y="500634"/>
                  </a:cubicBezTo>
                  <a:cubicBezTo>
                    <a:pt x="865023" y="501091"/>
                    <a:pt x="866166" y="501320"/>
                    <a:pt x="867537" y="501320"/>
                  </a:cubicBezTo>
                  <a:lnTo>
                    <a:pt x="867537" y="499948"/>
                  </a:lnTo>
                  <a:lnTo>
                    <a:pt x="870966" y="499263"/>
                  </a:lnTo>
                  <a:cubicBezTo>
                    <a:pt x="871881" y="498805"/>
                    <a:pt x="873252" y="498577"/>
                    <a:pt x="875081" y="498577"/>
                  </a:cubicBezTo>
                  <a:cubicBezTo>
                    <a:pt x="880110" y="498577"/>
                    <a:pt x="882625" y="499491"/>
                    <a:pt x="882625" y="501320"/>
                  </a:cubicBezTo>
                  <a:lnTo>
                    <a:pt x="883311" y="505435"/>
                  </a:lnTo>
                  <a:lnTo>
                    <a:pt x="884682" y="505435"/>
                  </a:lnTo>
                  <a:lnTo>
                    <a:pt x="884682" y="508864"/>
                  </a:lnTo>
                  <a:cubicBezTo>
                    <a:pt x="884682" y="511150"/>
                    <a:pt x="886054" y="512293"/>
                    <a:pt x="888797" y="512293"/>
                  </a:cubicBezTo>
                  <a:cubicBezTo>
                    <a:pt x="889711" y="510921"/>
                    <a:pt x="891769" y="510235"/>
                    <a:pt x="894969" y="510235"/>
                  </a:cubicBezTo>
                  <a:cubicBezTo>
                    <a:pt x="894969" y="510235"/>
                    <a:pt x="895426" y="510693"/>
                    <a:pt x="896341" y="511607"/>
                  </a:cubicBezTo>
                  <a:cubicBezTo>
                    <a:pt x="896798" y="512064"/>
                    <a:pt x="897255" y="512293"/>
                    <a:pt x="897712" y="512293"/>
                  </a:cubicBezTo>
                  <a:lnTo>
                    <a:pt x="897712" y="516408"/>
                  </a:lnTo>
                  <a:cubicBezTo>
                    <a:pt x="898627" y="516408"/>
                    <a:pt x="899313" y="516636"/>
                    <a:pt x="899770" y="517093"/>
                  </a:cubicBezTo>
                  <a:lnTo>
                    <a:pt x="899770" y="518465"/>
                  </a:lnTo>
                  <a:cubicBezTo>
                    <a:pt x="899770" y="518922"/>
                    <a:pt x="900798" y="519837"/>
                    <a:pt x="902856" y="521208"/>
                  </a:cubicBezTo>
                  <a:cubicBezTo>
                    <a:pt x="904913" y="522580"/>
                    <a:pt x="906171" y="523266"/>
                    <a:pt x="906628" y="523266"/>
                  </a:cubicBezTo>
                  <a:cubicBezTo>
                    <a:pt x="907085" y="523266"/>
                    <a:pt x="907428" y="523380"/>
                    <a:pt x="907656" y="523609"/>
                  </a:cubicBezTo>
                  <a:cubicBezTo>
                    <a:pt x="907885" y="523837"/>
                    <a:pt x="908228" y="523951"/>
                    <a:pt x="908685" y="523951"/>
                  </a:cubicBezTo>
                  <a:cubicBezTo>
                    <a:pt x="910514" y="523951"/>
                    <a:pt x="912228" y="523494"/>
                    <a:pt x="913829" y="522580"/>
                  </a:cubicBezTo>
                  <a:cubicBezTo>
                    <a:pt x="915429" y="521665"/>
                    <a:pt x="916915" y="521208"/>
                    <a:pt x="918286" y="521208"/>
                  </a:cubicBezTo>
                  <a:lnTo>
                    <a:pt x="921030" y="523951"/>
                  </a:lnTo>
                  <a:cubicBezTo>
                    <a:pt x="922401" y="525323"/>
                    <a:pt x="924001" y="526466"/>
                    <a:pt x="925830" y="527380"/>
                  </a:cubicBezTo>
                  <a:lnTo>
                    <a:pt x="927888" y="527380"/>
                  </a:lnTo>
                  <a:cubicBezTo>
                    <a:pt x="927888" y="527838"/>
                    <a:pt x="928802" y="529095"/>
                    <a:pt x="930631" y="531152"/>
                  </a:cubicBezTo>
                  <a:cubicBezTo>
                    <a:pt x="932460" y="533210"/>
                    <a:pt x="934517" y="535381"/>
                    <a:pt x="936803" y="537667"/>
                  </a:cubicBezTo>
                  <a:cubicBezTo>
                    <a:pt x="939089" y="539953"/>
                    <a:pt x="941146" y="542239"/>
                    <a:pt x="942975" y="544525"/>
                  </a:cubicBezTo>
                  <a:cubicBezTo>
                    <a:pt x="944804" y="546811"/>
                    <a:pt x="945718" y="548412"/>
                    <a:pt x="945718" y="549326"/>
                  </a:cubicBezTo>
                  <a:cubicBezTo>
                    <a:pt x="945718" y="551612"/>
                    <a:pt x="945261" y="553098"/>
                    <a:pt x="944347" y="553784"/>
                  </a:cubicBezTo>
                  <a:cubicBezTo>
                    <a:pt x="943432" y="554470"/>
                    <a:pt x="942975" y="556184"/>
                    <a:pt x="942975" y="558927"/>
                  </a:cubicBezTo>
                  <a:lnTo>
                    <a:pt x="943661" y="560299"/>
                  </a:lnTo>
                  <a:cubicBezTo>
                    <a:pt x="944118" y="561213"/>
                    <a:pt x="944804" y="562356"/>
                    <a:pt x="945718" y="563728"/>
                  </a:cubicBezTo>
                  <a:cubicBezTo>
                    <a:pt x="946633" y="566471"/>
                    <a:pt x="947547" y="567843"/>
                    <a:pt x="948462" y="567843"/>
                  </a:cubicBezTo>
                  <a:lnTo>
                    <a:pt x="949833" y="567843"/>
                  </a:lnTo>
                  <a:cubicBezTo>
                    <a:pt x="952119" y="569214"/>
                    <a:pt x="954291" y="569671"/>
                    <a:pt x="956348" y="569214"/>
                  </a:cubicBezTo>
                  <a:cubicBezTo>
                    <a:pt x="958406" y="568757"/>
                    <a:pt x="959892" y="570586"/>
                    <a:pt x="960806" y="574701"/>
                  </a:cubicBezTo>
                  <a:lnTo>
                    <a:pt x="960120" y="577444"/>
                  </a:lnTo>
                  <a:cubicBezTo>
                    <a:pt x="958291" y="577444"/>
                    <a:pt x="956920" y="578244"/>
                    <a:pt x="956005" y="579844"/>
                  </a:cubicBezTo>
                  <a:cubicBezTo>
                    <a:pt x="955091" y="581444"/>
                    <a:pt x="954634" y="583159"/>
                    <a:pt x="954634" y="584988"/>
                  </a:cubicBezTo>
                  <a:cubicBezTo>
                    <a:pt x="956920" y="586816"/>
                    <a:pt x="958977" y="589788"/>
                    <a:pt x="960806" y="593903"/>
                  </a:cubicBezTo>
                  <a:lnTo>
                    <a:pt x="962178" y="599389"/>
                  </a:lnTo>
                  <a:cubicBezTo>
                    <a:pt x="962635" y="600304"/>
                    <a:pt x="962863" y="601104"/>
                    <a:pt x="962863" y="601790"/>
                  </a:cubicBezTo>
                  <a:cubicBezTo>
                    <a:pt x="962863" y="602476"/>
                    <a:pt x="963092" y="603276"/>
                    <a:pt x="963549" y="604190"/>
                  </a:cubicBezTo>
                  <a:lnTo>
                    <a:pt x="964235" y="604190"/>
                  </a:lnTo>
                  <a:cubicBezTo>
                    <a:pt x="964235" y="604647"/>
                    <a:pt x="963663" y="606362"/>
                    <a:pt x="962520" y="609334"/>
                  </a:cubicBezTo>
                  <a:cubicBezTo>
                    <a:pt x="961377" y="612305"/>
                    <a:pt x="959206" y="614020"/>
                    <a:pt x="956005" y="614477"/>
                  </a:cubicBezTo>
                  <a:lnTo>
                    <a:pt x="956005" y="616534"/>
                  </a:lnTo>
                  <a:lnTo>
                    <a:pt x="954634" y="616534"/>
                  </a:lnTo>
                  <a:cubicBezTo>
                    <a:pt x="954176" y="618363"/>
                    <a:pt x="953834" y="619506"/>
                    <a:pt x="953605" y="619963"/>
                  </a:cubicBezTo>
                  <a:cubicBezTo>
                    <a:pt x="953376" y="620421"/>
                    <a:pt x="953034" y="621564"/>
                    <a:pt x="952576" y="623392"/>
                  </a:cubicBezTo>
                  <a:cubicBezTo>
                    <a:pt x="953948" y="623850"/>
                    <a:pt x="954977" y="624307"/>
                    <a:pt x="955662" y="624764"/>
                  </a:cubicBezTo>
                  <a:cubicBezTo>
                    <a:pt x="956348" y="625221"/>
                    <a:pt x="957834" y="625450"/>
                    <a:pt x="960120" y="625450"/>
                  </a:cubicBezTo>
                  <a:cubicBezTo>
                    <a:pt x="960577" y="624535"/>
                    <a:pt x="961606" y="623621"/>
                    <a:pt x="963206" y="622707"/>
                  </a:cubicBezTo>
                  <a:cubicBezTo>
                    <a:pt x="964806" y="621792"/>
                    <a:pt x="966521" y="621335"/>
                    <a:pt x="968350" y="621335"/>
                  </a:cubicBezTo>
                  <a:cubicBezTo>
                    <a:pt x="969721" y="621335"/>
                    <a:pt x="970636" y="621564"/>
                    <a:pt x="971093" y="622021"/>
                  </a:cubicBezTo>
                  <a:lnTo>
                    <a:pt x="971093" y="622707"/>
                  </a:lnTo>
                  <a:cubicBezTo>
                    <a:pt x="973836" y="623621"/>
                    <a:pt x="975665" y="624078"/>
                    <a:pt x="976579" y="624078"/>
                  </a:cubicBezTo>
                  <a:lnTo>
                    <a:pt x="983437" y="622707"/>
                  </a:lnTo>
                  <a:cubicBezTo>
                    <a:pt x="984352" y="621792"/>
                    <a:pt x="984923" y="621106"/>
                    <a:pt x="985152" y="620649"/>
                  </a:cubicBezTo>
                  <a:cubicBezTo>
                    <a:pt x="985380" y="620192"/>
                    <a:pt x="985952" y="619963"/>
                    <a:pt x="986866" y="619963"/>
                  </a:cubicBezTo>
                  <a:cubicBezTo>
                    <a:pt x="989152" y="619963"/>
                    <a:pt x="990753" y="620535"/>
                    <a:pt x="991667" y="621678"/>
                  </a:cubicBezTo>
                  <a:cubicBezTo>
                    <a:pt x="992581" y="622821"/>
                    <a:pt x="993496" y="624193"/>
                    <a:pt x="994410" y="625793"/>
                  </a:cubicBezTo>
                  <a:cubicBezTo>
                    <a:pt x="995324" y="627393"/>
                    <a:pt x="996468" y="628765"/>
                    <a:pt x="997839" y="629908"/>
                  </a:cubicBezTo>
                  <a:cubicBezTo>
                    <a:pt x="999211" y="631051"/>
                    <a:pt x="1001725" y="631622"/>
                    <a:pt x="1005383" y="631622"/>
                  </a:cubicBezTo>
                  <a:cubicBezTo>
                    <a:pt x="1006755" y="631622"/>
                    <a:pt x="1007555" y="631393"/>
                    <a:pt x="1007783" y="630936"/>
                  </a:cubicBezTo>
                  <a:cubicBezTo>
                    <a:pt x="1008012" y="630479"/>
                    <a:pt x="1008812" y="630250"/>
                    <a:pt x="1010184" y="630250"/>
                  </a:cubicBezTo>
                  <a:lnTo>
                    <a:pt x="1010184" y="631622"/>
                  </a:lnTo>
                  <a:cubicBezTo>
                    <a:pt x="1012470" y="631622"/>
                    <a:pt x="1013955" y="632079"/>
                    <a:pt x="1014641" y="632994"/>
                  </a:cubicBezTo>
                  <a:cubicBezTo>
                    <a:pt x="1015327" y="633908"/>
                    <a:pt x="1015899" y="634822"/>
                    <a:pt x="1016356" y="635737"/>
                  </a:cubicBezTo>
                  <a:lnTo>
                    <a:pt x="1018413" y="635737"/>
                  </a:lnTo>
                  <a:cubicBezTo>
                    <a:pt x="1018413" y="636194"/>
                    <a:pt x="1018527" y="636537"/>
                    <a:pt x="1018756" y="636766"/>
                  </a:cubicBezTo>
                  <a:cubicBezTo>
                    <a:pt x="1018985" y="636994"/>
                    <a:pt x="1019099" y="637337"/>
                    <a:pt x="1019099" y="637794"/>
                  </a:cubicBezTo>
                  <a:lnTo>
                    <a:pt x="1020471" y="637794"/>
                  </a:lnTo>
                  <a:lnTo>
                    <a:pt x="1020471" y="639166"/>
                  </a:lnTo>
                  <a:lnTo>
                    <a:pt x="1021842" y="639166"/>
                  </a:lnTo>
                  <a:lnTo>
                    <a:pt x="1021842" y="641223"/>
                  </a:lnTo>
                  <a:lnTo>
                    <a:pt x="1023900" y="641223"/>
                  </a:lnTo>
                  <a:lnTo>
                    <a:pt x="1023900" y="651510"/>
                  </a:lnTo>
                  <a:lnTo>
                    <a:pt x="1025271" y="652882"/>
                  </a:lnTo>
                  <a:cubicBezTo>
                    <a:pt x="1026643" y="654253"/>
                    <a:pt x="1028700" y="654939"/>
                    <a:pt x="1031443" y="654939"/>
                  </a:cubicBezTo>
                  <a:cubicBezTo>
                    <a:pt x="1032358" y="654939"/>
                    <a:pt x="1033158" y="654825"/>
                    <a:pt x="1033844" y="654596"/>
                  </a:cubicBezTo>
                  <a:cubicBezTo>
                    <a:pt x="1034529" y="654368"/>
                    <a:pt x="1035330" y="654253"/>
                    <a:pt x="1036244" y="654253"/>
                  </a:cubicBezTo>
                  <a:lnTo>
                    <a:pt x="1036244" y="658368"/>
                  </a:lnTo>
                  <a:cubicBezTo>
                    <a:pt x="1036244" y="659740"/>
                    <a:pt x="1036472" y="661111"/>
                    <a:pt x="1036930" y="662483"/>
                  </a:cubicBezTo>
                  <a:lnTo>
                    <a:pt x="1038987" y="663169"/>
                  </a:lnTo>
                  <a:lnTo>
                    <a:pt x="1038987" y="665226"/>
                  </a:lnTo>
                  <a:cubicBezTo>
                    <a:pt x="1039444" y="665226"/>
                    <a:pt x="1039673" y="665341"/>
                    <a:pt x="1039673" y="665569"/>
                  </a:cubicBezTo>
                  <a:cubicBezTo>
                    <a:pt x="1039673" y="665798"/>
                    <a:pt x="1039901" y="665912"/>
                    <a:pt x="1040359" y="665912"/>
                  </a:cubicBezTo>
                  <a:lnTo>
                    <a:pt x="1040359" y="668655"/>
                  </a:lnTo>
                  <a:lnTo>
                    <a:pt x="1041730" y="668655"/>
                  </a:lnTo>
                  <a:cubicBezTo>
                    <a:pt x="1042187" y="669570"/>
                    <a:pt x="1042416" y="671170"/>
                    <a:pt x="1042416" y="673456"/>
                  </a:cubicBezTo>
                  <a:cubicBezTo>
                    <a:pt x="1041959" y="673456"/>
                    <a:pt x="1040930" y="674370"/>
                    <a:pt x="1039330" y="676199"/>
                  </a:cubicBezTo>
                  <a:cubicBezTo>
                    <a:pt x="1037730" y="678028"/>
                    <a:pt x="1036930" y="679171"/>
                    <a:pt x="1036930" y="679628"/>
                  </a:cubicBezTo>
                  <a:lnTo>
                    <a:pt x="1037616" y="688543"/>
                  </a:lnTo>
                  <a:lnTo>
                    <a:pt x="1039673" y="688543"/>
                  </a:lnTo>
                  <a:lnTo>
                    <a:pt x="1041730" y="690601"/>
                  </a:lnTo>
                  <a:lnTo>
                    <a:pt x="1043102" y="690601"/>
                  </a:lnTo>
                  <a:cubicBezTo>
                    <a:pt x="1044016" y="691515"/>
                    <a:pt x="1044474" y="692201"/>
                    <a:pt x="1044474" y="692658"/>
                  </a:cubicBezTo>
                  <a:cubicBezTo>
                    <a:pt x="1044474" y="693115"/>
                    <a:pt x="1045159" y="693344"/>
                    <a:pt x="1046531" y="693344"/>
                  </a:cubicBezTo>
                  <a:lnTo>
                    <a:pt x="1046531" y="698145"/>
                  </a:lnTo>
                  <a:lnTo>
                    <a:pt x="1043788" y="698830"/>
                  </a:lnTo>
                  <a:cubicBezTo>
                    <a:pt x="1043331" y="698830"/>
                    <a:pt x="1042873" y="698602"/>
                    <a:pt x="1042416" y="698145"/>
                  </a:cubicBezTo>
                  <a:cubicBezTo>
                    <a:pt x="1041959" y="697687"/>
                    <a:pt x="1041273" y="697459"/>
                    <a:pt x="1040359" y="697459"/>
                  </a:cubicBezTo>
                  <a:cubicBezTo>
                    <a:pt x="1039901" y="697459"/>
                    <a:pt x="1039444" y="697687"/>
                    <a:pt x="1038987" y="698145"/>
                  </a:cubicBezTo>
                  <a:lnTo>
                    <a:pt x="1038987" y="698830"/>
                  </a:lnTo>
                  <a:cubicBezTo>
                    <a:pt x="1036701" y="699288"/>
                    <a:pt x="1035558" y="700431"/>
                    <a:pt x="1035558" y="702259"/>
                  </a:cubicBezTo>
                  <a:lnTo>
                    <a:pt x="1034187" y="702259"/>
                  </a:lnTo>
                  <a:cubicBezTo>
                    <a:pt x="1034187" y="706374"/>
                    <a:pt x="1034872" y="708546"/>
                    <a:pt x="1036244" y="708775"/>
                  </a:cubicBezTo>
                  <a:cubicBezTo>
                    <a:pt x="1037616" y="709003"/>
                    <a:pt x="1038759" y="710489"/>
                    <a:pt x="1039673" y="713232"/>
                  </a:cubicBezTo>
                  <a:lnTo>
                    <a:pt x="1040359" y="715975"/>
                  </a:lnTo>
                  <a:cubicBezTo>
                    <a:pt x="1038530" y="716890"/>
                    <a:pt x="1035101" y="717347"/>
                    <a:pt x="1030072" y="717347"/>
                  </a:cubicBezTo>
                  <a:lnTo>
                    <a:pt x="1030072" y="718719"/>
                  </a:lnTo>
                  <a:cubicBezTo>
                    <a:pt x="1028700" y="719633"/>
                    <a:pt x="1028243" y="720319"/>
                    <a:pt x="1028700" y="720776"/>
                  </a:cubicBezTo>
                  <a:cubicBezTo>
                    <a:pt x="1029157" y="721233"/>
                    <a:pt x="1028472" y="721919"/>
                    <a:pt x="1026643" y="722833"/>
                  </a:cubicBezTo>
                  <a:lnTo>
                    <a:pt x="1026643" y="724891"/>
                  </a:lnTo>
                  <a:lnTo>
                    <a:pt x="1025271" y="724891"/>
                  </a:lnTo>
                  <a:cubicBezTo>
                    <a:pt x="1025728" y="725805"/>
                    <a:pt x="1025957" y="726491"/>
                    <a:pt x="1025957" y="726948"/>
                  </a:cubicBezTo>
                  <a:cubicBezTo>
                    <a:pt x="1025957" y="727405"/>
                    <a:pt x="1026186" y="728091"/>
                    <a:pt x="1026643" y="729006"/>
                  </a:cubicBezTo>
                  <a:lnTo>
                    <a:pt x="1027329" y="729006"/>
                  </a:lnTo>
                  <a:cubicBezTo>
                    <a:pt x="1027329" y="732663"/>
                    <a:pt x="1026871" y="734949"/>
                    <a:pt x="1025957" y="735864"/>
                  </a:cubicBezTo>
                  <a:cubicBezTo>
                    <a:pt x="1025043" y="736778"/>
                    <a:pt x="1023671" y="737235"/>
                    <a:pt x="1021842" y="737235"/>
                  </a:cubicBezTo>
                  <a:cubicBezTo>
                    <a:pt x="1020928" y="735864"/>
                    <a:pt x="1018642" y="735178"/>
                    <a:pt x="1014984" y="735178"/>
                  </a:cubicBezTo>
                  <a:cubicBezTo>
                    <a:pt x="1014527" y="736092"/>
                    <a:pt x="1013955" y="736892"/>
                    <a:pt x="1013270" y="737578"/>
                  </a:cubicBezTo>
                  <a:cubicBezTo>
                    <a:pt x="1012584" y="738264"/>
                    <a:pt x="1012012" y="739064"/>
                    <a:pt x="1011555" y="739978"/>
                  </a:cubicBezTo>
                  <a:lnTo>
                    <a:pt x="1011555" y="744093"/>
                  </a:lnTo>
                  <a:lnTo>
                    <a:pt x="1009498" y="744093"/>
                  </a:lnTo>
                  <a:cubicBezTo>
                    <a:pt x="1009498" y="744550"/>
                    <a:pt x="1009383" y="744893"/>
                    <a:pt x="1009155" y="745122"/>
                  </a:cubicBezTo>
                  <a:cubicBezTo>
                    <a:pt x="1008926" y="745351"/>
                    <a:pt x="1008812" y="745693"/>
                    <a:pt x="1008812" y="746151"/>
                  </a:cubicBezTo>
                  <a:cubicBezTo>
                    <a:pt x="1006983" y="745693"/>
                    <a:pt x="1005269" y="745465"/>
                    <a:pt x="1003668" y="745465"/>
                  </a:cubicBezTo>
                  <a:cubicBezTo>
                    <a:pt x="1002068" y="745465"/>
                    <a:pt x="1000354" y="745236"/>
                    <a:pt x="998525" y="744779"/>
                  </a:cubicBezTo>
                  <a:cubicBezTo>
                    <a:pt x="997611" y="745693"/>
                    <a:pt x="996810" y="746379"/>
                    <a:pt x="996125" y="746836"/>
                  </a:cubicBezTo>
                  <a:cubicBezTo>
                    <a:pt x="995439" y="747294"/>
                    <a:pt x="994639" y="748208"/>
                    <a:pt x="993724" y="749580"/>
                  </a:cubicBezTo>
                  <a:lnTo>
                    <a:pt x="992353" y="749580"/>
                  </a:lnTo>
                  <a:lnTo>
                    <a:pt x="992353" y="753009"/>
                  </a:lnTo>
                  <a:cubicBezTo>
                    <a:pt x="991896" y="755295"/>
                    <a:pt x="989838" y="756438"/>
                    <a:pt x="986181" y="756438"/>
                  </a:cubicBezTo>
                  <a:lnTo>
                    <a:pt x="981380" y="750265"/>
                  </a:lnTo>
                  <a:lnTo>
                    <a:pt x="978637" y="749580"/>
                  </a:lnTo>
                  <a:cubicBezTo>
                    <a:pt x="975894" y="750494"/>
                    <a:pt x="973836" y="750951"/>
                    <a:pt x="972465" y="750951"/>
                  </a:cubicBezTo>
                  <a:lnTo>
                    <a:pt x="971093" y="750265"/>
                  </a:lnTo>
                  <a:lnTo>
                    <a:pt x="971093" y="750951"/>
                  </a:lnTo>
                  <a:cubicBezTo>
                    <a:pt x="969264" y="752780"/>
                    <a:pt x="966750" y="753694"/>
                    <a:pt x="963549" y="753694"/>
                  </a:cubicBezTo>
                  <a:cubicBezTo>
                    <a:pt x="962178" y="753694"/>
                    <a:pt x="961263" y="753466"/>
                    <a:pt x="960806" y="753009"/>
                  </a:cubicBezTo>
                  <a:lnTo>
                    <a:pt x="960806" y="752323"/>
                  </a:lnTo>
                  <a:cubicBezTo>
                    <a:pt x="960349" y="751866"/>
                    <a:pt x="959892" y="751637"/>
                    <a:pt x="959434" y="751637"/>
                  </a:cubicBezTo>
                  <a:cubicBezTo>
                    <a:pt x="958977" y="751637"/>
                    <a:pt x="958520" y="751408"/>
                    <a:pt x="958063" y="750951"/>
                  </a:cubicBezTo>
                  <a:lnTo>
                    <a:pt x="957377" y="747522"/>
                  </a:lnTo>
                  <a:cubicBezTo>
                    <a:pt x="956463" y="746608"/>
                    <a:pt x="954862" y="745808"/>
                    <a:pt x="952576" y="745122"/>
                  </a:cubicBezTo>
                  <a:cubicBezTo>
                    <a:pt x="950290" y="744436"/>
                    <a:pt x="948462" y="744093"/>
                    <a:pt x="947090" y="744093"/>
                  </a:cubicBezTo>
                  <a:lnTo>
                    <a:pt x="945718" y="744779"/>
                  </a:lnTo>
                  <a:cubicBezTo>
                    <a:pt x="944804" y="746608"/>
                    <a:pt x="943890" y="747637"/>
                    <a:pt x="942975" y="747865"/>
                  </a:cubicBezTo>
                  <a:cubicBezTo>
                    <a:pt x="942061" y="748094"/>
                    <a:pt x="941146" y="748208"/>
                    <a:pt x="940232" y="748208"/>
                  </a:cubicBezTo>
                  <a:lnTo>
                    <a:pt x="940232" y="747522"/>
                  </a:lnTo>
                  <a:cubicBezTo>
                    <a:pt x="938403" y="747065"/>
                    <a:pt x="937032" y="745236"/>
                    <a:pt x="936117" y="742036"/>
                  </a:cubicBezTo>
                  <a:lnTo>
                    <a:pt x="936117" y="739978"/>
                  </a:lnTo>
                  <a:cubicBezTo>
                    <a:pt x="932460" y="737692"/>
                    <a:pt x="930516" y="736321"/>
                    <a:pt x="930288" y="735864"/>
                  </a:cubicBezTo>
                  <a:cubicBezTo>
                    <a:pt x="930059" y="735406"/>
                    <a:pt x="929945" y="734035"/>
                    <a:pt x="929945" y="731749"/>
                  </a:cubicBezTo>
                  <a:lnTo>
                    <a:pt x="928573" y="731749"/>
                  </a:lnTo>
                  <a:cubicBezTo>
                    <a:pt x="928116" y="731292"/>
                    <a:pt x="926973" y="730492"/>
                    <a:pt x="925144" y="729349"/>
                  </a:cubicBezTo>
                  <a:cubicBezTo>
                    <a:pt x="923316" y="728206"/>
                    <a:pt x="921372" y="726720"/>
                    <a:pt x="919315" y="724891"/>
                  </a:cubicBezTo>
                  <a:cubicBezTo>
                    <a:pt x="917258" y="723062"/>
                    <a:pt x="915429" y="721005"/>
                    <a:pt x="913829" y="718719"/>
                  </a:cubicBezTo>
                  <a:cubicBezTo>
                    <a:pt x="912228" y="716433"/>
                    <a:pt x="911428" y="713689"/>
                    <a:pt x="911428" y="710489"/>
                  </a:cubicBezTo>
                  <a:cubicBezTo>
                    <a:pt x="911428" y="709117"/>
                    <a:pt x="911657" y="707974"/>
                    <a:pt x="912114" y="707060"/>
                  </a:cubicBezTo>
                  <a:lnTo>
                    <a:pt x="912800" y="703631"/>
                  </a:lnTo>
                  <a:cubicBezTo>
                    <a:pt x="912343" y="701802"/>
                    <a:pt x="911771" y="700202"/>
                    <a:pt x="911085" y="698830"/>
                  </a:cubicBezTo>
                  <a:cubicBezTo>
                    <a:pt x="910400" y="697459"/>
                    <a:pt x="909828" y="696087"/>
                    <a:pt x="909371" y="694716"/>
                  </a:cubicBezTo>
                  <a:lnTo>
                    <a:pt x="905942" y="694716"/>
                  </a:lnTo>
                  <a:cubicBezTo>
                    <a:pt x="905028" y="693344"/>
                    <a:pt x="903656" y="692430"/>
                    <a:pt x="901827" y="691972"/>
                  </a:cubicBezTo>
                  <a:lnTo>
                    <a:pt x="901141" y="689229"/>
                  </a:lnTo>
                  <a:cubicBezTo>
                    <a:pt x="900227" y="686943"/>
                    <a:pt x="899998" y="685229"/>
                    <a:pt x="900456" y="684086"/>
                  </a:cubicBezTo>
                  <a:cubicBezTo>
                    <a:pt x="900913" y="682943"/>
                    <a:pt x="899313" y="682143"/>
                    <a:pt x="895655" y="681685"/>
                  </a:cubicBezTo>
                  <a:lnTo>
                    <a:pt x="895655" y="683057"/>
                  </a:lnTo>
                  <a:cubicBezTo>
                    <a:pt x="893369" y="683057"/>
                    <a:pt x="891312" y="683971"/>
                    <a:pt x="889483" y="685800"/>
                  </a:cubicBezTo>
                  <a:lnTo>
                    <a:pt x="883311" y="685800"/>
                  </a:lnTo>
                  <a:cubicBezTo>
                    <a:pt x="878281" y="685800"/>
                    <a:pt x="875767" y="688315"/>
                    <a:pt x="875767" y="693344"/>
                  </a:cubicBezTo>
                  <a:cubicBezTo>
                    <a:pt x="875767" y="694258"/>
                    <a:pt x="875881" y="695287"/>
                    <a:pt x="876110" y="696430"/>
                  </a:cubicBezTo>
                  <a:cubicBezTo>
                    <a:pt x="876338" y="697573"/>
                    <a:pt x="876453" y="699059"/>
                    <a:pt x="876453" y="700888"/>
                  </a:cubicBezTo>
                  <a:lnTo>
                    <a:pt x="875767" y="699516"/>
                  </a:lnTo>
                  <a:cubicBezTo>
                    <a:pt x="874852" y="699059"/>
                    <a:pt x="874281" y="698030"/>
                    <a:pt x="874052" y="696430"/>
                  </a:cubicBezTo>
                  <a:cubicBezTo>
                    <a:pt x="873824" y="694830"/>
                    <a:pt x="873709" y="693573"/>
                    <a:pt x="873709" y="692658"/>
                  </a:cubicBezTo>
                  <a:lnTo>
                    <a:pt x="873024" y="692658"/>
                  </a:lnTo>
                  <a:cubicBezTo>
                    <a:pt x="872109" y="694030"/>
                    <a:pt x="870966" y="694716"/>
                    <a:pt x="869595" y="694716"/>
                  </a:cubicBezTo>
                  <a:cubicBezTo>
                    <a:pt x="869137" y="694716"/>
                    <a:pt x="868794" y="694601"/>
                    <a:pt x="868566" y="694373"/>
                  </a:cubicBezTo>
                  <a:cubicBezTo>
                    <a:pt x="868337" y="694144"/>
                    <a:pt x="867766" y="694030"/>
                    <a:pt x="866851" y="694030"/>
                  </a:cubicBezTo>
                  <a:cubicBezTo>
                    <a:pt x="866394" y="694030"/>
                    <a:pt x="865937" y="694144"/>
                    <a:pt x="865480" y="694373"/>
                  </a:cubicBezTo>
                  <a:cubicBezTo>
                    <a:pt x="865023" y="694601"/>
                    <a:pt x="864565" y="694716"/>
                    <a:pt x="864108" y="694716"/>
                  </a:cubicBezTo>
                  <a:lnTo>
                    <a:pt x="864108" y="695401"/>
                  </a:lnTo>
                  <a:cubicBezTo>
                    <a:pt x="863194" y="695401"/>
                    <a:pt x="861936" y="695516"/>
                    <a:pt x="860336" y="695744"/>
                  </a:cubicBezTo>
                  <a:cubicBezTo>
                    <a:pt x="858736" y="695973"/>
                    <a:pt x="857936" y="696773"/>
                    <a:pt x="857936" y="698145"/>
                  </a:cubicBezTo>
                  <a:lnTo>
                    <a:pt x="855879" y="698830"/>
                  </a:lnTo>
                  <a:cubicBezTo>
                    <a:pt x="855421" y="699288"/>
                    <a:pt x="854278" y="699516"/>
                    <a:pt x="852450" y="699516"/>
                  </a:cubicBezTo>
                  <a:cubicBezTo>
                    <a:pt x="848792" y="699516"/>
                    <a:pt x="845363" y="698488"/>
                    <a:pt x="842163" y="696430"/>
                  </a:cubicBezTo>
                  <a:cubicBezTo>
                    <a:pt x="838962" y="694373"/>
                    <a:pt x="835533" y="692887"/>
                    <a:pt x="831876" y="691972"/>
                  </a:cubicBezTo>
                  <a:cubicBezTo>
                    <a:pt x="831418" y="692887"/>
                    <a:pt x="831075" y="693344"/>
                    <a:pt x="830847" y="693344"/>
                  </a:cubicBezTo>
                  <a:cubicBezTo>
                    <a:pt x="830618" y="693344"/>
                    <a:pt x="830047" y="693801"/>
                    <a:pt x="829132" y="694716"/>
                  </a:cubicBezTo>
                  <a:lnTo>
                    <a:pt x="830504" y="694716"/>
                  </a:lnTo>
                  <a:lnTo>
                    <a:pt x="830504" y="698145"/>
                  </a:lnTo>
                  <a:lnTo>
                    <a:pt x="831876" y="698145"/>
                  </a:lnTo>
                  <a:cubicBezTo>
                    <a:pt x="832333" y="699516"/>
                    <a:pt x="832790" y="700659"/>
                    <a:pt x="833247" y="701574"/>
                  </a:cubicBezTo>
                  <a:lnTo>
                    <a:pt x="830504" y="701574"/>
                  </a:lnTo>
                  <a:cubicBezTo>
                    <a:pt x="829590" y="701574"/>
                    <a:pt x="829018" y="701688"/>
                    <a:pt x="828789" y="701917"/>
                  </a:cubicBezTo>
                  <a:cubicBezTo>
                    <a:pt x="828561" y="702145"/>
                    <a:pt x="828218" y="702259"/>
                    <a:pt x="827761" y="702259"/>
                  </a:cubicBezTo>
                  <a:lnTo>
                    <a:pt x="827761" y="704317"/>
                  </a:lnTo>
                  <a:cubicBezTo>
                    <a:pt x="828675" y="704774"/>
                    <a:pt x="829475" y="705231"/>
                    <a:pt x="830161" y="705688"/>
                  </a:cubicBezTo>
                  <a:cubicBezTo>
                    <a:pt x="830847" y="706146"/>
                    <a:pt x="831876" y="706603"/>
                    <a:pt x="833247" y="707060"/>
                  </a:cubicBezTo>
                  <a:lnTo>
                    <a:pt x="833247" y="705003"/>
                  </a:lnTo>
                  <a:lnTo>
                    <a:pt x="834619" y="705003"/>
                  </a:lnTo>
                  <a:lnTo>
                    <a:pt x="833933" y="707746"/>
                  </a:lnTo>
                  <a:lnTo>
                    <a:pt x="838048" y="707060"/>
                  </a:lnTo>
                  <a:lnTo>
                    <a:pt x="838048" y="705688"/>
                  </a:lnTo>
                  <a:lnTo>
                    <a:pt x="839419" y="705688"/>
                  </a:lnTo>
                  <a:cubicBezTo>
                    <a:pt x="839419" y="703402"/>
                    <a:pt x="839762" y="702145"/>
                    <a:pt x="840448" y="701917"/>
                  </a:cubicBezTo>
                  <a:cubicBezTo>
                    <a:pt x="841134" y="701688"/>
                    <a:pt x="841934" y="700888"/>
                    <a:pt x="842848" y="699516"/>
                  </a:cubicBezTo>
                  <a:lnTo>
                    <a:pt x="843534" y="700888"/>
                  </a:lnTo>
                  <a:cubicBezTo>
                    <a:pt x="845363" y="701802"/>
                    <a:pt x="846277" y="704317"/>
                    <a:pt x="846277" y="708432"/>
                  </a:cubicBezTo>
                  <a:lnTo>
                    <a:pt x="844220" y="708432"/>
                  </a:lnTo>
                  <a:cubicBezTo>
                    <a:pt x="843763" y="709346"/>
                    <a:pt x="843648" y="710489"/>
                    <a:pt x="843877" y="711861"/>
                  </a:cubicBezTo>
                  <a:cubicBezTo>
                    <a:pt x="844106" y="713232"/>
                    <a:pt x="843763" y="714604"/>
                    <a:pt x="842848" y="715975"/>
                  </a:cubicBezTo>
                  <a:cubicBezTo>
                    <a:pt x="842848" y="715975"/>
                    <a:pt x="843648" y="716661"/>
                    <a:pt x="845249" y="718033"/>
                  </a:cubicBezTo>
                  <a:cubicBezTo>
                    <a:pt x="846849" y="719404"/>
                    <a:pt x="848678" y="721005"/>
                    <a:pt x="850735" y="722833"/>
                  </a:cubicBezTo>
                  <a:cubicBezTo>
                    <a:pt x="852792" y="724662"/>
                    <a:pt x="854621" y="726605"/>
                    <a:pt x="856221" y="728663"/>
                  </a:cubicBezTo>
                  <a:cubicBezTo>
                    <a:pt x="857822" y="730720"/>
                    <a:pt x="858850" y="732663"/>
                    <a:pt x="859308" y="734492"/>
                  </a:cubicBezTo>
                  <a:lnTo>
                    <a:pt x="861365" y="734492"/>
                  </a:lnTo>
                  <a:cubicBezTo>
                    <a:pt x="862279" y="733120"/>
                    <a:pt x="863194" y="731749"/>
                    <a:pt x="864108" y="730377"/>
                  </a:cubicBezTo>
                  <a:cubicBezTo>
                    <a:pt x="865023" y="729006"/>
                    <a:pt x="865937" y="727634"/>
                    <a:pt x="866851" y="726262"/>
                  </a:cubicBezTo>
                  <a:lnTo>
                    <a:pt x="868223" y="726262"/>
                  </a:lnTo>
                  <a:cubicBezTo>
                    <a:pt x="869137" y="722148"/>
                    <a:pt x="870966" y="719862"/>
                    <a:pt x="873709" y="719404"/>
                  </a:cubicBezTo>
                  <a:lnTo>
                    <a:pt x="878510" y="718719"/>
                  </a:lnTo>
                  <a:cubicBezTo>
                    <a:pt x="878510" y="718719"/>
                    <a:pt x="878967" y="718947"/>
                    <a:pt x="879882" y="719404"/>
                  </a:cubicBezTo>
                  <a:lnTo>
                    <a:pt x="880567" y="722148"/>
                  </a:lnTo>
                  <a:lnTo>
                    <a:pt x="881939" y="722148"/>
                  </a:lnTo>
                  <a:lnTo>
                    <a:pt x="882625" y="725577"/>
                  </a:lnTo>
                  <a:cubicBezTo>
                    <a:pt x="883082" y="725577"/>
                    <a:pt x="883425" y="725691"/>
                    <a:pt x="883653" y="725920"/>
                  </a:cubicBezTo>
                  <a:cubicBezTo>
                    <a:pt x="883882" y="726148"/>
                    <a:pt x="884225" y="726262"/>
                    <a:pt x="884682" y="726262"/>
                  </a:cubicBezTo>
                  <a:lnTo>
                    <a:pt x="884682" y="731063"/>
                  </a:lnTo>
                  <a:cubicBezTo>
                    <a:pt x="884225" y="731063"/>
                    <a:pt x="883768" y="731292"/>
                    <a:pt x="883311" y="731749"/>
                  </a:cubicBezTo>
                  <a:lnTo>
                    <a:pt x="882625" y="732435"/>
                  </a:lnTo>
                  <a:lnTo>
                    <a:pt x="877138" y="732435"/>
                  </a:lnTo>
                  <a:cubicBezTo>
                    <a:pt x="876224" y="734263"/>
                    <a:pt x="875081" y="735864"/>
                    <a:pt x="873709" y="737235"/>
                  </a:cubicBezTo>
                  <a:lnTo>
                    <a:pt x="870966" y="739978"/>
                  </a:lnTo>
                  <a:lnTo>
                    <a:pt x="870966" y="742036"/>
                  </a:lnTo>
                  <a:cubicBezTo>
                    <a:pt x="871881" y="742950"/>
                    <a:pt x="873366" y="744665"/>
                    <a:pt x="875424" y="747179"/>
                  </a:cubicBezTo>
                  <a:cubicBezTo>
                    <a:pt x="877481" y="749694"/>
                    <a:pt x="878510" y="753009"/>
                    <a:pt x="878510" y="757123"/>
                  </a:cubicBezTo>
                  <a:lnTo>
                    <a:pt x="877138" y="757123"/>
                  </a:lnTo>
                  <a:cubicBezTo>
                    <a:pt x="877138" y="758038"/>
                    <a:pt x="877024" y="758838"/>
                    <a:pt x="876795" y="759524"/>
                  </a:cubicBezTo>
                  <a:cubicBezTo>
                    <a:pt x="876567" y="760210"/>
                    <a:pt x="876453" y="761010"/>
                    <a:pt x="876453" y="761924"/>
                  </a:cubicBezTo>
                  <a:lnTo>
                    <a:pt x="874395" y="762610"/>
                  </a:lnTo>
                  <a:lnTo>
                    <a:pt x="874395" y="764667"/>
                  </a:lnTo>
                  <a:lnTo>
                    <a:pt x="873024" y="765353"/>
                  </a:lnTo>
                  <a:lnTo>
                    <a:pt x="872338" y="773583"/>
                  </a:lnTo>
                  <a:lnTo>
                    <a:pt x="870966" y="773583"/>
                  </a:lnTo>
                  <a:cubicBezTo>
                    <a:pt x="869137" y="778612"/>
                    <a:pt x="866966" y="782041"/>
                    <a:pt x="864451" y="783870"/>
                  </a:cubicBezTo>
                  <a:cubicBezTo>
                    <a:pt x="861936" y="785698"/>
                    <a:pt x="859079" y="788213"/>
                    <a:pt x="855879" y="791413"/>
                  </a:cubicBezTo>
                  <a:lnTo>
                    <a:pt x="855193" y="796214"/>
                  </a:lnTo>
                  <a:cubicBezTo>
                    <a:pt x="854736" y="796671"/>
                    <a:pt x="854393" y="796900"/>
                    <a:pt x="854164" y="796900"/>
                  </a:cubicBezTo>
                  <a:cubicBezTo>
                    <a:pt x="853935" y="796900"/>
                    <a:pt x="853593" y="797128"/>
                    <a:pt x="853135" y="797586"/>
                  </a:cubicBezTo>
                  <a:lnTo>
                    <a:pt x="852450" y="801015"/>
                  </a:lnTo>
                  <a:lnTo>
                    <a:pt x="850392" y="801015"/>
                  </a:lnTo>
                  <a:cubicBezTo>
                    <a:pt x="849021" y="801929"/>
                    <a:pt x="846963" y="803758"/>
                    <a:pt x="844220" y="806501"/>
                  </a:cubicBezTo>
                  <a:lnTo>
                    <a:pt x="844220" y="807873"/>
                  </a:lnTo>
                  <a:cubicBezTo>
                    <a:pt x="844220" y="809244"/>
                    <a:pt x="843763" y="810616"/>
                    <a:pt x="842848" y="811987"/>
                  </a:cubicBezTo>
                  <a:cubicBezTo>
                    <a:pt x="841020" y="814731"/>
                    <a:pt x="837819" y="816102"/>
                    <a:pt x="833247" y="816102"/>
                  </a:cubicBezTo>
                  <a:cubicBezTo>
                    <a:pt x="831876" y="816102"/>
                    <a:pt x="830504" y="815874"/>
                    <a:pt x="829132" y="815416"/>
                  </a:cubicBezTo>
                  <a:cubicBezTo>
                    <a:pt x="827761" y="814959"/>
                    <a:pt x="826389" y="814731"/>
                    <a:pt x="825018" y="814731"/>
                  </a:cubicBezTo>
                  <a:cubicBezTo>
                    <a:pt x="820446" y="814731"/>
                    <a:pt x="818160" y="818160"/>
                    <a:pt x="818160" y="825018"/>
                  </a:cubicBezTo>
                  <a:cubicBezTo>
                    <a:pt x="814045" y="824560"/>
                    <a:pt x="810387" y="823646"/>
                    <a:pt x="807187" y="822274"/>
                  </a:cubicBezTo>
                  <a:lnTo>
                    <a:pt x="805129" y="821589"/>
                  </a:lnTo>
                  <a:lnTo>
                    <a:pt x="805129" y="820217"/>
                  </a:lnTo>
                  <a:cubicBezTo>
                    <a:pt x="804672" y="820217"/>
                    <a:pt x="803643" y="820560"/>
                    <a:pt x="802043" y="821246"/>
                  </a:cubicBezTo>
                  <a:cubicBezTo>
                    <a:pt x="800443" y="821932"/>
                    <a:pt x="799186" y="822503"/>
                    <a:pt x="798271" y="822960"/>
                  </a:cubicBezTo>
                  <a:lnTo>
                    <a:pt x="796900" y="825018"/>
                  </a:lnTo>
                  <a:lnTo>
                    <a:pt x="792785" y="825018"/>
                  </a:lnTo>
                  <a:cubicBezTo>
                    <a:pt x="790499" y="825932"/>
                    <a:pt x="787641" y="826618"/>
                    <a:pt x="784212" y="827075"/>
                  </a:cubicBezTo>
                  <a:cubicBezTo>
                    <a:pt x="780783" y="827532"/>
                    <a:pt x="777926" y="828218"/>
                    <a:pt x="775640" y="829132"/>
                  </a:cubicBezTo>
                  <a:lnTo>
                    <a:pt x="775640" y="831876"/>
                  </a:lnTo>
                  <a:lnTo>
                    <a:pt x="774268" y="831876"/>
                  </a:lnTo>
                  <a:lnTo>
                    <a:pt x="774268" y="836676"/>
                  </a:lnTo>
                  <a:lnTo>
                    <a:pt x="775640" y="836676"/>
                  </a:lnTo>
                  <a:cubicBezTo>
                    <a:pt x="775183" y="837591"/>
                    <a:pt x="774954" y="838391"/>
                    <a:pt x="774954" y="839077"/>
                  </a:cubicBezTo>
                  <a:cubicBezTo>
                    <a:pt x="774954" y="839762"/>
                    <a:pt x="774726" y="840562"/>
                    <a:pt x="774268" y="841477"/>
                  </a:cubicBezTo>
                  <a:lnTo>
                    <a:pt x="768096" y="841477"/>
                  </a:lnTo>
                  <a:cubicBezTo>
                    <a:pt x="768096" y="841020"/>
                    <a:pt x="767982" y="840791"/>
                    <a:pt x="767753" y="840791"/>
                  </a:cubicBezTo>
                  <a:cubicBezTo>
                    <a:pt x="767525" y="840791"/>
                    <a:pt x="767410" y="840562"/>
                    <a:pt x="767410" y="840105"/>
                  </a:cubicBezTo>
                  <a:lnTo>
                    <a:pt x="764667" y="840105"/>
                  </a:lnTo>
                  <a:lnTo>
                    <a:pt x="764667" y="838734"/>
                  </a:lnTo>
                  <a:cubicBezTo>
                    <a:pt x="761010" y="838734"/>
                    <a:pt x="757466" y="839534"/>
                    <a:pt x="754037" y="841134"/>
                  </a:cubicBezTo>
                  <a:cubicBezTo>
                    <a:pt x="750608" y="842734"/>
                    <a:pt x="748436" y="843991"/>
                    <a:pt x="747522" y="844906"/>
                  </a:cubicBezTo>
                  <a:lnTo>
                    <a:pt x="746836" y="844906"/>
                  </a:lnTo>
                  <a:cubicBezTo>
                    <a:pt x="746836" y="847649"/>
                    <a:pt x="746493" y="849249"/>
                    <a:pt x="745808" y="849706"/>
                  </a:cubicBezTo>
                  <a:cubicBezTo>
                    <a:pt x="745122" y="850164"/>
                    <a:pt x="744322" y="850849"/>
                    <a:pt x="743407" y="851764"/>
                  </a:cubicBezTo>
                  <a:lnTo>
                    <a:pt x="743407" y="852450"/>
                  </a:lnTo>
                  <a:cubicBezTo>
                    <a:pt x="741121" y="851535"/>
                    <a:pt x="739635" y="850392"/>
                    <a:pt x="738950" y="849021"/>
                  </a:cubicBezTo>
                  <a:cubicBezTo>
                    <a:pt x="738264" y="847649"/>
                    <a:pt x="737007" y="846277"/>
                    <a:pt x="735178" y="844906"/>
                  </a:cubicBezTo>
                  <a:lnTo>
                    <a:pt x="731063" y="843534"/>
                  </a:lnTo>
                  <a:cubicBezTo>
                    <a:pt x="730606" y="843534"/>
                    <a:pt x="730149" y="843649"/>
                    <a:pt x="729691" y="843877"/>
                  </a:cubicBezTo>
                  <a:cubicBezTo>
                    <a:pt x="729234" y="844106"/>
                    <a:pt x="728777" y="844220"/>
                    <a:pt x="728320" y="844220"/>
                  </a:cubicBezTo>
                  <a:lnTo>
                    <a:pt x="724891" y="844906"/>
                  </a:lnTo>
                  <a:lnTo>
                    <a:pt x="724891" y="846277"/>
                  </a:lnTo>
                  <a:lnTo>
                    <a:pt x="715290" y="844906"/>
                  </a:lnTo>
                  <a:cubicBezTo>
                    <a:pt x="713461" y="846735"/>
                    <a:pt x="710489" y="848106"/>
                    <a:pt x="706374" y="849021"/>
                  </a:cubicBezTo>
                  <a:cubicBezTo>
                    <a:pt x="703174" y="844449"/>
                    <a:pt x="701231" y="842048"/>
                    <a:pt x="700545" y="841820"/>
                  </a:cubicBezTo>
                  <a:cubicBezTo>
                    <a:pt x="699859" y="841591"/>
                    <a:pt x="698145" y="840105"/>
                    <a:pt x="695401" y="837362"/>
                  </a:cubicBezTo>
                  <a:lnTo>
                    <a:pt x="692658" y="836676"/>
                  </a:lnTo>
                  <a:cubicBezTo>
                    <a:pt x="691287" y="835762"/>
                    <a:pt x="690715" y="835419"/>
                    <a:pt x="690944" y="835648"/>
                  </a:cubicBezTo>
                  <a:cubicBezTo>
                    <a:pt x="691172" y="835876"/>
                    <a:pt x="690829" y="835533"/>
                    <a:pt x="689915" y="834619"/>
                  </a:cubicBezTo>
                  <a:lnTo>
                    <a:pt x="687172" y="829818"/>
                  </a:lnTo>
                  <a:lnTo>
                    <a:pt x="679628" y="828447"/>
                  </a:lnTo>
                  <a:cubicBezTo>
                    <a:pt x="677342" y="827532"/>
                    <a:pt x="675742" y="827075"/>
                    <a:pt x="674827" y="827075"/>
                  </a:cubicBezTo>
                  <a:cubicBezTo>
                    <a:pt x="673913" y="827075"/>
                    <a:pt x="673456" y="825475"/>
                    <a:pt x="673456" y="822274"/>
                  </a:cubicBezTo>
                  <a:lnTo>
                    <a:pt x="674142" y="822274"/>
                  </a:lnTo>
                  <a:cubicBezTo>
                    <a:pt x="675056" y="820903"/>
                    <a:pt x="675627" y="819874"/>
                    <a:pt x="675856" y="819188"/>
                  </a:cubicBezTo>
                  <a:cubicBezTo>
                    <a:pt x="676085" y="818503"/>
                    <a:pt x="676428" y="817017"/>
                    <a:pt x="676885" y="814731"/>
                  </a:cubicBezTo>
                  <a:cubicBezTo>
                    <a:pt x="675056" y="811987"/>
                    <a:pt x="673456" y="809930"/>
                    <a:pt x="672084" y="808558"/>
                  </a:cubicBezTo>
                  <a:lnTo>
                    <a:pt x="668655" y="808558"/>
                  </a:lnTo>
                  <a:cubicBezTo>
                    <a:pt x="667284" y="806730"/>
                    <a:pt x="665912" y="805358"/>
                    <a:pt x="664540" y="804444"/>
                  </a:cubicBezTo>
                  <a:cubicBezTo>
                    <a:pt x="663169" y="803529"/>
                    <a:pt x="662026" y="802615"/>
                    <a:pt x="661111" y="801700"/>
                  </a:cubicBezTo>
                  <a:lnTo>
                    <a:pt x="659740" y="795528"/>
                  </a:lnTo>
                  <a:lnTo>
                    <a:pt x="661111" y="795528"/>
                  </a:lnTo>
                  <a:lnTo>
                    <a:pt x="661111" y="789356"/>
                  </a:lnTo>
                  <a:cubicBezTo>
                    <a:pt x="662026" y="788442"/>
                    <a:pt x="662254" y="787984"/>
                    <a:pt x="661797" y="787984"/>
                  </a:cubicBezTo>
                  <a:cubicBezTo>
                    <a:pt x="661340" y="787984"/>
                    <a:pt x="661569" y="787527"/>
                    <a:pt x="662483" y="786613"/>
                  </a:cubicBezTo>
                  <a:lnTo>
                    <a:pt x="664540" y="785927"/>
                  </a:lnTo>
                  <a:cubicBezTo>
                    <a:pt x="665455" y="784098"/>
                    <a:pt x="665912" y="782269"/>
                    <a:pt x="665912" y="780441"/>
                  </a:cubicBezTo>
                  <a:cubicBezTo>
                    <a:pt x="665912" y="779069"/>
                    <a:pt x="665683" y="777697"/>
                    <a:pt x="665226" y="776326"/>
                  </a:cubicBezTo>
                  <a:lnTo>
                    <a:pt x="664540" y="774954"/>
                  </a:lnTo>
                  <a:lnTo>
                    <a:pt x="661797" y="774268"/>
                  </a:lnTo>
                  <a:cubicBezTo>
                    <a:pt x="659511" y="773354"/>
                    <a:pt x="658140" y="773125"/>
                    <a:pt x="657682" y="773583"/>
                  </a:cubicBezTo>
                  <a:cubicBezTo>
                    <a:pt x="657225" y="774040"/>
                    <a:pt x="656768" y="772440"/>
                    <a:pt x="656311" y="768782"/>
                  </a:cubicBezTo>
                  <a:cubicBezTo>
                    <a:pt x="658140" y="767868"/>
                    <a:pt x="659283" y="766953"/>
                    <a:pt x="659740" y="766039"/>
                  </a:cubicBezTo>
                  <a:lnTo>
                    <a:pt x="667284" y="766039"/>
                  </a:lnTo>
                  <a:cubicBezTo>
                    <a:pt x="667741" y="764210"/>
                    <a:pt x="667969" y="762496"/>
                    <a:pt x="667969" y="760895"/>
                  </a:cubicBezTo>
                  <a:cubicBezTo>
                    <a:pt x="667969" y="759295"/>
                    <a:pt x="668198" y="757581"/>
                    <a:pt x="668655" y="755752"/>
                  </a:cubicBezTo>
                  <a:cubicBezTo>
                    <a:pt x="667741" y="754837"/>
                    <a:pt x="666941" y="754037"/>
                    <a:pt x="666255" y="753352"/>
                  </a:cubicBezTo>
                  <a:cubicBezTo>
                    <a:pt x="665569" y="752666"/>
                    <a:pt x="664769" y="751866"/>
                    <a:pt x="663855" y="750951"/>
                  </a:cubicBezTo>
                  <a:lnTo>
                    <a:pt x="663855" y="748208"/>
                  </a:lnTo>
                  <a:cubicBezTo>
                    <a:pt x="662940" y="748208"/>
                    <a:pt x="662483" y="747751"/>
                    <a:pt x="662483" y="746836"/>
                  </a:cubicBezTo>
                  <a:lnTo>
                    <a:pt x="663855" y="746836"/>
                  </a:lnTo>
                  <a:cubicBezTo>
                    <a:pt x="663855" y="744550"/>
                    <a:pt x="665455" y="743407"/>
                    <a:pt x="668655" y="743407"/>
                  </a:cubicBezTo>
                  <a:cubicBezTo>
                    <a:pt x="669112" y="743407"/>
                    <a:pt x="669341" y="743750"/>
                    <a:pt x="669341" y="744436"/>
                  </a:cubicBezTo>
                  <a:cubicBezTo>
                    <a:pt x="669341" y="745122"/>
                    <a:pt x="669798" y="745465"/>
                    <a:pt x="670713" y="745465"/>
                  </a:cubicBezTo>
                  <a:cubicBezTo>
                    <a:pt x="670713" y="745465"/>
                    <a:pt x="671170" y="745236"/>
                    <a:pt x="672084" y="744779"/>
                  </a:cubicBezTo>
                  <a:lnTo>
                    <a:pt x="672084" y="744093"/>
                  </a:lnTo>
                  <a:cubicBezTo>
                    <a:pt x="675742" y="742722"/>
                    <a:pt x="677685" y="741579"/>
                    <a:pt x="677913" y="740664"/>
                  </a:cubicBezTo>
                  <a:cubicBezTo>
                    <a:pt x="678142" y="739750"/>
                    <a:pt x="678714" y="737692"/>
                    <a:pt x="679628" y="734492"/>
                  </a:cubicBezTo>
                  <a:lnTo>
                    <a:pt x="678942" y="734492"/>
                  </a:lnTo>
                  <a:cubicBezTo>
                    <a:pt x="678485" y="733578"/>
                    <a:pt x="678256" y="732663"/>
                    <a:pt x="678256" y="731749"/>
                  </a:cubicBezTo>
                  <a:cubicBezTo>
                    <a:pt x="678256" y="730834"/>
                    <a:pt x="678028" y="729920"/>
                    <a:pt x="677571" y="729006"/>
                  </a:cubicBezTo>
                  <a:cubicBezTo>
                    <a:pt x="678485" y="728548"/>
                    <a:pt x="679056" y="728206"/>
                    <a:pt x="679285" y="727977"/>
                  </a:cubicBezTo>
                  <a:cubicBezTo>
                    <a:pt x="679514" y="727748"/>
                    <a:pt x="680085" y="727405"/>
                    <a:pt x="681000" y="726948"/>
                  </a:cubicBezTo>
                  <a:lnTo>
                    <a:pt x="681000" y="728320"/>
                  </a:lnTo>
                  <a:cubicBezTo>
                    <a:pt x="682828" y="727405"/>
                    <a:pt x="683743" y="726948"/>
                    <a:pt x="683743" y="726948"/>
                  </a:cubicBezTo>
                  <a:lnTo>
                    <a:pt x="683743" y="728320"/>
                  </a:lnTo>
                  <a:lnTo>
                    <a:pt x="688543" y="728320"/>
                  </a:lnTo>
                  <a:lnTo>
                    <a:pt x="691972" y="724891"/>
                  </a:lnTo>
                  <a:cubicBezTo>
                    <a:pt x="694716" y="723062"/>
                    <a:pt x="696087" y="721690"/>
                    <a:pt x="696087" y="720776"/>
                  </a:cubicBezTo>
                  <a:lnTo>
                    <a:pt x="696087" y="715975"/>
                  </a:lnTo>
                  <a:lnTo>
                    <a:pt x="697459" y="715975"/>
                  </a:lnTo>
                  <a:cubicBezTo>
                    <a:pt x="698373" y="714147"/>
                    <a:pt x="699288" y="712775"/>
                    <a:pt x="700202" y="711861"/>
                  </a:cubicBezTo>
                  <a:lnTo>
                    <a:pt x="701574" y="711861"/>
                  </a:lnTo>
                  <a:lnTo>
                    <a:pt x="701574" y="713232"/>
                  </a:lnTo>
                  <a:cubicBezTo>
                    <a:pt x="702031" y="712775"/>
                    <a:pt x="702488" y="712546"/>
                    <a:pt x="702945" y="712546"/>
                  </a:cubicBezTo>
                  <a:cubicBezTo>
                    <a:pt x="703402" y="712546"/>
                    <a:pt x="703859" y="712318"/>
                    <a:pt x="704317" y="711861"/>
                  </a:cubicBezTo>
                  <a:cubicBezTo>
                    <a:pt x="704317" y="713689"/>
                    <a:pt x="705231" y="714604"/>
                    <a:pt x="707060" y="714604"/>
                  </a:cubicBezTo>
                  <a:cubicBezTo>
                    <a:pt x="708889" y="714604"/>
                    <a:pt x="710946" y="714604"/>
                    <a:pt x="713232" y="714604"/>
                  </a:cubicBezTo>
                  <a:lnTo>
                    <a:pt x="715975" y="713918"/>
                  </a:lnTo>
                  <a:lnTo>
                    <a:pt x="722833" y="705003"/>
                  </a:lnTo>
                  <a:lnTo>
                    <a:pt x="727634" y="705003"/>
                  </a:lnTo>
                  <a:lnTo>
                    <a:pt x="727634" y="707060"/>
                  </a:lnTo>
                  <a:cubicBezTo>
                    <a:pt x="728548" y="707060"/>
                    <a:pt x="729120" y="707174"/>
                    <a:pt x="729348" y="707403"/>
                  </a:cubicBezTo>
                  <a:cubicBezTo>
                    <a:pt x="729577" y="707632"/>
                    <a:pt x="730149" y="707974"/>
                    <a:pt x="731063" y="708432"/>
                  </a:cubicBezTo>
                  <a:lnTo>
                    <a:pt x="731063" y="709803"/>
                  </a:lnTo>
                  <a:cubicBezTo>
                    <a:pt x="732435" y="710260"/>
                    <a:pt x="734949" y="710489"/>
                    <a:pt x="738607" y="710489"/>
                  </a:cubicBezTo>
                  <a:cubicBezTo>
                    <a:pt x="739521" y="709575"/>
                    <a:pt x="740207" y="708432"/>
                    <a:pt x="740664" y="707060"/>
                  </a:cubicBezTo>
                  <a:cubicBezTo>
                    <a:pt x="744779" y="707060"/>
                    <a:pt x="747751" y="707517"/>
                    <a:pt x="749580" y="708432"/>
                  </a:cubicBezTo>
                  <a:lnTo>
                    <a:pt x="749580" y="705003"/>
                  </a:lnTo>
                  <a:cubicBezTo>
                    <a:pt x="749122" y="704545"/>
                    <a:pt x="748665" y="703860"/>
                    <a:pt x="748208" y="702945"/>
                  </a:cubicBezTo>
                  <a:cubicBezTo>
                    <a:pt x="747751" y="702031"/>
                    <a:pt x="747294" y="701574"/>
                    <a:pt x="746836" y="701574"/>
                  </a:cubicBezTo>
                  <a:lnTo>
                    <a:pt x="745465" y="700888"/>
                  </a:lnTo>
                  <a:cubicBezTo>
                    <a:pt x="743636" y="699973"/>
                    <a:pt x="742264" y="699516"/>
                    <a:pt x="741350" y="699516"/>
                  </a:cubicBezTo>
                  <a:cubicBezTo>
                    <a:pt x="740436" y="699516"/>
                    <a:pt x="739521" y="698373"/>
                    <a:pt x="738607" y="696087"/>
                  </a:cubicBezTo>
                  <a:lnTo>
                    <a:pt x="737921" y="692658"/>
                  </a:lnTo>
                  <a:cubicBezTo>
                    <a:pt x="738835" y="692658"/>
                    <a:pt x="739064" y="692315"/>
                    <a:pt x="738607" y="691630"/>
                  </a:cubicBezTo>
                  <a:cubicBezTo>
                    <a:pt x="738150" y="690944"/>
                    <a:pt x="739064" y="690601"/>
                    <a:pt x="741350" y="690601"/>
                  </a:cubicBezTo>
                  <a:lnTo>
                    <a:pt x="746151" y="690601"/>
                  </a:lnTo>
                  <a:cubicBezTo>
                    <a:pt x="746151" y="691515"/>
                    <a:pt x="746265" y="692201"/>
                    <a:pt x="746493" y="692658"/>
                  </a:cubicBezTo>
                  <a:cubicBezTo>
                    <a:pt x="746722" y="693115"/>
                    <a:pt x="746836" y="693801"/>
                    <a:pt x="746836" y="694716"/>
                  </a:cubicBezTo>
                  <a:lnTo>
                    <a:pt x="747522" y="694716"/>
                  </a:lnTo>
                  <a:cubicBezTo>
                    <a:pt x="747979" y="695630"/>
                    <a:pt x="748208" y="696659"/>
                    <a:pt x="748208" y="697802"/>
                  </a:cubicBezTo>
                  <a:cubicBezTo>
                    <a:pt x="748208" y="698945"/>
                    <a:pt x="748436" y="699973"/>
                    <a:pt x="748894" y="700888"/>
                  </a:cubicBezTo>
                  <a:lnTo>
                    <a:pt x="749580" y="700888"/>
                  </a:lnTo>
                  <a:cubicBezTo>
                    <a:pt x="750037" y="701345"/>
                    <a:pt x="750494" y="701688"/>
                    <a:pt x="750951" y="701917"/>
                  </a:cubicBezTo>
                  <a:cubicBezTo>
                    <a:pt x="751408" y="702145"/>
                    <a:pt x="752094" y="702717"/>
                    <a:pt x="753009" y="703631"/>
                  </a:cubicBezTo>
                  <a:lnTo>
                    <a:pt x="753009" y="704317"/>
                  </a:lnTo>
                  <a:cubicBezTo>
                    <a:pt x="753923" y="704774"/>
                    <a:pt x="754952" y="704888"/>
                    <a:pt x="756095" y="704660"/>
                  </a:cubicBezTo>
                  <a:cubicBezTo>
                    <a:pt x="757238" y="704431"/>
                    <a:pt x="758266" y="704545"/>
                    <a:pt x="759181" y="705003"/>
                  </a:cubicBezTo>
                  <a:lnTo>
                    <a:pt x="761238" y="705688"/>
                  </a:lnTo>
                  <a:lnTo>
                    <a:pt x="761238" y="707060"/>
                  </a:lnTo>
                  <a:cubicBezTo>
                    <a:pt x="761695" y="707060"/>
                    <a:pt x="762038" y="707174"/>
                    <a:pt x="762267" y="707403"/>
                  </a:cubicBezTo>
                  <a:cubicBezTo>
                    <a:pt x="762495" y="707632"/>
                    <a:pt x="763067" y="707746"/>
                    <a:pt x="763981" y="707746"/>
                  </a:cubicBezTo>
                  <a:lnTo>
                    <a:pt x="763981" y="707060"/>
                  </a:lnTo>
                  <a:cubicBezTo>
                    <a:pt x="763981" y="707060"/>
                    <a:pt x="764896" y="706603"/>
                    <a:pt x="766725" y="705688"/>
                  </a:cubicBezTo>
                  <a:lnTo>
                    <a:pt x="766725" y="705003"/>
                  </a:lnTo>
                  <a:cubicBezTo>
                    <a:pt x="768553" y="705003"/>
                    <a:pt x="770039" y="705460"/>
                    <a:pt x="771182" y="706374"/>
                  </a:cubicBezTo>
                  <a:cubicBezTo>
                    <a:pt x="772325" y="707289"/>
                    <a:pt x="773583" y="707746"/>
                    <a:pt x="774954" y="707746"/>
                  </a:cubicBezTo>
                  <a:cubicBezTo>
                    <a:pt x="775869" y="707746"/>
                    <a:pt x="776669" y="707289"/>
                    <a:pt x="777354" y="706374"/>
                  </a:cubicBezTo>
                  <a:cubicBezTo>
                    <a:pt x="778040" y="705460"/>
                    <a:pt x="778612" y="704774"/>
                    <a:pt x="779069" y="704317"/>
                  </a:cubicBezTo>
                  <a:lnTo>
                    <a:pt x="780441" y="704317"/>
                  </a:lnTo>
                  <a:cubicBezTo>
                    <a:pt x="780441" y="704317"/>
                    <a:pt x="780783" y="703860"/>
                    <a:pt x="781469" y="702945"/>
                  </a:cubicBezTo>
                  <a:cubicBezTo>
                    <a:pt x="782155" y="702031"/>
                    <a:pt x="783184" y="701002"/>
                    <a:pt x="784555" y="699859"/>
                  </a:cubicBezTo>
                  <a:cubicBezTo>
                    <a:pt x="785927" y="698716"/>
                    <a:pt x="787184" y="697573"/>
                    <a:pt x="788327" y="696430"/>
                  </a:cubicBezTo>
                  <a:cubicBezTo>
                    <a:pt x="789470" y="695287"/>
                    <a:pt x="790270" y="694716"/>
                    <a:pt x="790728" y="694716"/>
                  </a:cubicBezTo>
                  <a:cubicBezTo>
                    <a:pt x="789813" y="691972"/>
                    <a:pt x="789127" y="690144"/>
                    <a:pt x="788670" y="689229"/>
                  </a:cubicBezTo>
                  <a:lnTo>
                    <a:pt x="791413" y="689229"/>
                  </a:lnTo>
                  <a:cubicBezTo>
                    <a:pt x="790956" y="689686"/>
                    <a:pt x="790728" y="690144"/>
                    <a:pt x="790728" y="690601"/>
                  </a:cubicBezTo>
                  <a:lnTo>
                    <a:pt x="792099" y="690601"/>
                  </a:lnTo>
                  <a:cubicBezTo>
                    <a:pt x="793014" y="691515"/>
                    <a:pt x="793471" y="692201"/>
                    <a:pt x="793471" y="692658"/>
                  </a:cubicBezTo>
                  <a:cubicBezTo>
                    <a:pt x="793471" y="693115"/>
                    <a:pt x="794385" y="693344"/>
                    <a:pt x="796214" y="693344"/>
                  </a:cubicBezTo>
                  <a:cubicBezTo>
                    <a:pt x="799414" y="693344"/>
                    <a:pt x="801015" y="692201"/>
                    <a:pt x="801015" y="689915"/>
                  </a:cubicBezTo>
                  <a:cubicBezTo>
                    <a:pt x="799186" y="689915"/>
                    <a:pt x="797586" y="689801"/>
                    <a:pt x="796214" y="689572"/>
                  </a:cubicBezTo>
                  <a:cubicBezTo>
                    <a:pt x="794842" y="689344"/>
                    <a:pt x="794157" y="688086"/>
                    <a:pt x="794157" y="685800"/>
                  </a:cubicBezTo>
                  <a:lnTo>
                    <a:pt x="791413" y="685800"/>
                  </a:lnTo>
                  <a:lnTo>
                    <a:pt x="791413" y="684429"/>
                  </a:lnTo>
                  <a:lnTo>
                    <a:pt x="785241" y="683057"/>
                  </a:lnTo>
                  <a:lnTo>
                    <a:pt x="785241" y="681685"/>
                  </a:lnTo>
                  <a:cubicBezTo>
                    <a:pt x="783870" y="681685"/>
                    <a:pt x="782955" y="681457"/>
                    <a:pt x="782498" y="681000"/>
                  </a:cubicBezTo>
                  <a:lnTo>
                    <a:pt x="782498" y="679628"/>
                  </a:lnTo>
                  <a:lnTo>
                    <a:pt x="783870" y="679628"/>
                  </a:lnTo>
                  <a:cubicBezTo>
                    <a:pt x="783412" y="677799"/>
                    <a:pt x="783184" y="677113"/>
                    <a:pt x="783184" y="677571"/>
                  </a:cubicBezTo>
                  <a:cubicBezTo>
                    <a:pt x="783184" y="678028"/>
                    <a:pt x="782727" y="677799"/>
                    <a:pt x="781812" y="676885"/>
                  </a:cubicBezTo>
                  <a:lnTo>
                    <a:pt x="781812" y="675513"/>
                  </a:lnTo>
                  <a:lnTo>
                    <a:pt x="777697" y="674827"/>
                  </a:lnTo>
                  <a:cubicBezTo>
                    <a:pt x="776783" y="673913"/>
                    <a:pt x="775983" y="672770"/>
                    <a:pt x="775297" y="671398"/>
                  </a:cubicBezTo>
                  <a:cubicBezTo>
                    <a:pt x="774611" y="670027"/>
                    <a:pt x="773811" y="668884"/>
                    <a:pt x="772897" y="667969"/>
                  </a:cubicBezTo>
                  <a:lnTo>
                    <a:pt x="771525" y="667969"/>
                  </a:lnTo>
                  <a:lnTo>
                    <a:pt x="771525" y="665912"/>
                  </a:lnTo>
                  <a:cubicBezTo>
                    <a:pt x="771982" y="666369"/>
                    <a:pt x="772668" y="666598"/>
                    <a:pt x="773583" y="666598"/>
                  </a:cubicBezTo>
                  <a:lnTo>
                    <a:pt x="773583" y="659740"/>
                  </a:lnTo>
                  <a:cubicBezTo>
                    <a:pt x="772668" y="658825"/>
                    <a:pt x="771754" y="658368"/>
                    <a:pt x="770839" y="658368"/>
                  </a:cubicBezTo>
                  <a:lnTo>
                    <a:pt x="770154" y="651510"/>
                  </a:lnTo>
                  <a:cubicBezTo>
                    <a:pt x="768325" y="652425"/>
                    <a:pt x="767410" y="652882"/>
                    <a:pt x="767410" y="652882"/>
                  </a:cubicBezTo>
                  <a:lnTo>
                    <a:pt x="767410" y="651510"/>
                  </a:lnTo>
                  <a:cubicBezTo>
                    <a:pt x="766496" y="651053"/>
                    <a:pt x="765582" y="650482"/>
                    <a:pt x="764667" y="649796"/>
                  </a:cubicBezTo>
                  <a:cubicBezTo>
                    <a:pt x="763753" y="649110"/>
                    <a:pt x="762381" y="648767"/>
                    <a:pt x="760552" y="648767"/>
                  </a:cubicBezTo>
                  <a:cubicBezTo>
                    <a:pt x="759181" y="648767"/>
                    <a:pt x="758266" y="648996"/>
                    <a:pt x="757809" y="649453"/>
                  </a:cubicBezTo>
                  <a:lnTo>
                    <a:pt x="752323" y="651510"/>
                  </a:lnTo>
                  <a:cubicBezTo>
                    <a:pt x="750494" y="652425"/>
                    <a:pt x="748665" y="652882"/>
                    <a:pt x="746836" y="652882"/>
                  </a:cubicBezTo>
                  <a:cubicBezTo>
                    <a:pt x="744550" y="652882"/>
                    <a:pt x="742722" y="652653"/>
                    <a:pt x="741350" y="652196"/>
                  </a:cubicBezTo>
                  <a:cubicBezTo>
                    <a:pt x="739978" y="651739"/>
                    <a:pt x="738835" y="650367"/>
                    <a:pt x="737921" y="648081"/>
                  </a:cubicBezTo>
                  <a:lnTo>
                    <a:pt x="737235" y="640537"/>
                  </a:lnTo>
                  <a:cubicBezTo>
                    <a:pt x="737235" y="639623"/>
                    <a:pt x="737121" y="639394"/>
                    <a:pt x="736892" y="639852"/>
                  </a:cubicBezTo>
                  <a:cubicBezTo>
                    <a:pt x="736664" y="640309"/>
                    <a:pt x="736549" y="640080"/>
                    <a:pt x="736549" y="639166"/>
                  </a:cubicBezTo>
                  <a:lnTo>
                    <a:pt x="737235" y="635737"/>
                  </a:lnTo>
                  <a:cubicBezTo>
                    <a:pt x="738150" y="634822"/>
                    <a:pt x="739064" y="634365"/>
                    <a:pt x="739978" y="634365"/>
                  </a:cubicBezTo>
                  <a:lnTo>
                    <a:pt x="740664" y="632308"/>
                  </a:lnTo>
                  <a:cubicBezTo>
                    <a:pt x="740664" y="628193"/>
                    <a:pt x="739864" y="625336"/>
                    <a:pt x="738264" y="623735"/>
                  </a:cubicBezTo>
                  <a:cubicBezTo>
                    <a:pt x="736664" y="622135"/>
                    <a:pt x="734721" y="619963"/>
                    <a:pt x="732435" y="617220"/>
                  </a:cubicBezTo>
                  <a:lnTo>
                    <a:pt x="731063" y="616534"/>
                  </a:lnTo>
                  <a:lnTo>
                    <a:pt x="731063" y="610362"/>
                  </a:lnTo>
                  <a:cubicBezTo>
                    <a:pt x="731063" y="609905"/>
                    <a:pt x="731177" y="609676"/>
                    <a:pt x="731406" y="609676"/>
                  </a:cubicBezTo>
                  <a:cubicBezTo>
                    <a:pt x="731634" y="609676"/>
                    <a:pt x="731749" y="609448"/>
                    <a:pt x="731749" y="608991"/>
                  </a:cubicBezTo>
                  <a:cubicBezTo>
                    <a:pt x="731749" y="608076"/>
                    <a:pt x="731520" y="607276"/>
                    <a:pt x="731063" y="606590"/>
                  </a:cubicBezTo>
                  <a:cubicBezTo>
                    <a:pt x="730606" y="605905"/>
                    <a:pt x="730377" y="605104"/>
                    <a:pt x="730377" y="604190"/>
                  </a:cubicBezTo>
                  <a:lnTo>
                    <a:pt x="727634" y="604190"/>
                  </a:lnTo>
                  <a:cubicBezTo>
                    <a:pt x="727177" y="607390"/>
                    <a:pt x="725119" y="608991"/>
                    <a:pt x="721462" y="608991"/>
                  </a:cubicBezTo>
                  <a:cubicBezTo>
                    <a:pt x="720090" y="608991"/>
                    <a:pt x="718833" y="608648"/>
                    <a:pt x="717690" y="607962"/>
                  </a:cubicBezTo>
                  <a:cubicBezTo>
                    <a:pt x="716547" y="607276"/>
                    <a:pt x="715290" y="606476"/>
                    <a:pt x="713918" y="605562"/>
                  </a:cubicBezTo>
                  <a:cubicBezTo>
                    <a:pt x="712546" y="607848"/>
                    <a:pt x="710718" y="609676"/>
                    <a:pt x="708432" y="611048"/>
                  </a:cubicBezTo>
                  <a:cubicBezTo>
                    <a:pt x="706146" y="612420"/>
                    <a:pt x="704088" y="614248"/>
                    <a:pt x="702259" y="616534"/>
                  </a:cubicBezTo>
                  <a:lnTo>
                    <a:pt x="700888" y="623392"/>
                  </a:lnTo>
                  <a:cubicBezTo>
                    <a:pt x="700431" y="624307"/>
                    <a:pt x="700202" y="625450"/>
                    <a:pt x="700202" y="626821"/>
                  </a:cubicBezTo>
                  <a:lnTo>
                    <a:pt x="691972" y="626821"/>
                  </a:lnTo>
                  <a:lnTo>
                    <a:pt x="691972" y="628193"/>
                  </a:lnTo>
                  <a:lnTo>
                    <a:pt x="689915" y="628879"/>
                  </a:lnTo>
                  <a:cubicBezTo>
                    <a:pt x="689458" y="628422"/>
                    <a:pt x="688315" y="628193"/>
                    <a:pt x="686486" y="628193"/>
                  </a:cubicBezTo>
                  <a:lnTo>
                    <a:pt x="686486" y="628879"/>
                  </a:lnTo>
                  <a:cubicBezTo>
                    <a:pt x="687858" y="629793"/>
                    <a:pt x="688886" y="630708"/>
                    <a:pt x="689572" y="631622"/>
                  </a:cubicBezTo>
                  <a:cubicBezTo>
                    <a:pt x="690258" y="632536"/>
                    <a:pt x="691744" y="633451"/>
                    <a:pt x="694030" y="634365"/>
                  </a:cubicBezTo>
                  <a:lnTo>
                    <a:pt x="694716" y="637108"/>
                  </a:lnTo>
                  <a:cubicBezTo>
                    <a:pt x="695630" y="638023"/>
                    <a:pt x="696316" y="638709"/>
                    <a:pt x="696773" y="639166"/>
                  </a:cubicBezTo>
                  <a:cubicBezTo>
                    <a:pt x="697230" y="639623"/>
                    <a:pt x="697687" y="640995"/>
                    <a:pt x="698145" y="643281"/>
                  </a:cubicBezTo>
                  <a:lnTo>
                    <a:pt x="697459" y="643966"/>
                  </a:lnTo>
                  <a:cubicBezTo>
                    <a:pt x="695630" y="643509"/>
                    <a:pt x="693458" y="642595"/>
                    <a:pt x="690944" y="641223"/>
                  </a:cubicBezTo>
                  <a:cubicBezTo>
                    <a:pt x="688429" y="639852"/>
                    <a:pt x="686943" y="637794"/>
                    <a:pt x="686486" y="635051"/>
                  </a:cubicBezTo>
                  <a:lnTo>
                    <a:pt x="685114" y="635051"/>
                  </a:lnTo>
                  <a:cubicBezTo>
                    <a:pt x="684657" y="633222"/>
                    <a:pt x="683514" y="631508"/>
                    <a:pt x="681685" y="629908"/>
                  </a:cubicBezTo>
                  <a:cubicBezTo>
                    <a:pt x="679857" y="628307"/>
                    <a:pt x="678942" y="627279"/>
                    <a:pt x="678942" y="626821"/>
                  </a:cubicBezTo>
                  <a:lnTo>
                    <a:pt x="679628" y="623392"/>
                  </a:lnTo>
                  <a:cubicBezTo>
                    <a:pt x="679171" y="622935"/>
                    <a:pt x="678942" y="622478"/>
                    <a:pt x="678942" y="622021"/>
                  </a:cubicBezTo>
                  <a:cubicBezTo>
                    <a:pt x="677113" y="622478"/>
                    <a:pt x="674827" y="622935"/>
                    <a:pt x="672084" y="623392"/>
                  </a:cubicBezTo>
                  <a:cubicBezTo>
                    <a:pt x="669341" y="623850"/>
                    <a:pt x="666598" y="624078"/>
                    <a:pt x="663855" y="624078"/>
                  </a:cubicBezTo>
                  <a:cubicBezTo>
                    <a:pt x="661569" y="624078"/>
                    <a:pt x="658597" y="623392"/>
                    <a:pt x="654939" y="622021"/>
                  </a:cubicBezTo>
                  <a:cubicBezTo>
                    <a:pt x="651282" y="620649"/>
                    <a:pt x="647624" y="619963"/>
                    <a:pt x="643966" y="619963"/>
                  </a:cubicBezTo>
                  <a:cubicBezTo>
                    <a:pt x="643052" y="621335"/>
                    <a:pt x="642366" y="622707"/>
                    <a:pt x="641909" y="624078"/>
                  </a:cubicBezTo>
                  <a:cubicBezTo>
                    <a:pt x="641452" y="625450"/>
                    <a:pt x="640309" y="626364"/>
                    <a:pt x="638480" y="626821"/>
                  </a:cubicBezTo>
                  <a:cubicBezTo>
                    <a:pt x="638937" y="625450"/>
                    <a:pt x="639394" y="624421"/>
                    <a:pt x="639852" y="623735"/>
                  </a:cubicBezTo>
                  <a:cubicBezTo>
                    <a:pt x="640309" y="623050"/>
                    <a:pt x="640537" y="621564"/>
                    <a:pt x="640537" y="619278"/>
                  </a:cubicBezTo>
                  <a:lnTo>
                    <a:pt x="639852" y="617906"/>
                  </a:lnTo>
                  <a:cubicBezTo>
                    <a:pt x="636194" y="617906"/>
                    <a:pt x="633451" y="617563"/>
                    <a:pt x="631622" y="616877"/>
                  </a:cubicBezTo>
                  <a:cubicBezTo>
                    <a:pt x="629793" y="616192"/>
                    <a:pt x="627507" y="615391"/>
                    <a:pt x="624764" y="614477"/>
                  </a:cubicBezTo>
                  <a:lnTo>
                    <a:pt x="624764" y="613105"/>
                  </a:lnTo>
                  <a:cubicBezTo>
                    <a:pt x="622478" y="610819"/>
                    <a:pt x="620192" y="608991"/>
                    <a:pt x="617906" y="607619"/>
                  </a:cubicBezTo>
                  <a:cubicBezTo>
                    <a:pt x="615620" y="606247"/>
                    <a:pt x="613334" y="604419"/>
                    <a:pt x="611048" y="602133"/>
                  </a:cubicBezTo>
                  <a:lnTo>
                    <a:pt x="609676" y="602133"/>
                  </a:lnTo>
                  <a:cubicBezTo>
                    <a:pt x="609219" y="601675"/>
                    <a:pt x="608991" y="601333"/>
                    <a:pt x="608991" y="601104"/>
                  </a:cubicBezTo>
                  <a:cubicBezTo>
                    <a:pt x="608991" y="600875"/>
                    <a:pt x="608762" y="600532"/>
                    <a:pt x="608305" y="600075"/>
                  </a:cubicBezTo>
                  <a:lnTo>
                    <a:pt x="606933" y="599389"/>
                  </a:lnTo>
                  <a:cubicBezTo>
                    <a:pt x="604647" y="599389"/>
                    <a:pt x="603504" y="598475"/>
                    <a:pt x="603504" y="596646"/>
                  </a:cubicBezTo>
                  <a:lnTo>
                    <a:pt x="599389" y="595275"/>
                  </a:lnTo>
                  <a:lnTo>
                    <a:pt x="599389" y="593217"/>
                  </a:lnTo>
                  <a:cubicBezTo>
                    <a:pt x="598018" y="591846"/>
                    <a:pt x="596646" y="590474"/>
                    <a:pt x="595275" y="589102"/>
                  </a:cubicBezTo>
                  <a:cubicBezTo>
                    <a:pt x="593903" y="587731"/>
                    <a:pt x="592303" y="586359"/>
                    <a:pt x="590474" y="584988"/>
                  </a:cubicBezTo>
                  <a:lnTo>
                    <a:pt x="589788" y="581559"/>
                  </a:lnTo>
                  <a:cubicBezTo>
                    <a:pt x="588874" y="581559"/>
                    <a:pt x="588188" y="580644"/>
                    <a:pt x="587731" y="578815"/>
                  </a:cubicBezTo>
                  <a:cubicBezTo>
                    <a:pt x="587274" y="576987"/>
                    <a:pt x="585902" y="575615"/>
                    <a:pt x="583616" y="574701"/>
                  </a:cubicBezTo>
                  <a:lnTo>
                    <a:pt x="583616" y="571957"/>
                  </a:lnTo>
                  <a:cubicBezTo>
                    <a:pt x="583616" y="571500"/>
                    <a:pt x="582473" y="571272"/>
                    <a:pt x="580187" y="571272"/>
                  </a:cubicBezTo>
                  <a:lnTo>
                    <a:pt x="580187" y="569900"/>
                  </a:lnTo>
                  <a:cubicBezTo>
                    <a:pt x="581559" y="569443"/>
                    <a:pt x="582244" y="567843"/>
                    <a:pt x="582244" y="565099"/>
                  </a:cubicBezTo>
                  <a:lnTo>
                    <a:pt x="580873" y="565099"/>
                  </a:lnTo>
                  <a:lnTo>
                    <a:pt x="579501" y="550698"/>
                  </a:lnTo>
                  <a:cubicBezTo>
                    <a:pt x="579044" y="549783"/>
                    <a:pt x="578701" y="548412"/>
                    <a:pt x="578472" y="546583"/>
                  </a:cubicBezTo>
                  <a:cubicBezTo>
                    <a:pt x="578244" y="544754"/>
                    <a:pt x="577901" y="543382"/>
                    <a:pt x="577444" y="542468"/>
                  </a:cubicBezTo>
                  <a:cubicBezTo>
                    <a:pt x="573786" y="543382"/>
                    <a:pt x="569328" y="544297"/>
                    <a:pt x="564071" y="545211"/>
                  </a:cubicBezTo>
                  <a:cubicBezTo>
                    <a:pt x="558813" y="546126"/>
                    <a:pt x="556184" y="547726"/>
                    <a:pt x="556184" y="550012"/>
                  </a:cubicBezTo>
                  <a:lnTo>
                    <a:pt x="554127" y="550012"/>
                  </a:lnTo>
                  <a:cubicBezTo>
                    <a:pt x="550926" y="555041"/>
                    <a:pt x="548983" y="558470"/>
                    <a:pt x="548297" y="560299"/>
                  </a:cubicBezTo>
                  <a:cubicBezTo>
                    <a:pt x="547611" y="562128"/>
                    <a:pt x="544068" y="563042"/>
                    <a:pt x="537667" y="563042"/>
                  </a:cubicBezTo>
                  <a:lnTo>
                    <a:pt x="536982" y="560299"/>
                  </a:lnTo>
                  <a:cubicBezTo>
                    <a:pt x="537896" y="559384"/>
                    <a:pt x="538353" y="558927"/>
                    <a:pt x="538353" y="558927"/>
                  </a:cubicBezTo>
                  <a:lnTo>
                    <a:pt x="540411" y="558927"/>
                  </a:lnTo>
                  <a:lnTo>
                    <a:pt x="540411" y="557556"/>
                  </a:lnTo>
                  <a:cubicBezTo>
                    <a:pt x="543154" y="557556"/>
                    <a:pt x="545211" y="557327"/>
                    <a:pt x="546583" y="556870"/>
                  </a:cubicBezTo>
                  <a:lnTo>
                    <a:pt x="546583" y="556184"/>
                  </a:lnTo>
                  <a:cubicBezTo>
                    <a:pt x="544754" y="555727"/>
                    <a:pt x="543840" y="554584"/>
                    <a:pt x="543840" y="552755"/>
                  </a:cubicBezTo>
                  <a:lnTo>
                    <a:pt x="544525" y="552755"/>
                  </a:lnTo>
                  <a:cubicBezTo>
                    <a:pt x="545440" y="551383"/>
                    <a:pt x="546811" y="550469"/>
                    <a:pt x="548640" y="550012"/>
                  </a:cubicBezTo>
                  <a:cubicBezTo>
                    <a:pt x="550469" y="549555"/>
                    <a:pt x="552069" y="548869"/>
                    <a:pt x="553441" y="547954"/>
                  </a:cubicBezTo>
                  <a:lnTo>
                    <a:pt x="555498" y="547269"/>
                  </a:lnTo>
                  <a:cubicBezTo>
                    <a:pt x="555498" y="546811"/>
                    <a:pt x="555612" y="546469"/>
                    <a:pt x="555841" y="546240"/>
                  </a:cubicBezTo>
                  <a:cubicBezTo>
                    <a:pt x="556070" y="546011"/>
                    <a:pt x="556184" y="545668"/>
                    <a:pt x="556184" y="545211"/>
                  </a:cubicBezTo>
                  <a:lnTo>
                    <a:pt x="558927" y="544525"/>
                  </a:lnTo>
                  <a:cubicBezTo>
                    <a:pt x="559842" y="544525"/>
                    <a:pt x="560413" y="544411"/>
                    <a:pt x="560642" y="544183"/>
                  </a:cubicBezTo>
                  <a:cubicBezTo>
                    <a:pt x="560870" y="543954"/>
                    <a:pt x="561442" y="543840"/>
                    <a:pt x="562356" y="543840"/>
                  </a:cubicBezTo>
                  <a:lnTo>
                    <a:pt x="562356" y="542468"/>
                  </a:lnTo>
                  <a:lnTo>
                    <a:pt x="567157" y="541782"/>
                  </a:lnTo>
                  <a:cubicBezTo>
                    <a:pt x="567157" y="539953"/>
                    <a:pt x="567843" y="538810"/>
                    <a:pt x="569214" y="538353"/>
                  </a:cubicBezTo>
                  <a:lnTo>
                    <a:pt x="569214" y="534924"/>
                  </a:lnTo>
                  <a:lnTo>
                    <a:pt x="570586" y="534924"/>
                  </a:lnTo>
                  <a:lnTo>
                    <a:pt x="571957" y="518465"/>
                  </a:lnTo>
                  <a:cubicBezTo>
                    <a:pt x="572872" y="516179"/>
                    <a:pt x="573558" y="514236"/>
                    <a:pt x="574015" y="512636"/>
                  </a:cubicBezTo>
                  <a:cubicBezTo>
                    <a:pt x="574472" y="511036"/>
                    <a:pt x="574701" y="509092"/>
                    <a:pt x="574701" y="506806"/>
                  </a:cubicBezTo>
                  <a:cubicBezTo>
                    <a:pt x="574701" y="504520"/>
                    <a:pt x="574358" y="502806"/>
                    <a:pt x="573672" y="501663"/>
                  </a:cubicBezTo>
                  <a:cubicBezTo>
                    <a:pt x="572986" y="500520"/>
                    <a:pt x="572072" y="499491"/>
                    <a:pt x="570929" y="498577"/>
                  </a:cubicBezTo>
                  <a:cubicBezTo>
                    <a:pt x="569786" y="497662"/>
                    <a:pt x="568871" y="496634"/>
                    <a:pt x="568185" y="495491"/>
                  </a:cubicBezTo>
                  <a:cubicBezTo>
                    <a:pt x="567500" y="494348"/>
                    <a:pt x="567157" y="492633"/>
                    <a:pt x="567157" y="490347"/>
                  </a:cubicBezTo>
                  <a:cubicBezTo>
                    <a:pt x="568071" y="489433"/>
                    <a:pt x="568528" y="488976"/>
                    <a:pt x="568528" y="488976"/>
                  </a:cubicBezTo>
                  <a:lnTo>
                    <a:pt x="570586" y="488976"/>
                  </a:lnTo>
                  <a:lnTo>
                    <a:pt x="570586" y="487604"/>
                  </a:lnTo>
                  <a:cubicBezTo>
                    <a:pt x="571500" y="487604"/>
                    <a:pt x="572300" y="487490"/>
                    <a:pt x="572986" y="487261"/>
                  </a:cubicBezTo>
                  <a:cubicBezTo>
                    <a:pt x="573672" y="487033"/>
                    <a:pt x="574472" y="486918"/>
                    <a:pt x="575386" y="486918"/>
                  </a:cubicBezTo>
                  <a:lnTo>
                    <a:pt x="576758" y="484861"/>
                  </a:lnTo>
                  <a:cubicBezTo>
                    <a:pt x="577672" y="483946"/>
                    <a:pt x="578358" y="483146"/>
                    <a:pt x="578815" y="482461"/>
                  </a:cubicBezTo>
                  <a:cubicBezTo>
                    <a:pt x="579273" y="481775"/>
                    <a:pt x="579730" y="480289"/>
                    <a:pt x="580187" y="478003"/>
                  </a:cubicBezTo>
                  <a:lnTo>
                    <a:pt x="579501" y="478003"/>
                  </a:lnTo>
                  <a:cubicBezTo>
                    <a:pt x="579044" y="477088"/>
                    <a:pt x="578815" y="476174"/>
                    <a:pt x="578815" y="475260"/>
                  </a:cubicBezTo>
                  <a:cubicBezTo>
                    <a:pt x="578815" y="474345"/>
                    <a:pt x="578587" y="473431"/>
                    <a:pt x="578130" y="472516"/>
                  </a:cubicBezTo>
                  <a:lnTo>
                    <a:pt x="565785" y="469087"/>
                  </a:lnTo>
                  <a:cubicBezTo>
                    <a:pt x="565328" y="468173"/>
                    <a:pt x="564414" y="467030"/>
                    <a:pt x="563042" y="465658"/>
                  </a:cubicBezTo>
                  <a:lnTo>
                    <a:pt x="560299" y="465658"/>
                  </a:lnTo>
                  <a:lnTo>
                    <a:pt x="558927" y="463601"/>
                  </a:lnTo>
                  <a:cubicBezTo>
                    <a:pt x="557556" y="463144"/>
                    <a:pt x="556070" y="462915"/>
                    <a:pt x="554469" y="462915"/>
                  </a:cubicBezTo>
                  <a:cubicBezTo>
                    <a:pt x="552869" y="462915"/>
                    <a:pt x="551383" y="462687"/>
                    <a:pt x="550012" y="462229"/>
                  </a:cubicBezTo>
                  <a:lnTo>
                    <a:pt x="550012" y="460858"/>
                  </a:lnTo>
                  <a:lnTo>
                    <a:pt x="537667" y="458800"/>
                  </a:lnTo>
                  <a:cubicBezTo>
                    <a:pt x="536753" y="457886"/>
                    <a:pt x="536296" y="457200"/>
                    <a:pt x="536296" y="456743"/>
                  </a:cubicBezTo>
                  <a:cubicBezTo>
                    <a:pt x="536296" y="456286"/>
                    <a:pt x="535153" y="456057"/>
                    <a:pt x="532867" y="456057"/>
                  </a:cubicBezTo>
                  <a:lnTo>
                    <a:pt x="532867" y="453314"/>
                  </a:lnTo>
                  <a:cubicBezTo>
                    <a:pt x="536067" y="453314"/>
                    <a:pt x="538125" y="453543"/>
                    <a:pt x="539039" y="454000"/>
                  </a:cubicBezTo>
                  <a:lnTo>
                    <a:pt x="539039" y="454686"/>
                  </a:lnTo>
                  <a:cubicBezTo>
                    <a:pt x="539953" y="455143"/>
                    <a:pt x="540868" y="455371"/>
                    <a:pt x="541782" y="455371"/>
                  </a:cubicBezTo>
                  <a:cubicBezTo>
                    <a:pt x="542697" y="455371"/>
                    <a:pt x="543611" y="455600"/>
                    <a:pt x="544525" y="456057"/>
                  </a:cubicBezTo>
                  <a:lnTo>
                    <a:pt x="552069" y="457429"/>
                  </a:lnTo>
                  <a:cubicBezTo>
                    <a:pt x="552069" y="458343"/>
                    <a:pt x="552298" y="459029"/>
                    <a:pt x="552755" y="459486"/>
                  </a:cubicBezTo>
                  <a:lnTo>
                    <a:pt x="558927" y="460858"/>
                  </a:lnTo>
                  <a:lnTo>
                    <a:pt x="558927" y="462229"/>
                  </a:lnTo>
                  <a:cubicBezTo>
                    <a:pt x="560756" y="462229"/>
                    <a:pt x="562242" y="462001"/>
                    <a:pt x="563385" y="461544"/>
                  </a:cubicBezTo>
                  <a:cubicBezTo>
                    <a:pt x="564528" y="461086"/>
                    <a:pt x="565785" y="460858"/>
                    <a:pt x="567157" y="460858"/>
                  </a:cubicBezTo>
                  <a:lnTo>
                    <a:pt x="567157" y="462229"/>
                  </a:lnTo>
                  <a:cubicBezTo>
                    <a:pt x="568071" y="462229"/>
                    <a:pt x="568643" y="462115"/>
                    <a:pt x="568871" y="461887"/>
                  </a:cubicBezTo>
                  <a:cubicBezTo>
                    <a:pt x="569100" y="461658"/>
                    <a:pt x="569671" y="461315"/>
                    <a:pt x="570586" y="460858"/>
                  </a:cubicBezTo>
                  <a:cubicBezTo>
                    <a:pt x="572872" y="461315"/>
                    <a:pt x="574929" y="461544"/>
                    <a:pt x="576758" y="461544"/>
                  </a:cubicBezTo>
                  <a:cubicBezTo>
                    <a:pt x="578587" y="461544"/>
                    <a:pt x="580644" y="461772"/>
                    <a:pt x="582930" y="462229"/>
                  </a:cubicBezTo>
                  <a:cubicBezTo>
                    <a:pt x="582930" y="461772"/>
                    <a:pt x="583044" y="461429"/>
                    <a:pt x="583273" y="461201"/>
                  </a:cubicBezTo>
                  <a:cubicBezTo>
                    <a:pt x="583502" y="460972"/>
                    <a:pt x="583616" y="460629"/>
                    <a:pt x="583616" y="460172"/>
                  </a:cubicBezTo>
                  <a:lnTo>
                    <a:pt x="584302" y="457429"/>
                  </a:lnTo>
                  <a:lnTo>
                    <a:pt x="585673" y="457429"/>
                  </a:lnTo>
                  <a:cubicBezTo>
                    <a:pt x="585673" y="456057"/>
                    <a:pt x="585445" y="455029"/>
                    <a:pt x="584988" y="454343"/>
                  </a:cubicBezTo>
                  <a:cubicBezTo>
                    <a:pt x="584530" y="453657"/>
                    <a:pt x="584073" y="452857"/>
                    <a:pt x="583616" y="451942"/>
                  </a:cubicBezTo>
                  <a:lnTo>
                    <a:pt x="584302" y="451942"/>
                  </a:lnTo>
                  <a:cubicBezTo>
                    <a:pt x="584302" y="451485"/>
                    <a:pt x="584187" y="450914"/>
                    <a:pt x="583959" y="450228"/>
                  </a:cubicBezTo>
                  <a:cubicBezTo>
                    <a:pt x="583730" y="449542"/>
                    <a:pt x="583616" y="448513"/>
                    <a:pt x="583616" y="447142"/>
                  </a:cubicBezTo>
                  <a:lnTo>
                    <a:pt x="584302" y="445084"/>
                  </a:lnTo>
                  <a:cubicBezTo>
                    <a:pt x="584759" y="445084"/>
                    <a:pt x="585102" y="444970"/>
                    <a:pt x="585330" y="444742"/>
                  </a:cubicBezTo>
                  <a:cubicBezTo>
                    <a:pt x="585559" y="444513"/>
                    <a:pt x="585902" y="444399"/>
                    <a:pt x="586359" y="444399"/>
                  </a:cubicBezTo>
                  <a:lnTo>
                    <a:pt x="587045" y="433426"/>
                  </a:lnTo>
                  <a:lnTo>
                    <a:pt x="588417" y="433426"/>
                  </a:lnTo>
                  <a:lnTo>
                    <a:pt x="588417" y="432054"/>
                  </a:lnTo>
                  <a:cubicBezTo>
                    <a:pt x="588417" y="431597"/>
                    <a:pt x="588759" y="431254"/>
                    <a:pt x="589445" y="431026"/>
                  </a:cubicBezTo>
                  <a:cubicBezTo>
                    <a:pt x="590131" y="430797"/>
                    <a:pt x="590474" y="430225"/>
                    <a:pt x="590474" y="429311"/>
                  </a:cubicBezTo>
                  <a:lnTo>
                    <a:pt x="594589" y="429997"/>
                  </a:lnTo>
                  <a:cubicBezTo>
                    <a:pt x="595503" y="429997"/>
                    <a:pt x="596646" y="429883"/>
                    <a:pt x="598018" y="429654"/>
                  </a:cubicBezTo>
                  <a:cubicBezTo>
                    <a:pt x="599389" y="429425"/>
                    <a:pt x="600532" y="429311"/>
                    <a:pt x="601447" y="429311"/>
                  </a:cubicBezTo>
                  <a:lnTo>
                    <a:pt x="603504" y="428625"/>
                  </a:lnTo>
                  <a:lnTo>
                    <a:pt x="604876" y="424510"/>
                  </a:lnTo>
                  <a:cubicBezTo>
                    <a:pt x="605790" y="424510"/>
                    <a:pt x="606705" y="424053"/>
                    <a:pt x="607619" y="423139"/>
                  </a:cubicBezTo>
                  <a:lnTo>
                    <a:pt x="607619" y="421767"/>
                  </a:lnTo>
                  <a:cubicBezTo>
                    <a:pt x="609905" y="421767"/>
                    <a:pt x="611048" y="420396"/>
                    <a:pt x="611048" y="417652"/>
                  </a:cubicBezTo>
                  <a:lnTo>
                    <a:pt x="613105" y="416967"/>
                  </a:lnTo>
                  <a:lnTo>
                    <a:pt x="613105" y="405308"/>
                  </a:lnTo>
                  <a:cubicBezTo>
                    <a:pt x="613105" y="404394"/>
                    <a:pt x="613791" y="403708"/>
                    <a:pt x="615163" y="403251"/>
                  </a:cubicBezTo>
                  <a:cubicBezTo>
                    <a:pt x="616534" y="402793"/>
                    <a:pt x="617906" y="402565"/>
                    <a:pt x="619278" y="402565"/>
                  </a:cubicBezTo>
                  <a:cubicBezTo>
                    <a:pt x="620192" y="403937"/>
                    <a:pt x="622021" y="405994"/>
                    <a:pt x="624764" y="408737"/>
                  </a:cubicBezTo>
                  <a:lnTo>
                    <a:pt x="628879" y="408737"/>
                  </a:lnTo>
                  <a:cubicBezTo>
                    <a:pt x="629793" y="407823"/>
                    <a:pt x="630593" y="407137"/>
                    <a:pt x="631279" y="406680"/>
                  </a:cubicBezTo>
                  <a:cubicBezTo>
                    <a:pt x="631965" y="406222"/>
                    <a:pt x="632308" y="404851"/>
                    <a:pt x="632308" y="402565"/>
                  </a:cubicBezTo>
                  <a:cubicBezTo>
                    <a:pt x="630479" y="401650"/>
                    <a:pt x="629679" y="400850"/>
                    <a:pt x="629907" y="400165"/>
                  </a:cubicBezTo>
                  <a:cubicBezTo>
                    <a:pt x="630136" y="399479"/>
                    <a:pt x="629336" y="398221"/>
                    <a:pt x="627507" y="396393"/>
                  </a:cubicBezTo>
                  <a:lnTo>
                    <a:pt x="627507" y="394335"/>
                  </a:lnTo>
                  <a:lnTo>
                    <a:pt x="625450" y="392964"/>
                  </a:lnTo>
                  <a:lnTo>
                    <a:pt x="625450" y="391363"/>
                  </a:lnTo>
                  <a:lnTo>
                    <a:pt x="626136" y="392278"/>
                  </a:lnTo>
                  <a:lnTo>
                    <a:pt x="628193" y="392278"/>
                  </a:lnTo>
                  <a:cubicBezTo>
                    <a:pt x="628193" y="390906"/>
                    <a:pt x="629107" y="390220"/>
                    <a:pt x="630936" y="390220"/>
                  </a:cubicBezTo>
                  <a:cubicBezTo>
                    <a:pt x="632765" y="390220"/>
                    <a:pt x="633908" y="390449"/>
                    <a:pt x="634365" y="390906"/>
                  </a:cubicBezTo>
                  <a:lnTo>
                    <a:pt x="634365" y="392278"/>
                  </a:lnTo>
                  <a:lnTo>
                    <a:pt x="640537" y="393649"/>
                  </a:lnTo>
                  <a:cubicBezTo>
                    <a:pt x="641452" y="394564"/>
                    <a:pt x="641909" y="395478"/>
                    <a:pt x="641909" y="396393"/>
                  </a:cubicBezTo>
                  <a:lnTo>
                    <a:pt x="644652" y="397078"/>
                  </a:lnTo>
                  <a:cubicBezTo>
                    <a:pt x="646481" y="397993"/>
                    <a:pt x="647395" y="398450"/>
                    <a:pt x="647395" y="398450"/>
                  </a:cubicBezTo>
                  <a:cubicBezTo>
                    <a:pt x="648310" y="397536"/>
                    <a:pt x="649224" y="396164"/>
                    <a:pt x="650139" y="394335"/>
                  </a:cubicBezTo>
                  <a:cubicBezTo>
                    <a:pt x="650596" y="394792"/>
                    <a:pt x="651053" y="395021"/>
                    <a:pt x="651510" y="395021"/>
                  </a:cubicBezTo>
                  <a:cubicBezTo>
                    <a:pt x="651967" y="395021"/>
                    <a:pt x="652425" y="395250"/>
                    <a:pt x="652882" y="395707"/>
                  </a:cubicBezTo>
                  <a:lnTo>
                    <a:pt x="652882" y="394335"/>
                  </a:lnTo>
                  <a:lnTo>
                    <a:pt x="661797" y="392964"/>
                  </a:lnTo>
                  <a:cubicBezTo>
                    <a:pt x="661797" y="391592"/>
                    <a:pt x="663054" y="390678"/>
                    <a:pt x="665569" y="390220"/>
                  </a:cubicBezTo>
                  <a:lnTo>
                    <a:pt x="670986" y="388309"/>
                  </a:lnTo>
                  <a:lnTo>
                    <a:pt x="671998" y="388849"/>
                  </a:lnTo>
                  <a:cubicBezTo>
                    <a:pt x="672856" y="389077"/>
                    <a:pt x="674142" y="389306"/>
                    <a:pt x="675856" y="389535"/>
                  </a:cubicBezTo>
                  <a:cubicBezTo>
                    <a:pt x="679285" y="389992"/>
                    <a:pt x="683057" y="390220"/>
                    <a:pt x="687172" y="390220"/>
                  </a:cubicBezTo>
                  <a:lnTo>
                    <a:pt x="689229" y="389535"/>
                  </a:lnTo>
                  <a:cubicBezTo>
                    <a:pt x="689229" y="389077"/>
                    <a:pt x="689343" y="388735"/>
                    <a:pt x="689572" y="388506"/>
                  </a:cubicBezTo>
                  <a:cubicBezTo>
                    <a:pt x="689801" y="388277"/>
                    <a:pt x="689915" y="387934"/>
                    <a:pt x="689915" y="387477"/>
                  </a:cubicBezTo>
                  <a:lnTo>
                    <a:pt x="691972" y="387477"/>
                  </a:lnTo>
                  <a:cubicBezTo>
                    <a:pt x="691972" y="385648"/>
                    <a:pt x="694030" y="384734"/>
                    <a:pt x="698145" y="384734"/>
                  </a:cubicBezTo>
                  <a:cubicBezTo>
                    <a:pt x="699516" y="384734"/>
                    <a:pt x="701002" y="385534"/>
                    <a:pt x="702602" y="387134"/>
                  </a:cubicBezTo>
                  <a:cubicBezTo>
                    <a:pt x="704202" y="388735"/>
                    <a:pt x="706031" y="390563"/>
                    <a:pt x="708089" y="392621"/>
                  </a:cubicBezTo>
                  <a:cubicBezTo>
                    <a:pt x="710146" y="394678"/>
                    <a:pt x="712546" y="396507"/>
                    <a:pt x="715290" y="398107"/>
                  </a:cubicBezTo>
                  <a:cubicBezTo>
                    <a:pt x="718033" y="399707"/>
                    <a:pt x="720776" y="400507"/>
                    <a:pt x="723519" y="400507"/>
                  </a:cubicBezTo>
                  <a:lnTo>
                    <a:pt x="739978" y="396393"/>
                  </a:lnTo>
                  <a:lnTo>
                    <a:pt x="741350" y="390220"/>
                  </a:lnTo>
                  <a:lnTo>
                    <a:pt x="742722" y="390220"/>
                  </a:lnTo>
                  <a:cubicBezTo>
                    <a:pt x="742722" y="389306"/>
                    <a:pt x="742836" y="388620"/>
                    <a:pt x="743064" y="388163"/>
                  </a:cubicBezTo>
                  <a:cubicBezTo>
                    <a:pt x="743293" y="387706"/>
                    <a:pt x="743407" y="387249"/>
                    <a:pt x="743407" y="386791"/>
                  </a:cubicBezTo>
                  <a:lnTo>
                    <a:pt x="744093" y="384734"/>
                  </a:lnTo>
                  <a:lnTo>
                    <a:pt x="745465" y="384734"/>
                  </a:lnTo>
                  <a:lnTo>
                    <a:pt x="746151" y="377876"/>
                  </a:lnTo>
                  <a:cubicBezTo>
                    <a:pt x="746608" y="377419"/>
                    <a:pt x="747065" y="377190"/>
                    <a:pt x="747522" y="377190"/>
                  </a:cubicBezTo>
                  <a:lnTo>
                    <a:pt x="747522" y="374447"/>
                  </a:lnTo>
                  <a:lnTo>
                    <a:pt x="748894" y="374447"/>
                  </a:lnTo>
                  <a:cubicBezTo>
                    <a:pt x="749351" y="373533"/>
                    <a:pt x="749580" y="372618"/>
                    <a:pt x="749580" y="371704"/>
                  </a:cubicBezTo>
                  <a:cubicBezTo>
                    <a:pt x="749580" y="370789"/>
                    <a:pt x="749808" y="369875"/>
                    <a:pt x="750265" y="368961"/>
                  </a:cubicBezTo>
                  <a:lnTo>
                    <a:pt x="751637" y="368961"/>
                  </a:lnTo>
                  <a:lnTo>
                    <a:pt x="752323" y="364160"/>
                  </a:lnTo>
                  <a:cubicBezTo>
                    <a:pt x="753237" y="364160"/>
                    <a:pt x="753694" y="363931"/>
                    <a:pt x="753694" y="363474"/>
                  </a:cubicBezTo>
                  <a:lnTo>
                    <a:pt x="753694" y="362103"/>
                  </a:lnTo>
                  <a:lnTo>
                    <a:pt x="755066" y="362103"/>
                  </a:lnTo>
                  <a:lnTo>
                    <a:pt x="755752" y="360045"/>
                  </a:lnTo>
                  <a:cubicBezTo>
                    <a:pt x="755752" y="359588"/>
                    <a:pt x="755637" y="359245"/>
                    <a:pt x="755409" y="359017"/>
                  </a:cubicBezTo>
                  <a:cubicBezTo>
                    <a:pt x="755180" y="358788"/>
                    <a:pt x="755066" y="358445"/>
                    <a:pt x="755066" y="357988"/>
                  </a:cubicBezTo>
                  <a:lnTo>
                    <a:pt x="755752" y="357988"/>
                  </a:lnTo>
                  <a:cubicBezTo>
                    <a:pt x="755752" y="357531"/>
                    <a:pt x="755866" y="357073"/>
                    <a:pt x="756095" y="356616"/>
                  </a:cubicBezTo>
                  <a:cubicBezTo>
                    <a:pt x="756323" y="356159"/>
                    <a:pt x="756438" y="355473"/>
                    <a:pt x="756438" y="354559"/>
                  </a:cubicBezTo>
                  <a:lnTo>
                    <a:pt x="757809" y="354559"/>
                  </a:lnTo>
                  <a:lnTo>
                    <a:pt x="759181" y="347701"/>
                  </a:lnTo>
                  <a:cubicBezTo>
                    <a:pt x="760095" y="346786"/>
                    <a:pt x="760781" y="344500"/>
                    <a:pt x="761238" y="340843"/>
                  </a:cubicBezTo>
                  <a:cubicBezTo>
                    <a:pt x="761695" y="337185"/>
                    <a:pt x="763753" y="334899"/>
                    <a:pt x="767410" y="333985"/>
                  </a:cubicBezTo>
                  <a:close/>
                  <a:moveTo>
                    <a:pt x="828447" y="326441"/>
                  </a:moveTo>
                  <a:cubicBezTo>
                    <a:pt x="828447" y="330099"/>
                    <a:pt x="826389" y="332613"/>
                    <a:pt x="822274" y="333985"/>
                  </a:cubicBezTo>
                  <a:lnTo>
                    <a:pt x="822274" y="330556"/>
                  </a:lnTo>
                  <a:cubicBezTo>
                    <a:pt x="822732" y="330556"/>
                    <a:pt x="822960" y="330099"/>
                    <a:pt x="822960" y="329184"/>
                  </a:cubicBezTo>
                  <a:lnTo>
                    <a:pt x="825018" y="329184"/>
                  </a:lnTo>
                  <a:lnTo>
                    <a:pt x="825018" y="327127"/>
                  </a:lnTo>
                  <a:cubicBezTo>
                    <a:pt x="825932" y="327127"/>
                    <a:pt x="826503" y="327013"/>
                    <a:pt x="826732" y="326784"/>
                  </a:cubicBezTo>
                  <a:cubicBezTo>
                    <a:pt x="826961" y="326555"/>
                    <a:pt x="827532" y="326441"/>
                    <a:pt x="828447" y="326441"/>
                  </a:cubicBezTo>
                  <a:close/>
                  <a:moveTo>
                    <a:pt x="0" y="323012"/>
                  </a:moveTo>
                  <a:cubicBezTo>
                    <a:pt x="2286" y="323012"/>
                    <a:pt x="4801" y="323469"/>
                    <a:pt x="7544" y="324384"/>
                  </a:cubicBezTo>
                  <a:cubicBezTo>
                    <a:pt x="10287" y="325298"/>
                    <a:pt x="12802" y="326212"/>
                    <a:pt x="15088" y="327127"/>
                  </a:cubicBezTo>
                  <a:lnTo>
                    <a:pt x="15088" y="327813"/>
                  </a:lnTo>
                  <a:lnTo>
                    <a:pt x="9601" y="326441"/>
                  </a:lnTo>
                  <a:cubicBezTo>
                    <a:pt x="7772" y="325527"/>
                    <a:pt x="5944" y="325298"/>
                    <a:pt x="4115" y="325755"/>
                  </a:cubicBezTo>
                  <a:cubicBezTo>
                    <a:pt x="2286" y="326212"/>
                    <a:pt x="915" y="325298"/>
                    <a:pt x="0" y="323012"/>
                  </a:cubicBezTo>
                  <a:close/>
                  <a:moveTo>
                    <a:pt x="697459" y="314782"/>
                  </a:moveTo>
                  <a:lnTo>
                    <a:pt x="697459" y="315468"/>
                  </a:lnTo>
                  <a:cubicBezTo>
                    <a:pt x="698373" y="316383"/>
                    <a:pt x="698830" y="317983"/>
                    <a:pt x="698830" y="320269"/>
                  </a:cubicBezTo>
                  <a:cubicBezTo>
                    <a:pt x="698373" y="320726"/>
                    <a:pt x="697802" y="321869"/>
                    <a:pt x="697116" y="323698"/>
                  </a:cubicBezTo>
                  <a:cubicBezTo>
                    <a:pt x="696430" y="325527"/>
                    <a:pt x="696087" y="326898"/>
                    <a:pt x="696087" y="327813"/>
                  </a:cubicBezTo>
                  <a:cubicBezTo>
                    <a:pt x="696087" y="328727"/>
                    <a:pt x="696316" y="328956"/>
                    <a:pt x="696773" y="328498"/>
                  </a:cubicBezTo>
                  <a:cubicBezTo>
                    <a:pt x="697230" y="328041"/>
                    <a:pt x="697459" y="328270"/>
                    <a:pt x="697459" y="329184"/>
                  </a:cubicBezTo>
                  <a:lnTo>
                    <a:pt x="696087" y="329184"/>
                  </a:lnTo>
                  <a:lnTo>
                    <a:pt x="696087" y="332613"/>
                  </a:lnTo>
                  <a:lnTo>
                    <a:pt x="694716" y="332613"/>
                  </a:lnTo>
                  <a:lnTo>
                    <a:pt x="695401" y="329870"/>
                  </a:lnTo>
                  <a:cubicBezTo>
                    <a:pt x="695401" y="329413"/>
                    <a:pt x="695287" y="329070"/>
                    <a:pt x="695058" y="328841"/>
                  </a:cubicBezTo>
                  <a:cubicBezTo>
                    <a:pt x="694830" y="328613"/>
                    <a:pt x="694716" y="328270"/>
                    <a:pt x="694716" y="327813"/>
                  </a:cubicBezTo>
                  <a:lnTo>
                    <a:pt x="694716" y="326441"/>
                  </a:lnTo>
                  <a:lnTo>
                    <a:pt x="695401" y="326441"/>
                  </a:lnTo>
                  <a:cubicBezTo>
                    <a:pt x="695401" y="324612"/>
                    <a:pt x="695287" y="323012"/>
                    <a:pt x="695058" y="321640"/>
                  </a:cubicBezTo>
                  <a:cubicBezTo>
                    <a:pt x="694830" y="320269"/>
                    <a:pt x="694716" y="318897"/>
                    <a:pt x="694716" y="317526"/>
                  </a:cubicBezTo>
                  <a:cubicBezTo>
                    <a:pt x="695173" y="317068"/>
                    <a:pt x="695630" y="316497"/>
                    <a:pt x="696087" y="315811"/>
                  </a:cubicBezTo>
                  <a:cubicBezTo>
                    <a:pt x="696544" y="315125"/>
                    <a:pt x="697002" y="314782"/>
                    <a:pt x="697459" y="314782"/>
                  </a:cubicBezTo>
                  <a:close/>
                  <a:moveTo>
                    <a:pt x="407365" y="288036"/>
                  </a:moveTo>
                  <a:lnTo>
                    <a:pt x="410109" y="288036"/>
                  </a:lnTo>
                  <a:cubicBezTo>
                    <a:pt x="410109" y="288951"/>
                    <a:pt x="410337" y="289636"/>
                    <a:pt x="410794" y="290094"/>
                  </a:cubicBezTo>
                  <a:lnTo>
                    <a:pt x="414223" y="291465"/>
                  </a:lnTo>
                  <a:cubicBezTo>
                    <a:pt x="414681" y="292380"/>
                    <a:pt x="414909" y="293294"/>
                    <a:pt x="414909" y="294208"/>
                  </a:cubicBezTo>
                  <a:lnTo>
                    <a:pt x="416967" y="294208"/>
                  </a:lnTo>
                  <a:lnTo>
                    <a:pt x="416967" y="296266"/>
                  </a:lnTo>
                  <a:cubicBezTo>
                    <a:pt x="418795" y="296723"/>
                    <a:pt x="419938" y="297866"/>
                    <a:pt x="420396" y="299695"/>
                  </a:cubicBezTo>
                  <a:cubicBezTo>
                    <a:pt x="419024" y="299238"/>
                    <a:pt x="417881" y="298552"/>
                    <a:pt x="416967" y="297637"/>
                  </a:cubicBezTo>
                  <a:lnTo>
                    <a:pt x="414909" y="296266"/>
                  </a:lnTo>
                  <a:cubicBezTo>
                    <a:pt x="413995" y="295809"/>
                    <a:pt x="412966" y="295580"/>
                    <a:pt x="411823" y="295580"/>
                  </a:cubicBezTo>
                  <a:cubicBezTo>
                    <a:pt x="410680" y="295580"/>
                    <a:pt x="410109" y="294894"/>
                    <a:pt x="410109" y="293523"/>
                  </a:cubicBezTo>
                  <a:cubicBezTo>
                    <a:pt x="409194" y="292608"/>
                    <a:pt x="408508" y="292037"/>
                    <a:pt x="408051" y="291808"/>
                  </a:cubicBezTo>
                  <a:cubicBezTo>
                    <a:pt x="407594" y="291580"/>
                    <a:pt x="407365" y="290322"/>
                    <a:pt x="407365" y="288036"/>
                  </a:cubicBezTo>
                  <a:close/>
                  <a:moveTo>
                    <a:pt x="556870" y="254432"/>
                  </a:moveTo>
                  <a:lnTo>
                    <a:pt x="556870" y="255118"/>
                  </a:lnTo>
                  <a:cubicBezTo>
                    <a:pt x="557784" y="256032"/>
                    <a:pt x="558584" y="257290"/>
                    <a:pt x="559270" y="258890"/>
                  </a:cubicBezTo>
                  <a:cubicBezTo>
                    <a:pt x="559956" y="260490"/>
                    <a:pt x="560756" y="261976"/>
                    <a:pt x="561670" y="263347"/>
                  </a:cubicBezTo>
                  <a:lnTo>
                    <a:pt x="562356" y="266091"/>
                  </a:lnTo>
                  <a:cubicBezTo>
                    <a:pt x="562813" y="267005"/>
                    <a:pt x="563042" y="268148"/>
                    <a:pt x="563042" y="269520"/>
                  </a:cubicBezTo>
                  <a:lnTo>
                    <a:pt x="564414" y="269520"/>
                  </a:lnTo>
                  <a:lnTo>
                    <a:pt x="564414" y="272263"/>
                  </a:lnTo>
                  <a:cubicBezTo>
                    <a:pt x="565328" y="272263"/>
                    <a:pt x="565899" y="272834"/>
                    <a:pt x="566128" y="273977"/>
                  </a:cubicBezTo>
                  <a:cubicBezTo>
                    <a:pt x="566357" y="275120"/>
                    <a:pt x="566700" y="275920"/>
                    <a:pt x="567157" y="276378"/>
                  </a:cubicBezTo>
                  <a:lnTo>
                    <a:pt x="565099" y="276378"/>
                  </a:lnTo>
                  <a:cubicBezTo>
                    <a:pt x="565099" y="275006"/>
                    <a:pt x="564871" y="273863"/>
                    <a:pt x="564414" y="272949"/>
                  </a:cubicBezTo>
                  <a:lnTo>
                    <a:pt x="563042" y="272949"/>
                  </a:lnTo>
                  <a:lnTo>
                    <a:pt x="563042" y="270205"/>
                  </a:lnTo>
                  <a:cubicBezTo>
                    <a:pt x="562128" y="270205"/>
                    <a:pt x="561556" y="269520"/>
                    <a:pt x="561327" y="268148"/>
                  </a:cubicBezTo>
                  <a:cubicBezTo>
                    <a:pt x="561099" y="266776"/>
                    <a:pt x="560527" y="265862"/>
                    <a:pt x="559613" y="265405"/>
                  </a:cubicBezTo>
                  <a:cubicBezTo>
                    <a:pt x="558699" y="264948"/>
                    <a:pt x="558127" y="264605"/>
                    <a:pt x="557898" y="264376"/>
                  </a:cubicBezTo>
                  <a:cubicBezTo>
                    <a:pt x="557670" y="264148"/>
                    <a:pt x="557098" y="263805"/>
                    <a:pt x="556184" y="263347"/>
                  </a:cubicBezTo>
                  <a:lnTo>
                    <a:pt x="555498" y="255118"/>
                  </a:lnTo>
                  <a:cubicBezTo>
                    <a:pt x="555955" y="255118"/>
                    <a:pt x="556184" y="255004"/>
                    <a:pt x="556184" y="254775"/>
                  </a:cubicBezTo>
                  <a:cubicBezTo>
                    <a:pt x="556184" y="254546"/>
                    <a:pt x="556413" y="254432"/>
                    <a:pt x="556870" y="254432"/>
                  </a:cubicBezTo>
                  <a:close/>
                  <a:moveTo>
                    <a:pt x="345643" y="211227"/>
                  </a:moveTo>
                  <a:lnTo>
                    <a:pt x="344958" y="212598"/>
                  </a:lnTo>
                  <a:lnTo>
                    <a:pt x="344272" y="211912"/>
                  </a:lnTo>
                  <a:cubicBezTo>
                    <a:pt x="344272" y="211455"/>
                    <a:pt x="344729" y="211227"/>
                    <a:pt x="345643" y="211227"/>
                  </a:cubicBezTo>
                  <a:close/>
                  <a:moveTo>
                    <a:pt x="337414" y="203683"/>
                  </a:moveTo>
                  <a:cubicBezTo>
                    <a:pt x="337871" y="204140"/>
                    <a:pt x="338214" y="204369"/>
                    <a:pt x="338442" y="204369"/>
                  </a:cubicBezTo>
                  <a:cubicBezTo>
                    <a:pt x="338671" y="204369"/>
                    <a:pt x="339014" y="204597"/>
                    <a:pt x="339471" y="205054"/>
                  </a:cubicBezTo>
                  <a:lnTo>
                    <a:pt x="339471" y="205740"/>
                  </a:lnTo>
                  <a:cubicBezTo>
                    <a:pt x="339928" y="206197"/>
                    <a:pt x="340386" y="206426"/>
                    <a:pt x="340843" y="206426"/>
                  </a:cubicBezTo>
                  <a:cubicBezTo>
                    <a:pt x="341300" y="206426"/>
                    <a:pt x="341757" y="207112"/>
                    <a:pt x="342214" y="208483"/>
                  </a:cubicBezTo>
                  <a:cubicBezTo>
                    <a:pt x="342672" y="208941"/>
                    <a:pt x="343129" y="209398"/>
                    <a:pt x="343586" y="209855"/>
                  </a:cubicBezTo>
                  <a:cubicBezTo>
                    <a:pt x="340386" y="209398"/>
                    <a:pt x="338328" y="207340"/>
                    <a:pt x="337414" y="203683"/>
                  </a:cubicBezTo>
                  <a:close/>
                  <a:moveTo>
                    <a:pt x="292151" y="190653"/>
                  </a:moveTo>
                  <a:lnTo>
                    <a:pt x="293523" y="190653"/>
                  </a:lnTo>
                  <a:cubicBezTo>
                    <a:pt x="294437" y="192024"/>
                    <a:pt x="296037" y="193167"/>
                    <a:pt x="298323" y="194082"/>
                  </a:cubicBezTo>
                  <a:cubicBezTo>
                    <a:pt x="297409" y="194996"/>
                    <a:pt x="296952" y="195453"/>
                    <a:pt x="296952" y="195453"/>
                  </a:cubicBezTo>
                  <a:lnTo>
                    <a:pt x="296266" y="194767"/>
                  </a:lnTo>
                  <a:lnTo>
                    <a:pt x="296266" y="194082"/>
                  </a:lnTo>
                  <a:cubicBezTo>
                    <a:pt x="293980" y="193624"/>
                    <a:pt x="292608" y="192481"/>
                    <a:pt x="292151" y="190653"/>
                  </a:cubicBezTo>
                  <a:close/>
                  <a:moveTo>
                    <a:pt x="268148" y="170079"/>
                  </a:moveTo>
                  <a:cubicBezTo>
                    <a:pt x="271806" y="170536"/>
                    <a:pt x="273863" y="171793"/>
                    <a:pt x="274320" y="173851"/>
                  </a:cubicBezTo>
                  <a:cubicBezTo>
                    <a:pt x="274777" y="175908"/>
                    <a:pt x="276835" y="177394"/>
                    <a:pt x="280492" y="178308"/>
                  </a:cubicBezTo>
                  <a:lnTo>
                    <a:pt x="280492" y="179680"/>
                  </a:lnTo>
                  <a:lnTo>
                    <a:pt x="281864" y="179680"/>
                  </a:lnTo>
                  <a:lnTo>
                    <a:pt x="281864" y="181737"/>
                  </a:lnTo>
                  <a:cubicBezTo>
                    <a:pt x="282778" y="182194"/>
                    <a:pt x="283236" y="182537"/>
                    <a:pt x="283236" y="182766"/>
                  </a:cubicBezTo>
                  <a:cubicBezTo>
                    <a:pt x="283236" y="182994"/>
                    <a:pt x="283464" y="183337"/>
                    <a:pt x="283921" y="183795"/>
                  </a:cubicBezTo>
                  <a:lnTo>
                    <a:pt x="285979" y="184480"/>
                  </a:lnTo>
                  <a:lnTo>
                    <a:pt x="292151" y="190653"/>
                  </a:lnTo>
                  <a:lnTo>
                    <a:pt x="290094" y="190653"/>
                  </a:lnTo>
                  <a:cubicBezTo>
                    <a:pt x="289179" y="189281"/>
                    <a:pt x="288379" y="188481"/>
                    <a:pt x="287693" y="188252"/>
                  </a:cubicBezTo>
                  <a:cubicBezTo>
                    <a:pt x="287007" y="188024"/>
                    <a:pt x="286436" y="186995"/>
                    <a:pt x="285979" y="185166"/>
                  </a:cubicBezTo>
                  <a:cubicBezTo>
                    <a:pt x="282778" y="184252"/>
                    <a:pt x="280378" y="182880"/>
                    <a:pt x="278778" y="181051"/>
                  </a:cubicBezTo>
                  <a:cubicBezTo>
                    <a:pt x="277178" y="179223"/>
                    <a:pt x="275692" y="177622"/>
                    <a:pt x="274320" y="176251"/>
                  </a:cubicBezTo>
                  <a:lnTo>
                    <a:pt x="270891" y="175565"/>
                  </a:lnTo>
                  <a:cubicBezTo>
                    <a:pt x="269520" y="174651"/>
                    <a:pt x="268719" y="174079"/>
                    <a:pt x="268491" y="173851"/>
                  </a:cubicBezTo>
                  <a:cubicBezTo>
                    <a:pt x="268262" y="173622"/>
                    <a:pt x="268148" y="172365"/>
                    <a:pt x="268148" y="170079"/>
                  </a:cubicBezTo>
                  <a:close/>
                  <a:moveTo>
                    <a:pt x="502692" y="137160"/>
                  </a:moveTo>
                  <a:lnTo>
                    <a:pt x="502692" y="139218"/>
                  </a:lnTo>
                  <a:lnTo>
                    <a:pt x="502006" y="139218"/>
                  </a:lnTo>
                  <a:cubicBezTo>
                    <a:pt x="502463" y="138303"/>
                    <a:pt x="502577" y="137960"/>
                    <a:pt x="502349" y="138189"/>
                  </a:cubicBezTo>
                  <a:cubicBezTo>
                    <a:pt x="502120" y="138418"/>
                    <a:pt x="502234" y="138075"/>
                    <a:pt x="502692" y="137160"/>
                  </a:cubicBezTo>
                  <a:close/>
                  <a:moveTo>
                    <a:pt x="676885" y="123444"/>
                  </a:moveTo>
                  <a:lnTo>
                    <a:pt x="679628" y="124130"/>
                  </a:lnTo>
                  <a:cubicBezTo>
                    <a:pt x="679628" y="124587"/>
                    <a:pt x="679857" y="125044"/>
                    <a:pt x="680314" y="125502"/>
                  </a:cubicBezTo>
                  <a:lnTo>
                    <a:pt x="681000" y="128245"/>
                  </a:lnTo>
                  <a:lnTo>
                    <a:pt x="682371" y="128245"/>
                  </a:lnTo>
                  <a:lnTo>
                    <a:pt x="682371" y="133731"/>
                  </a:lnTo>
                  <a:lnTo>
                    <a:pt x="681000" y="133731"/>
                  </a:lnTo>
                  <a:lnTo>
                    <a:pt x="680314" y="138532"/>
                  </a:lnTo>
                  <a:cubicBezTo>
                    <a:pt x="679399" y="140361"/>
                    <a:pt x="678942" y="141961"/>
                    <a:pt x="678942" y="143332"/>
                  </a:cubicBezTo>
                  <a:lnTo>
                    <a:pt x="677571" y="143332"/>
                  </a:lnTo>
                  <a:lnTo>
                    <a:pt x="677571" y="145390"/>
                  </a:lnTo>
                  <a:cubicBezTo>
                    <a:pt x="677113" y="145390"/>
                    <a:pt x="676885" y="145504"/>
                    <a:pt x="676885" y="145733"/>
                  </a:cubicBezTo>
                  <a:cubicBezTo>
                    <a:pt x="676885" y="145961"/>
                    <a:pt x="676656" y="146076"/>
                    <a:pt x="676199" y="146076"/>
                  </a:cubicBezTo>
                  <a:lnTo>
                    <a:pt x="676199" y="149505"/>
                  </a:lnTo>
                  <a:lnTo>
                    <a:pt x="674827" y="149505"/>
                  </a:lnTo>
                  <a:lnTo>
                    <a:pt x="673456" y="161163"/>
                  </a:lnTo>
                  <a:lnTo>
                    <a:pt x="672084" y="161163"/>
                  </a:lnTo>
                  <a:lnTo>
                    <a:pt x="670027" y="183795"/>
                  </a:lnTo>
                  <a:lnTo>
                    <a:pt x="668655" y="183795"/>
                  </a:lnTo>
                  <a:lnTo>
                    <a:pt x="667284" y="194767"/>
                  </a:lnTo>
                  <a:lnTo>
                    <a:pt x="665912" y="194767"/>
                  </a:lnTo>
                  <a:cubicBezTo>
                    <a:pt x="665912" y="197053"/>
                    <a:pt x="665683" y="198654"/>
                    <a:pt x="665226" y="199568"/>
                  </a:cubicBezTo>
                  <a:lnTo>
                    <a:pt x="663855" y="203683"/>
                  </a:lnTo>
                  <a:lnTo>
                    <a:pt x="662483" y="203683"/>
                  </a:lnTo>
                  <a:lnTo>
                    <a:pt x="661797" y="208483"/>
                  </a:lnTo>
                  <a:cubicBezTo>
                    <a:pt x="661340" y="208483"/>
                    <a:pt x="660997" y="208598"/>
                    <a:pt x="660768" y="208826"/>
                  </a:cubicBezTo>
                  <a:cubicBezTo>
                    <a:pt x="660540" y="209055"/>
                    <a:pt x="660197" y="209169"/>
                    <a:pt x="659740" y="209169"/>
                  </a:cubicBezTo>
                  <a:lnTo>
                    <a:pt x="658368" y="218770"/>
                  </a:lnTo>
                  <a:cubicBezTo>
                    <a:pt x="657911" y="219228"/>
                    <a:pt x="657568" y="219456"/>
                    <a:pt x="657339" y="219456"/>
                  </a:cubicBezTo>
                  <a:cubicBezTo>
                    <a:pt x="657111" y="219456"/>
                    <a:pt x="656768" y="219685"/>
                    <a:pt x="656311" y="220142"/>
                  </a:cubicBezTo>
                  <a:cubicBezTo>
                    <a:pt x="655396" y="223800"/>
                    <a:pt x="654596" y="228029"/>
                    <a:pt x="653910" y="232829"/>
                  </a:cubicBezTo>
                  <a:cubicBezTo>
                    <a:pt x="653225" y="237630"/>
                    <a:pt x="651053" y="240030"/>
                    <a:pt x="647395" y="240030"/>
                  </a:cubicBezTo>
                  <a:cubicBezTo>
                    <a:pt x="647853" y="238201"/>
                    <a:pt x="648081" y="236373"/>
                    <a:pt x="648081" y="234544"/>
                  </a:cubicBezTo>
                  <a:cubicBezTo>
                    <a:pt x="648081" y="232715"/>
                    <a:pt x="648310" y="230886"/>
                    <a:pt x="648767" y="229057"/>
                  </a:cubicBezTo>
                  <a:lnTo>
                    <a:pt x="649453" y="229057"/>
                  </a:lnTo>
                  <a:cubicBezTo>
                    <a:pt x="649453" y="226771"/>
                    <a:pt x="649567" y="224828"/>
                    <a:pt x="649796" y="223228"/>
                  </a:cubicBezTo>
                  <a:cubicBezTo>
                    <a:pt x="650024" y="221628"/>
                    <a:pt x="650139" y="219913"/>
                    <a:pt x="650139" y="218085"/>
                  </a:cubicBezTo>
                  <a:lnTo>
                    <a:pt x="650824" y="215341"/>
                  </a:lnTo>
                  <a:lnTo>
                    <a:pt x="652196" y="215341"/>
                  </a:lnTo>
                  <a:lnTo>
                    <a:pt x="653568" y="200254"/>
                  </a:lnTo>
                  <a:cubicBezTo>
                    <a:pt x="654939" y="200254"/>
                    <a:pt x="655739" y="198768"/>
                    <a:pt x="655968" y="195796"/>
                  </a:cubicBezTo>
                  <a:cubicBezTo>
                    <a:pt x="656196" y="192824"/>
                    <a:pt x="656311" y="190424"/>
                    <a:pt x="656311" y="188595"/>
                  </a:cubicBezTo>
                  <a:lnTo>
                    <a:pt x="656997" y="185166"/>
                  </a:lnTo>
                  <a:lnTo>
                    <a:pt x="658368" y="185166"/>
                  </a:lnTo>
                  <a:lnTo>
                    <a:pt x="659740" y="169393"/>
                  </a:lnTo>
                  <a:lnTo>
                    <a:pt x="661111" y="169393"/>
                  </a:lnTo>
                  <a:lnTo>
                    <a:pt x="662483" y="161163"/>
                  </a:lnTo>
                  <a:lnTo>
                    <a:pt x="663855" y="161163"/>
                  </a:lnTo>
                  <a:lnTo>
                    <a:pt x="665912" y="154991"/>
                  </a:lnTo>
                  <a:cubicBezTo>
                    <a:pt x="666369" y="153162"/>
                    <a:pt x="666598" y="151562"/>
                    <a:pt x="666598" y="150190"/>
                  </a:cubicBezTo>
                  <a:cubicBezTo>
                    <a:pt x="666598" y="148819"/>
                    <a:pt x="666826" y="147219"/>
                    <a:pt x="667284" y="145390"/>
                  </a:cubicBezTo>
                  <a:lnTo>
                    <a:pt x="668655" y="139218"/>
                  </a:lnTo>
                  <a:lnTo>
                    <a:pt x="670027" y="139218"/>
                  </a:lnTo>
                  <a:cubicBezTo>
                    <a:pt x="670027" y="138303"/>
                    <a:pt x="669798" y="137389"/>
                    <a:pt x="669341" y="136474"/>
                  </a:cubicBezTo>
                  <a:cubicBezTo>
                    <a:pt x="668884" y="135560"/>
                    <a:pt x="668655" y="134417"/>
                    <a:pt x="668655" y="133045"/>
                  </a:cubicBezTo>
                  <a:lnTo>
                    <a:pt x="670027" y="133045"/>
                  </a:lnTo>
                  <a:cubicBezTo>
                    <a:pt x="670484" y="130759"/>
                    <a:pt x="670827" y="128816"/>
                    <a:pt x="671055" y="127216"/>
                  </a:cubicBezTo>
                  <a:cubicBezTo>
                    <a:pt x="671284" y="125616"/>
                    <a:pt x="673227" y="124359"/>
                    <a:pt x="676885" y="123444"/>
                  </a:cubicBezTo>
                  <a:close/>
                  <a:moveTo>
                    <a:pt x="491719" y="121387"/>
                  </a:moveTo>
                  <a:lnTo>
                    <a:pt x="493776" y="122073"/>
                  </a:lnTo>
                  <a:cubicBezTo>
                    <a:pt x="495148" y="123444"/>
                    <a:pt x="496405" y="125387"/>
                    <a:pt x="497548" y="127902"/>
                  </a:cubicBezTo>
                  <a:cubicBezTo>
                    <a:pt x="498691" y="130417"/>
                    <a:pt x="499720" y="132588"/>
                    <a:pt x="500634" y="134417"/>
                  </a:cubicBezTo>
                  <a:lnTo>
                    <a:pt x="499263" y="133731"/>
                  </a:lnTo>
                  <a:cubicBezTo>
                    <a:pt x="499263" y="133731"/>
                    <a:pt x="498805" y="132817"/>
                    <a:pt x="497891" y="130988"/>
                  </a:cubicBezTo>
                  <a:lnTo>
                    <a:pt x="496519" y="130988"/>
                  </a:lnTo>
                  <a:lnTo>
                    <a:pt x="496519" y="129616"/>
                  </a:lnTo>
                  <a:cubicBezTo>
                    <a:pt x="496519" y="129159"/>
                    <a:pt x="495719" y="128245"/>
                    <a:pt x="494119" y="126873"/>
                  </a:cubicBezTo>
                  <a:cubicBezTo>
                    <a:pt x="492519" y="125502"/>
                    <a:pt x="491719" y="123673"/>
                    <a:pt x="491719" y="121387"/>
                  </a:cubicBezTo>
                  <a:close/>
                  <a:moveTo>
                    <a:pt x="2743" y="82982"/>
                  </a:moveTo>
                  <a:cubicBezTo>
                    <a:pt x="4115" y="83439"/>
                    <a:pt x="5258" y="83896"/>
                    <a:pt x="6172" y="84354"/>
                  </a:cubicBezTo>
                  <a:lnTo>
                    <a:pt x="5486" y="85039"/>
                  </a:lnTo>
                  <a:lnTo>
                    <a:pt x="5486" y="85725"/>
                  </a:lnTo>
                  <a:lnTo>
                    <a:pt x="2743" y="85725"/>
                  </a:lnTo>
                  <a:close/>
                  <a:moveTo>
                    <a:pt x="307239" y="28804"/>
                  </a:moveTo>
                  <a:lnTo>
                    <a:pt x="307924" y="30175"/>
                  </a:lnTo>
                  <a:cubicBezTo>
                    <a:pt x="308839" y="30633"/>
                    <a:pt x="309410" y="31090"/>
                    <a:pt x="309639" y="31547"/>
                  </a:cubicBezTo>
                  <a:cubicBezTo>
                    <a:pt x="309867" y="32004"/>
                    <a:pt x="310439" y="32690"/>
                    <a:pt x="311353" y="33604"/>
                  </a:cubicBezTo>
                  <a:lnTo>
                    <a:pt x="311353" y="35662"/>
                  </a:lnTo>
                  <a:cubicBezTo>
                    <a:pt x="310439" y="34747"/>
                    <a:pt x="309525" y="33947"/>
                    <a:pt x="308610" y="33262"/>
                  </a:cubicBezTo>
                  <a:cubicBezTo>
                    <a:pt x="307696" y="32576"/>
                    <a:pt x="307239" y="31090"/>
                    <a:pt x="307239" y="28804"/>
                  </a:cubicBezTo>
                  <a:close/>
                  <a:moveTo>
                    <a:pt x="301752" y="24003"/>
                  </a:moveTo>
                  <a:lnTo>
                    <a:pt x="304495" y="24003"/>
                  </a:lnTo>
                  <a:cubicBezTo>
                    <a:pt x="304953" y="24918"/>
                    <a:pt x="305410" y="25718"/>
                    <a:pt x="305867" y="26404"/>
                  </a:cubicBezTo>
                  <a:cubicBezTo>
                    <a:pt x="306324" y="27089"/>
                    <a:pt x="306781" y="27889"/>
                    <a:pt x="307239" y="28804"/>
                  </a:cubicBezTo>
                  <a:cubicBezTo>
                    <a:pt x="304495" y="28804"/>
                    <a:pt x="302667" y="27204"/>
                    <a:pt x="301752" y="24003"/>
                  </a:cubicBezTo>
                  <a:close/>
                  <a:moveTo>
                    <a:pt x="582244" y="0"/>
                  </a:moveTo>
                  <a:cubicBezTo>
                    <a:pt x="583159" y="2286"/>
                    <a:pt x="584302" y="3658"/>
                    <a:pt x="585673" y="4115"/>
                  </a:cubicBezTo>
                  <a:lnTo>
                    <a:pt x="585673" y="9601"/>
                  </a:lnTo>
                  <a:cubicBezTo>
                    <a:pt x="584759" y="10059"/>
                    <a:pt x="583616" y="10287"/>
                    <a:pt x="582244" y="10287"/>
                  </a:cubicBezTo>
                  <a:cubicBezTo>
                    <a:pt x="581330" y="8458"/>
                    <a:pt x="580644" y="7315"/>
                    <a:pt x="580187" y="6858"/>
                  </a:cubicBezTo>
                  <a:cubicBezTo>
                    <a:pt x="579730" y="6401"/>
                    <a:pt x="579501" y="4572"/>
                    <a:pt x="579501" y="1372"/>
                  </a:cubicBezTo>
                  <a:cubicBezTo>
                    <a:pt x="579501" y="1372"/>
                    <a:pt x="580416" y="915"/>
                    <a:pt x="58224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782" y="598650"/>
            <a:ext cx="5433333" cy="5433333"/>
          </a:xfrm>
          <a:custGeom>
            <a:avLst/>
            <a:gdLst>
              <a:gd name="connsiteX0" fmla="*/ 3134226 w 5433333"/>
              <a:gd name="connsiteY0" fmla="*/ 231 h 5433333"/>
              <a:gd name="connsiteX1" fmla="*/ 3859028 w 5433333"/>
              <a:gd name="connsiteY1" fmla="*/ 406376 h 5433333"/>
              <a:gd name="connsiteX2" fmla="*/ 5292710 w 5433333"/>
              <a:gd name="connsiteY2" fmla="*/ 2636451 h 5433333"/>
              <a:gd name="connsiteX3" fmla="*/ 5026958 w 5433333"/>
              <a:gd name="connsiteY3" fmla="*/ 3859028 h 5433333"/>
              <a:gd name="connsiteX4" fmla="*/ 2796883 w 5433333"/>
              <a:gd name="connsiteY4" fmla="*/ 5292710 h 5433333"/>
              <a:gd name="connsiteX5" fmla="*/ 1574307 w 5433333"/>
              <a:gd name="connsiteY5" fmla="*/ 5026958 h 5433333"/>
              <a:gd name="connsiteX6" fmla="*/ 140624 w 5433333"/>
              <a:gd name="connsiteY6" fmla="*/ 2796883 h 5433333"/>
              <a:gd name="connsiteX7" fmla="*/ 406376 w 5433333"/>
              <a:gd name="connsiteY7" fmla="*/ 1574307 h 5433333"/>
              <a:gd name="connsiteX8" fmla="*/ 2636451 w 5433333"/>
              <a:gd name="connsiteY8" fmla="*/ 140624 h 5433333"/>
              <a:gd name="connsiteX9" fmla="*/ 3134226 w 5433333"/>
              <a:gd name="connsiteY9" fmla="*/ 231 h 543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333" h="5433333">
                <a:moveTo>
                  <a:pt x="3134226" y="231"/>
                </a:moveTo>
                <a:cubicBezTo>
                  <a:pt x="3418149" y="6704"/>
                  <a:pt x="3693890" y="149507"/>
                  <a:pt x="3859028" y="406376"/>
                </a:cubicBezTo>
                <a:lnTo>
                  <a:pt x="5292710" y="2636451"/>
                </a:lnTo>
                <a:cubicBezTo>
                  <a:pt x="5556930" y="3047442"/>
                  <a:pt x="5437949" y="3594808"/>
                  <a:pt x="5026958" y="3859028"/>
                </a:cubicBezTo>
                <a:lnTo>
                  <a:pt x="2796883" y="5292710"/>
                </a:lnTo>
                <a:cubicBezTo>
                  <a:pt x="2385893" y="5556930"/>
                  <a:pt x="1838526" y="5437949"/>
                  <a:pt x="1574307" y="5026958"/>
                </a:cubicBezTo>
                <a:lnTo>
                  <a:pt x="140624" y="2796883"/>
                </a:lnTo>
                <a:cubicBezTo>
                  <a:pt x="-123596" y="2385893"/>
                  <a:pt x="-4614" y="1838526"/>
                  <a:pt x="406376" y="1574307"/>
                </a:cubicBezTo>
                <a:lnTo>
                  <a:pt x="2636451" y="140624"/>
                </a:lnTo>
                <a:cubicBezTo>
                  <a:pt x="2790573" y="41542"/>
                  <a:pt x="2963872" y="-3653"/>
                  <a:pt x="3134226" y="23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6AFC0FBC-27A4-47D8-B32C-C7DD81D9D2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7999"/>
          </a:xfrm>
          <a:custGeom>
            <a:avLst/>
            <a:gdLst>
              <a:gd name="connsiteX0" fmla="*/ 0 w 6096000"/>
              <a:gd name="connsiteY0" fmla="*/ 3982451 h 6857999"/>
              <a:gd name="connsiteX1" fmla="*/ 6096000 w 6096000"/>
              <a:gd name="connsiteY1" fmla="*/ 3982451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  <a:gd name="connsiteX4" fmla="*/ 0 w 6096000"/>
              <a:gd name="connsiteY4" fmla="*/ 0 h 6857999"/>
              <a:gd name="connsiteX5" fmla="*/ 6096000 w 6096000"/>
              <a:gd name="connsiteY5" fmla="*/ 0 h 6857999"/>
              <a:gd name="connsiteX6" fmla="*/ 6096000 w 6096000"/>
              <a:gd name="connsiteY6" fmla="*/ 2875547 h 6857999"/>
              <a:gd name="connsiteX7" fmla="*/ 0 w 6096000"/>
              <a:gd name="connsiteY7" fmla="*/ 287554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7999">
                <a:moveTo>
                  <a:pt x="0" y="3982451"/>
                </a:moveTo>
                <a:lnTo>
                  <a:pt x="6096000" y="3982451"/>
                </a:lnTo>
                <a:lnTo>
                  <a:pt x="6096000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875547"/>
                </a:lnTo>
                <a:lnTo>
                  <a:pt x="0" y="28755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731546C-1229-4E19-AE4E-200DBB3F065A}"/>
              </a:ext>
            </a:extLst>
          </p:cNvPr>
          <p:cNvSpPr/>
          <p:nvPr userDrawn="1"/>
        </p:nvSpPr>
        <p:spPr>
          <a:xfrm>
            <a:off x="6771922" y="1872339"/>
            <a:ext cx="731520" cy="7315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B4744C6-35AB-48D7-9950-EA766DDC5384}"/>
              </a:ext>
            </a:extLst>
          </p:cNvPr>
          <p:cNvSpPr/>
          <p:nvPr userDrawn="1"/>
        </p:nvSpPr>
        <p:spPr>
          <a:xfrm>
            <a:off x="6771922" y="2858062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C0A521C-C505-4CB3-B9D1-F4E3E006446C}"/>
              </a:ext>
            </a:extLst>
          </p:cNvPr>
          <p:cNvSpPr/>
          <p:nvPr userDrawn="1"/>
        </p:nvSpPr>
        <p:spPr>
          <a:xfrm>
            <a:off x="6771922" y="3843785"/>
            <a:ext cx="731520" cy="731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40656B4-A46E-4CF3-AC11-5E05692DE2DA}"/>
              </a:ext>
            </a:extLst>
          </p:cNvPr>
          <p:cNvSpPr/>
          <p:nvPr userDrawn="1"/>
        </p:nvSpPr>
        <p:spPr>
          <a:xfrm>
            <a:off x="6771922" y="4829508"/>
            <a:ext cx="731520" cy="7315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B418FE2-F88A-43D2-B1A6-932841584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551" y="1983056"/>
            <a:ext cx="464261" cy="510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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43FC100-1871-425A-B5B5-A426E78AF4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551" y="2968779"/>
            <a:ext cx="464261" cy="510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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4339B6D-BC72-44D6-BC87-8BB52F26C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551" y="3954502"/>
            <a:ext cx="464261" cy="510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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EFE785F7-5B77-48AA-A45B-7F50CFB80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551" y="4940225"/>
            <a:ext cx="464261" cy="510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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9C2CD06-19E9-42FC-B76C-E38522BB0F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7071" y="1871663"/>
            <a:ext cx="3477031" cy="731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C887646-C3FF-45CE-8D01-FE728BF50E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37070" y="2858062"/>
            <a:ext cx="3477031" cy="731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8E363857-8461-4D86-BA1B-C48683A969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7069" y="3843784"/>
            <a:ext cx="3477031" cy="731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E65C261A-19C5-4F49-801C-D677A18EDA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37068" y="4829506"/>
            <a:ext cx="3477031" cy="731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B9DFA79B-B683-4547-9644-00226F80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30613"/>
            <a:ext cx="6096000" cy="1023890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13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 animBg="1"/>
      <p:bldP spid="5" grpId="0" animBg="1"/>
      <p:bldP spid="6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extLst>
    <p:ext uri="{DCECCB84-F9BA-43D5-87BE-67443E8EF086}">
      <p15:sldGuideLst xmlns:p15="http://schemas.microsoft.com/office/powerpoint/2012/main" xmlns="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65F00FC-D417-4E50-95CF-22731E219F81}"/>
              </a:ext>
            </a:extLst>
          </p:cNvPr>
          <p:cNvCxnSpPr/>
          <p:nvPr userDrawn="1"/>
        </p:nvCxnSpPr>
        <p:spPr>
          <a:xfrm>
            <a:off x="600076" y="4056229"/>
            <a:ext cx="10982325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C396C0E-3563-4456-82A2-2A20CF085F47}"/>
              </a:ext>
            </a:extLst>
          </p:cNvPr>
          <p:cNvSpPr/>
          <p:nvPr userDrawn="1"/>
        </p:nvSpPr>
        <p:spPr>
          <a:xfrm>
            <a:off x="9809145" y="3604682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719" rIns="91343" bIns="45719" rtlCol="0" anchor="ctr"/>
          <a:lstStyle/>
          <a:p>
            <a:pPr algn="ctr" defTabSz="913267"/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os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354C175-E639-4DE6-9DB5-0DCE23E5FB73}"/>
              </a:ext>
            </a:extLst>
          </p:cNvPr>
          <p:cNvSpPr/>
          <p:nvPr userDrawn="1"/>
        </p:nvSpPr>
        <p:spPr>
          <a:xfrm>
            <a:off x="7748703" y="3604682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719" rIns="91343" bIns="45719" rtlCol="0" anchor="ctr"/>
          <a:lstStyle/>
          <a:p>
            <a:pPr algn="ctr" defTabSz="913267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s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D829379-738A-46AD-9310-A8AD7CE755B7}"/>
              </a:ext>
            </a:extLst>
          </p:cNvPr>
          <p:cNvSpPr/>
          <p:nvPr userDrawn="1"/>
        </p:nvSpPr>
        <p:spPr>
          <a:xfrm>
            <a:off x="5688260" y="36046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719" rIns="91343" bIns="45719" rtlCol="0" anchor="ctr"/>
          <a:lstStyle/>
          <a:p>
            <a:pPr algn="ctr" defTabSz="913267"/>
            <a:endParaRPr lang="en-US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F12A270-7BBD-4F42-95CD-685EE0818E9A}"/>
              </a:ext>
            </a:extLst>
          </p:cNvPr>
          <p:cNvSpPr/>
          <p:nvPr userDrawn="1"/>
        </p:nvSpPr>
        <p:spPr>
          <a:xfrm>
            <a:off x="3627817" y="3604682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719" rIns="91343" bIns="45719" rtlCol="0" anchor="ctr"/>
          <a:lstStyle/>
          <a:p>
            <a:pPr algn="ctr" defTabSz="913267"/>
            <a:endParaRPr lang="en-US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D13E058-E370-42C3-B246-637E53F3AEDD}"/>
              </a:ext>
            </a:extLst>
          </p:cNvPr>
          <p:cNvSpPr/>
          <p:nvPr userDrawn="1"/>
        </p:nvSpPr>
        <p:spPr>
          <a:xfrm>
            <a:off x="1567374" y="3604682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719" rIns="91343" bIns="45719" rtlCol="0" anchor="ctr"/>
          <a:lstStyle/>
          <a:p>
            <a:pPr algn="ctr" defTabSz="913267"/>
            <a:endParaRPr lang="en-US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6F53CBC1-4BD7-45B9-AF00-C418A689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692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CCAB447-B244-4060-84EF-3D85E1AC2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8494" y="4626278"/>
            <a:ext cx="1272159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TAHUN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33CCF1F7-0F40-4579-8898-E6566152B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937" y="3174023"/>
            <a:ext cx="1272159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TAHUN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07B38CC2-B23B-4C16-8769-F37F7C2E88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9380" y="4626278"/>
            <a:ext cx="1272159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TAHUN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B2A7341B-E1CA-4E8B-AA38-28F96217D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823" y="3174023"/>
            <a:ext cx="1272159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TAHUN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A98026E8-DBD1-45BB-B49A-6A8C5BCE22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0265" y="4578621"/>
            <a:ext cx="1272159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TAHUN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0617C771-BE64-435C-A5F0-12D09ECF3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3638" y="3884342"/>
            <a:ext cx="481870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A8953EFD-96A4-41AC-87EA-3CDF628C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4081" y="3885665"/>
            <a:ext cx="481870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66EF7C3D-3CCD-430B-BB46-86293A87B9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524" y="3886988"/>
            <a:ext cx="481870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xmlns="" id="{AEDB49B3-27A4-4D61-A77A-13CDB4E72B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4967" y="3888311"/>
            <a:ext cx="481870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D2C7A219-E264-4C27-92D2-37D493FB3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5410" y="3889634"/>
            <a:ext cx="481870" cy="343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2668C60-40A3-44EE-A214-97FFE6CF3A9F}"/>
              </a:ext>
            </a:extLst>
          </p:cNvPr>
          <p:cNvCxnSpPr/>
          <p:nvPr userDrawn="1"/>
        </p:nvCxnSpPr>
        <p:spPr>
          <a:xfrm>
            <a:off x="2024572" y="4983907"/>
            <a:ext cx="0" cy="343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EC3003D2-3C4C-47CA-96BB-49BA119AD1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708" y="5365109"/>
            <a:ext cx="254372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5C68C6B-7371-4EE4-9A57-E24780125458}"/>
              </a:ext>
            </a:extLst>
          </p:cNvPr>
          <p:cNvCxnSpPr/>
          <p:nvPr userDrawn="1"/>
        </p:nvCxnSpPr>
        <p:spPr>
          <a:xfrm>
            <a:off x="6179130" y="4983907"/>
            <a:ext cx="0" cy="343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706F887B-F64B-42D5-9E32-26B55DA553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07266" y="5365109"/>
            <a:ext cx="254372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3A219B2-DD0B-4D30-AAFA-5B1A3F35600C}"/>
              </a:ext>
            </a:extLst>
          </p:cNvPr>
          <p:cNvCxnSpPr/>
          <p:nvPr userDrawn="1"/>
        </p:nvCxnSpPr>
        <p:spPr>
          <a:xfrm>
            <a:off x="10333688" y="4983907"/>
            <a:ext cx="0" cy="343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8">
            <a:extLst>
              <a:ext uri="{FF2B5EF4-FFF2-40B4-BE49-F238E27FC236}">
                <a16:creationId xmlns:a16="http://schemas.microsoft.com/office/drawing/2014/main" xmlns="" id="{03EFCA4E-48C4-47FD-975D-B016E6D15C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61824" y="5365109"/>
            <a:ext cx="254372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BD3B176C-E5F2-4DBC-A7D1-A140E1F6EA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3152" y="1874167"/>
            <a:ext cx="254372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AB76B2C-C90E-4E37-8E10-0EDB7BFF2EC7}"/>
              </a:ext>
            </a:extLst>
          </p:cNvPr>
          <p:cNvCxnSpPr/>
          <p:nvPr userDrawn="1"/>
        </p:nvCxnSpPr>
        <p:spPr>
          <a:xfrm>
            <a:off x="4085015" y="2788567"/>
            <a:ext cx="0" cy="343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8">
            <a:extLst>
              <a:ext uri="{FF2B5EF4-FFF2-40B4-BE49-F238E27FC236}">
                <a16:creationId xmlns:a16="http://schemas.microsoft.com/office/drawing/2014/main" xmlns="" id="{97F46D49-564C-4FEC-AFA8-E33522720D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5661" y="1911605"/>
            <a:ext cx="254372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66F2811-DC09-4590-B686-FFDDC4756C56}"/>
              </a:ext>
            </a:extLst>
          </p:cNvPr>
          <p:cNvCxnSpPr/>
          <p:nvPr userDrawn="1"/>
        </p:nvCxnSpPr>
        <p:spPr>
          <a:xfrm>
            <a:off x="8227524" y="2826005"/>
            <a:ext cx="0" cy="343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  <p:bldP spid="25" grpId="0" build="p"/>
      <p:bldP spid="2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/>
      <p:bldP spid="33" grpId="0" build="p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42DB02-8CFF-4E6E-A9E8-E167AFE9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20" y="775275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44584C-7354-427D-A950-6C024D439878}"/>
              </a:ext>
            </a:extLst>
          </p:cNvPr>
          <p:cNvSpPr/>
          <p:nvPr userDrawn="1"/>
        </p:nvSpPr>
        <p:spPr>
          <a:xfrm>
            <a:off x="0" y="4312430"/>
            <a:ext cx="12192000" cy="22788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5" name="Shape 2725">
            <a:extLst>
              <a:ext uri="{FF2B5EF4-FFF2-40B4-BE49-F238E27FC236}">
                <a16:creationId xmlns:a16="http://schemas.microsoft.com/office/drawing/2014/main" xmlns="" id="{EE019D51-C695-4A28-AD6E-049DFCA4BC78}"/>
              </a:ext>
            </a:extLst>
          </p:cNvPr>
          <p:cNvSpPr/>
          <p:nvPr userDrawn="1"/>
        </p:nvSpPr>
        <p:spPr>
          <a:xfrm rot="5400000">
            <a:off x="1234796" y="3435690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67733" tIns="67733" rIns="67733" bIns="6773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Shape 2725">
            <a:extLst>
              <a:ext uri="{FF2B5EF4-FFF2-40B4-BE49-F238E27FC236}">
                <a16:creationId xmlns:a16="http://schemas.microsoft.com/office/drawing/2014/main" xmlns="" id="{5080B86E-D232-466F-BC8D-DBA17CD3F605}"/>
              </a:ext>
            </a:extLst>
          </p:cNvPr>
          <p:cNvSpPr/>
          <p:nvPr userDrawn="1"/>
        </p:nvSpPr>
        <p:spPr>
          <a:xfrm rot="5400000">
            <a:off x="10525012" y="3448908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67733" tIns="67733" rIns="67733" bIns="6773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2725">
            <a:extLst>
              <a:ext uri="{FF2B5EF4-FFF2-40B4-BE49-F238E27FC236}">
                <a16:creationId xmlns:a16="http://schemas.microsoft.com/office/drawing/2014/main" xmlns="" id="{E566A485-4E16-4A54-8282-B91F1E5EF452}"/>
              </a:ext>
            </a:extLst>
          </p:cNvPr>
          <p:cNvSpPr/>
          <p:nvPr userDrawn="1"/>
        </p:nvSpPr>
        <p:spPr>
          <a:xfrm rot="5400000">
            <a:off x="8152358" y="3435690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67733" tIns="67733" rIns="67733" bIns="6773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hape 2725">
            <a:extLst>
              <a:ext uri="{FF2B5EF4-FFF2-40B4-BE49-F238E27FC236}">
                <a16:creationId xmlns:a16="http://schemas.microsoft.com/office/drawing/2014/main" xmlns="" id="{96230024-C759-421F-BB66-EF7786165ECF}"/>
              </a:ext>
            </a:extLst>
          </p:cNvPr>
          <p:cNvSpPr/>
          <p:nvPr userDrawn="1"/>
        </p:nvSpPr>
        <p:spPr>
          <a:xfrm rot="5400000">
            <a:off x="3480775" y="3449360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67733" tIns="67733" rIns="67733" bIns="6773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725">
            <a:extLst>
              <a:ext uri="{FF2B5EF4-FFF2-40B4-BE49-F238E27FC236}">
                <a16:creationId xmlns:a16="http://schemas.microsoft.com/office/drawing/2014/main" xmlns="" id="{D1EC61A8-6584-4972-88B0-2496C5109712}"/>
              </a:ext>
            </a:extLst>
          </p:cNvPr>
          <p:cNvSpPr/>
          <p:nvPr userDrawn="1"/>
        </p:nvSpPr>
        <p:spPr>
          <a:xfrm rot="5400000">
            <a:off x="5698154" y="3443541"/>
            <a:ext cx="791487" cy="595089"/>
          </a:xfrm>
          <a:prstGeom prst="rightArrow">
            <a:avLst>
              <a:gd name="adj1" fmla="val 32000"/>
              <a:gd name="adj2" fmla="val 64000"/>
            </a:avLst>
          </a:prstGeom>
          <a:solidFill>
            <a:sysClr val="window" lastClr="FFFFFF">
              <a:lumMod val="85000"/>
            </a:sysClr>
          </a:solidFill>
          <a:ln w="12700">
            <a:miter lim="400000"/>
          </a:ln>
        </p:spPr>
        <p:txBody>
          <a:bodyPr lIns="67733" tIns="67733" rIns="67733" bIns="6773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BB217F-9D34-4AA7-A46B-B247B960D673}"/>
              </a:ext>
            </a:extLst>
          </p:cNvPr>
          <p:cNvSpPr/>
          <p:nvPr/>
        </p:nvSpPr>
        <p:spPr>
          <a:xfrm>
            <a:off x="5179933" y="1867165"/>
            <a:ext cx="1857977" cy="185797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AE2F46-5DC5-483A-A4D6-0A84A21E5F25}"/>
              </a:ext>
            </a:extLst>
          </p:cNvPr>
          <p:cNvSpPr/>
          <p:nvPr/>
        </p:nvSpPr>
        <p:spPr>
          <a:xfrm>
            <a:off x="870373" y="2263717"/>
            <a:ext cx="1384828" cy="13848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DB54EC-D486-4CB3-B2C9-776E7C45406C}"/>
              </a:ext>
            </a:extLst>
          </p:cNvPr>
          <p:cNvSpPr/>
          <p:nvPr/>
        </p:nvSpPr>
        <p:spPr>
          <a:xfrm>
            <a:off x="3110977" y="2264169"/>
            <a:ext cx="1384828" cy="1384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462A563-B3DA-4452-BD56-33182EDC9EE1}"/>
              </a:ext>
            </a:extLst>
          </p:cNvPr>
          <p:cNvSpPr/>
          <p:nvPr/>
        </p:nvSpPr>
        <p:spPr>
          <a:xfrm>
            <a:off x="7790276" y="2263717"/>
            <a:ext cx="1384828" cy="13848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AE7E514-7E22-4438-940C-A8CD4A8F7D20}"/>
              </a:ext>
            </a:extLst>
          </p:cNvPr>
          <p:cNvSpPr/>
          <p:nvPr/>
        </p:nvSpPr>
        <p:spPr>
          <a:xfrm>
            <a:off x="10155214" y="2263717"/>
            <a:ext cx="1384828" cy="13848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B9338F8-F653-488D-8A6C-8E4C238E7B98}"/>
              </a:ext>
            </a:extLst>
          </p:cNvPr>
          <p:cNvSpPr/>
          <p:nvPr userDrawn="1"/>
        </p:nvSpPr>
        <p:spPr>
          <a:xfrm>
            <a:off x="572579" y="4513645"/>
            <a:ext cx="1960013" cy="42236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CA290D-F6B0-400A-8ABB-3E9882B43386}"/>
              </a:ext>
            </a:extLst>
          </p:cNvPr>
          <p:cNvSpPr/>
          <p:nvPr userDrawn="1"/>
        </p:nvSpPr>
        <p:spPr>
          <a:xfrm>
            <a:off x="2818559" y="4516162"/>
            <a:ext cx="1960013" cy="42236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67531C2-AC3D-47C3-96D6-816761BAF7C8}"/>
              </a:ext>
            </a:extLst>
          </p:cNvPr>
          <p:cNvSpPr/>
          <p:nvPr userDrawn="1"/>
        </p:nvSpPr>
        <p:spPr>
          <a:xfrm>
            <a:off x="5128914" y="4520253"/>
            <a:ext cx="1960013" cy="42236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737F0F2-1F15-4333-A8BC-80366C20406A}"/>
              </a:ext>
            </a:extLst>
          </p:cNvPr>
          <p:cNvSpPr/>
          <p:nvPr userDrawn="1"/>
        </p:nvSpPr>
        <p:spPr>
          <a:xfrm>
            <a:off x="7490140" y="4522214"/>
            <a:ext cx="1960013" cy="42236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A0E4E8D-692C-4C29-B1A7-B3296DB110A7}"/>
              </a:ext>
            </a:extLst>
          </p:cNvPr>
          <p:cNvSpPr/>
          <p:nvPr userDrawn="1"/>
        </p:nvSpPr>
        <p:spPr>
          <a:xfrm>
            <a:off x="9851366" y="4524175"/>
            <a:ext cx="1960013" cy="42236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1420815F-1AEC-4E1B-8437-30A057616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915" y="265713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C360A818-7E74-474D-A2F9-DBD0D92EB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0895" y="272400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121B67AF-E064-431A-8F49-1ED6629AC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6227" y="2511503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1858ACA0-2C2B-4BB3-8B2A-289BFB70B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5020" y="265713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1B0335E-BF30-4F57-8964-4465DBB4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5132" y="2677502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A7A8AA58-5FEB-4D1D-8EB7-24EC0863A2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309" y="4598350"/>
            <a:ext cx="1647758" cy="252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PERTAMA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xmlns="" id="{05FB43E7-8AEA-4FF3-BDE6-F28D68EA2A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4686" y="4604958"/>
            <a:ext cx="1647758" cy="252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KEDUA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xmlns="" id="{E5343A14-87B4-4F15-A308-0B5826C9CC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5965" y="4604958"/>
            <a:ext cx="1647758" cy="252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KETIGA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xmlns="" id="{8B95F5EE-BE49-42E9-8344-56EEAFA675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44593" y="4613723"/>
            <a:ext cx="1647758" cy="252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KEEMPAT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xmlns="" id="{DC1AFE47-934F-4528-9F9E-6EF7FC8C7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97197" y="4592921"/>
            <a:ext cx="1647758" cy="252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KELIMA</a:t>
            </a:r>
          </a:p>
        </p:txBody>
      </p:sp>
    </p:spTree>
    <p:extLst>
      <p:ext uri="{BB962C8B-B14F-4D97-AF65-F5344CB8AC3E}">
        <p14:creationId xmlns:p14="http://schemas.microsoft.com/office/powerpoint/2010/main" val="25490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/>
      <p:bldP spid="33" grpId="0" build="p"/>
      <p:bldP spid="34" grpId="0" build="p"/>
      <p:bldP spid="35" grpId="0" build="p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/>
      <p:bldP spid="39" grpId="0" build="p"/>
      <p:bldP spid="40" grpId="0" build="p"/>
      <p:bldP spid="41" grpId="0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102A034-4232-4A1F-B416-499AB717E0C3}"/>
              </a:ext>
            </a:extLst>
          </p:cNvPr>
          <p:cNvSpPr/>
          <p:nvPr/>
        </p:nvSpPr>
        <p:spPr>
          <a:xfrm>
            <a:off x="736211" y="2257565"/>
            <a:ext cx="1949840" cy="1949840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719" rIns="91327" bIns="45719" rtlCol="0" anchor="ctr"/>
          <a:lstStyle/>
          <a:p>
            <a:pPr algn="ctr" defTabSz="913063"/>
            <a:endParaRPr lang="id-ID" sz="1867">
              <a:solidFill>
                <a:prstClr val="white"/>
              </a:solidFill>
              <a:latin typeface="Lato 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BF18F3F-B3AB-4F7E-9D2A-2184A507C1BA}"/>
              </a:ext>
            </a:extLst>
          </p:cNvPr>
          <p:cNvSpPr/>
          <p:nvPr/>
        </p:nvSpPr>
        <p:spPr>
          <a:xfrm>
            <a:off x="3705895" y="2257565"/>
            <a:ext cx="1949840" cy="194984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719" rIns="91327" bIns="45719" rtlCol="0" anchor="ctr"/>
          <a:lstStyle/>
          <a:p>
            <a:pPr algn="ctr" defTabSz="913063"/>
            <a:endParaRPr lang="id-ID" sz="1867">
              <a:solidFill>
                <a:prstClr val="white"/>
              </a:solidFill>
              <a:latin typeface="Lato 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E5915B5-8BE7-4F27-806B-B32AB83367D1}"/>
              </a:ext>
            </a:extLst>
          </p:cNvPr>
          <p:cNvSpPr/>
          <p:nvPr/>
        </p:nvSpPr>
        <p:spPr>
          <a:xfrm>
            <a:off x="6675579" y="2257565"/>
            <a:ext cx="1949840" cy="194984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719" rIns="91327" bIns="45719" rtlCol="0" anchor="ctr"/>
          <a:lstStyle/>
          <a:p>
            <a:pPr algn="ctr" defTabSz="913063"/>
            <a:endParaRPr lang="id-ID" sz="1867">
              <a:solidFill>
                <a:prstClr val="white"/>
              </a:solidFill>
              <a:latin typeface="Lato 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3688B2E-3667-4B75-B0C1-3CBB2915AB52}"/>
              </a:ext>
            </a:extLst>
          </p:cNvPr>
          <p:cNvSpPr/>
          <p:nvPr/>
        </p:nvSpPr>
        <p:spPr>
          <a:xfrm>
            <a:off x="9645261" y="2257565"/>
            <a:ext cx="1949840" cy="1949840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719" rIns="91327" bIns="45719" rtlCol="0" anchor="ctr"/>
          <a:lstStyle/>
          <a:p>
            <a:pPr algn="ctr" defTabSz="913063"/>
            <a:endParaRPr lang="id-ID" sz="1867">
              <a:solidFill>
                <a:prstClr val="white"/>
              </a:solidFill>
              <a:latin typeface="Lato 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31EF21E-C8F9-4B26-B540-CA47F97EC017}"/>
              </a:ext>
            </a:extLst>
          </p:cNvPr>
          <p:cNvCxnSpPr>
            <a:cxnSpLocks/>
          </p:cNvCxnSpPr>
          <p:nvPr userDrawn="1"/>
        </p:nvCxnSpPr>
        <p:spPr>
          <a:xfrm flipH="1">
            <a:off x="1711130" y="4342920"/>
            <a:ext cx="1" cy="473776"/>
          </a:xfrm>
          <a:prstGeom prst="line">
            <a:avLst/>
          </a:prstGeom>
          <a:ln>
            <a:solidFill>
              <a:srgbClr val="A2CA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ACF0F30-C592-4B21-8CF5-8ECB00B71322}"/>
              </a:ext>
            </a:extLst>
          </p:cNvPr>
          <p:cNvCxnSpPr>
            <a:cxnSpLocks/>
          </p:cNvCxnSpPr>
          <p:nvPr userDrawn="1"/>
        </p:nvCxnSpPr>
        <p:spPr>
          <a:xfrm flipH="1">
            <a:off x="4680814" y="4342920"/>
            <a:ext cx="1" cy="473776"/>
          </a:xfrm>
          <a:prstGeom prst="line">
            <a:avLst/>
          </a:prstGeom>
          <a:ln>
            <a:solidFill>
              <a:srgbClr val="A2CA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E8F158-C6A8-48E3-8075-8515170CA63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50498" y="4342920"/>
            <a:ext cx="1" cy="473776"/>
          </a:xfrm>
          <a:prstGeom prst="line">
            <a:avLst/>
          </a:prstGeom>
          <a:ln>
            <a:solidFill>
              <a:srgbClr val="A2CA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B4A5FBD-CC91-4090-86A3-4AA5F774099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31522" y="4342920"/>
            <a:ext cx="1" cy="473776"/>
          </a:xfrm>
          <a:prstGeom prst="line">
            <a:avLst/>
          </a:prstGeom>
          <a:ln>
            <a:solidFill>
              <a:srgbClr val="A2CA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3471DD0-BDC9-4DEB-A174-0DD4CFC4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87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1A102BC-D047-4784-BADC-FB4FAAFEB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56" y="4952211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xmlns="" id="{46A57A70-198C-4C32-8A8A-C15B48DF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940" y="4930640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xmlns="" id="{1FAF1412-0635-493F-A6EC-37E0C1EE20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624" y="4922924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xmlns="" id="{FF2B3CE6-0CE0-434F-AF20-53934616A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4650" y="4922924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xmlns="" id="{F66A5B39-8DC5-4C45-9938-7536F4245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6073" y="2922334"/>
            <a:ext cx="650111" cy="506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xmlns="" id="{DAE0F844-84BB-4155-8A04-FB7310D07A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5757" y="2922334"/>
            <a:ext cx="650111" cy="506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E525F009-29CA-431C-8BDC-9D56DE59FC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5441" y="2922334"/>
            <a:ext cx="650111" cy="506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B6EC0EB3-A6CC-4360-B8E2-339883C5AC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5125" y="2922334"/>
            <a:ext cx="650111" cy="506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</p:spTree>
    <p:extLst>
      <p:ext uri="{BB962C8B-B14F-4D97-AF65-F5344CB8AC3E}">
        <p14:creationId xmlns:p14="http://schemas.microsoft.com/office/powerpoint/2010/main" val="33957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9" grpId="0"/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 build="p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E77E3A1-93F1-4D2B-8C5A-AF2B22E7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87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89C98E-16CE-410B-BF1A-A7EBA6D0FC38}"/>
              </a:ext>
            </a:extLst>
          </p:cNvPr>
          <p:cNvSpPr/>
          <p:nvPr userDrawn="1"/>
        </p:nvSpPr>
        <p:spPr>
          <a:xfrm>
            <a:off x="0" y="2149642"/>
            <a:ext cx="12192000" cy="38320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85C44789-9215-4471-B13D-B5862EF38A16}"/>
              </a:ext>
            </a:extLst>
          </p:cNvPr>
          <p:cNvSpPr/>
          <p:nvPr/>
        </p:nvSpPr>
        <p:spPr>
          <a:xfrm flipV="1">
            <a:off x="1251283" y="2374232"/>
            <a:ext cx="1957138" cy="2117557"/>
          </a:xfrm>
          <a:custGeom>
            <a:avLst/>
            <a:gdLst>
              <a:gd name="connsiteX0" fmla="*/ 978569 w 1957138"/>
              <a:gd name="connsiteY0" fmla="*/ 2566736 h 2566736"/>
              <a:gd name="connsiteX1" fmla="*/ 1957138 w 1957138"/>
              <a:gd name="connsiteY1" fmla="*/ 2165684 h 2566736"/>
              <a:gd name="connsiteX2" fmla="*/ 1957138 w 1957138"/>
              <a:gd name="connsiteY2" fmla="*/ 401052 h 2566736"/>
              <a:gd name="connsiteX3" fmla="*/ 978569 w 1957138"/>
              <a:gd name="connsiteY3" fmla="*/ 0 h 2566736"/>
              <a:gd name="connsiteX4" fmla="*/ 0 w 1957138"/>
              <a:gd name="connsiteY4" fmla="*/ 401052 h 2566736"/>
              <a:gd name="connsiteX5" fmla="*/ 1 w 1957138"/>
              <a:gd name="connsiteY5" fmla="*/ 401052 h 2566736"/>
              <a:gd name="connsiteX6" fmla="*/ 1 w 1957138"/>
              <a:gd name="connsiteY6" fmla="*/ 2165684 h 2566736"/>
              <a:gd name="connsiteX7" fmla="*/ 0 w 1957138"/>
              <a:gd name="connsiteY7" fmla="*/ 2165684 h 25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138" h="2566736">
                <a:moveTo>
                  <a:pt x="978569" y="2566736"/>
                </a:moveTo>
                <a:lnTo>
                  <a:pt x="1957138" y="2165684"/>
                </a:lnTo>
                <a:lnTo>
                  <a:pt x="1957138" y="401052"/>
                </a:lnTo>
                <a:lnTo>
                  <a:pt x="978569" y="0"/>
                </a:lnTo>
                <a:lnTo>
                  <a:pt x="0" y="401052"/>
                </a:lnTo>
                <a:lnTo>
                  <a:pt x="1" y="401052"/>
                </a:lnTo>
                <a:lnTo>
                  <a:pt x="1" y="2165684"/>
                </a:lnTo>
                <a:lnTo>
                  <a:pt x="0" y="216568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4997E8C5-70D7-4994-9A0C-825816E30EB1}"/>
              </a:ext>
            </a:extLst>
          </p:cNvPr>
          <p:cNvSpPr/>
          <p:nvPr/>
        </p:nvSpPr>
        <p:spPr>
          <a:xfrm flipV="1">
            <a:off x="5141627" y="2374232"/>
            <a:ext cx="1981068" cy="2117557"/>
          </a:xfrm>
          <a:custGeom>
            <a:avLst/>
            <a:gdLst>
              <a:gd name="connsiteX0" fmla="*/ 978569 w 1957138"/>
              <a:gd name="connsiteY0" fmla="*/ 2566736 h 2566736"/>
              <a:gd name="connsiteX1" fmla="*/ 1957138 w 1957138"/>
              <a:gd name="connsiteY1" fmla="*/ 2165684 h 2566736"/>
              <a:gd name="connsiteX2" fmla="*/ 1957138 w 1957138"/>
              <a:gd name="connsiteY2" fmla="*/ 401052 h 2566736"/>
              <a:gd name="connsiteX3" fmla="*/ 978569 w 1957138"/>
              <a:gd name="connsiteY3" fmla="*/ 0 h 2566736"/>
              <a:gd name="connsiteX4" fmla="*/ 0 w 1957138"/>
              <a:gd name="connsiteY4" fmla="*/ 401052 h 2566736"/>
              <a:gd name="connsiteX5" fmla="*/ 1 w 1957138"/>
              <a:gd name="connsiteY5" fmla="*/ 401052 h 2566736"/>
              <a:gd name="connsiteX6" fmla="*/ 1 w 1957138"/>
              <a:gd name="connsiteY6" fmla="*/ 2165684 h 2566736"/>
              <a:gd name="connsiteX7" fmla="*/ 0 w 1957138"/>
              <a:gd name="connsiteY7" fmla="*/ 2165684 h 25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138" h="2566736">
                <a:moveTo>
                  <a:pt x="978569" y="2566736"/>
                </a:moveTo>
                <a:lnTo>
                  <a:pt x="1957138" y="2165684"/>
                </a:lnTo>
                <a:lnTo>
                  <a:pt x="1957138" y="401052"/>
                </a:lnTo>
                <a:lnTo>
                  <a:pt x="978569" y="0"/>
                </a:lnTo>
                <a:lnTo>
                  <a:pt x="0" y="401052"/>
                </a:lnTo>
                <a:lnTo>
                  <a:pt x="1" y="401052"/>
                </a:lnTo>
                <a:lnTo>
                  <a:pt x="1" y="2165684"/>
                </a:lnTo>
                <a:lnTo>
                  <a:pt x="0" y="216568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xmlns="" id="{CE79EA21-20CD-48FC-8294-D2844FFDA298}"/>
              </a:ext>
            </a:extLst>
          </p:cNvPr>
          <p:cNvSpPr/>
          <p:nvPr/>
        </p:nvSpPr>
        <p:spPr>
          <a:xfrm flipV="1">
            <a:off x="9031971" y="2374232"/>
            <a:ext cx="1860618" cy="2117557"/>
          </a:xfrm>
          <a:custGeom>
            <a:avLst/>
            <a:gdLst>
              <a:gd name="connsiteX0" fmla="*/ 978569 w 1957138"/>
              <a:gd name="connsiteY0" fmla="*/ 2566736 h 2566736"/>
              <a:gd name="connsiteX1" fmla="*/ 1957138 w 1957138"/>
              <a:gd name="connsiteY1" fmla="*/ 2165684 h 2566736"/>
              <a:gd name="connsiteX2" fmla="*/ 1957138 w 1957138"/>
              <a:gd name="connsiteY2" fmla="*/ 401052 h 2566736"/>
              <a:gd name="connsiteX3" fmla="*/ 978569 w 1957138"/>
              <a:gd name="connsiteY3" fmla="*/ 0 h 2566736"/>
              <a:gd name="connsiteX4" fmla="*/ 0 w 1957138"/>
              <a:gd name="connsiteY4" fmla="*/ 401052 h 2566736"/>
              <a:gd name="connsiteX5" fmla="*/ 1 w 1957138"/>
              <a:gd name="connsiteY5" fmla="*/ 401052 h 2566736"/>
              <a:gd name="connsiteX6" fmla="*/ 1 w 1957138"/>
              <a:gd name="connsiteY6" fmla="*/ 2165684 h 2566736"/>
              <a:gd name="connsiteX7" fmla="*/ 0 w 1957138"/>
              <a:gd name="connsiteY7" fmla="*/ 2165684 h 25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138" h="2566736">
                <a:moveTo>
                  <a:pt x="978569" y="2566736"/>
                </a:moveTo>
                <a:lnTo>
                  <a:pt x="1957138" y="2165684"/>
                </a:lnTo>
                <a:lnTo>
                  <a:pt x="1957138" y="401052"/>
                </a:lnTo>
                <a:lnTo>
                  <a:pt x="978569" y="0"/>
                </a:lnTo>
                <a:lnTo>
                  <a:pt x="0" y="401052"/>
                </a:lnTo>
                <a:lnTo>
                  <a:pt x="1" y="401052"/>
                </a:lnTo>
                <a:lnTo>
                  <a:pt x="1" y="2165684"/>
                </a:lnTo>
                <a:lnTo>
                  <a:pt x="0" y="2165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xmlns="" id="{FC41C527-6A4C-401C-9A38-B11F4B3A9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170" y="4626572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xmlns="" id="{D7E1087F-7464-4F77-849B-115BAB224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5289" y="4634288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xmlns="" id="{55C5BAE8-9D8A-40C8-9D0D-24B33CB77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95408" y="4634288"/>
            <a:ext cx="2533744" cy="1204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xmlns="" id="{8B2B1288-1F86-4A65-ABA3-1B39334D21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318" y="3049823"/>
            <a:ext cx="1003067" cy="758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xmlns="" id="{592BA60B-D6E4-4D92-AF5A-379C3817B9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0627" y="3049822"/>
            <a:ext cx="1003067" cy="758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xmlns="" id="{191BFFDD-0886-4E52-9FE2-F8278B6C2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59304" y="3049822"/>
            <a:ext cx="1003067" cy="758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</p:spTree>
    <p:extLst>
      <p:ext uri="{BB962C8B-B14F-4D97-AF65-F5344CB8AC3E}">
        <p14:creationId xmlns:p14="http://schemas.microsoft.com/office/powerpoint/2010/main" val="28167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 animBg="1"/>
      <p:bldP spid="12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build="p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67395D-7083-4D72-8992-544F78A7F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931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EB541A30-5A61-431D-BAA4-69150703C2E3}"/>
              </a:ext>
            </a:extLst>
          </p:cNvPr>
          <p:cNvSpPr/>
          <p:nvPr userDrawn="1"/>
        </p:nvSpPr>
        <p:spPr>
          <a:xfrm>
            <a:off x="709480" y="3387595"/>
            <a:ext cx="2646947" cy="57751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6A3B9F0C-96F1-4B81-B629-D3BA425D8FEE}"/>
              </a:ext>
            </a:extLst>
          </p:cNvPr>
          <p:cNvSpPr/>
          <p:nvPr userDrawn="1"/>
        </p:nvSpPr>
        <p:spPr>
          <a:xfrm>
            <a:off x="3356427" y="3387595"/>
            <a:ext cx="2646947" cy="577516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14242F3B-5E27-4A9C-ABD1-0DFF8B8A0B0A}"/>
              </a:ext>
            </a:extLst>
          </p:cNvPr>
          <p:cNvSpPr/>
          <p:nvPr userDrawn="1"/>
        </p:nvSpPr>
        <p:spPr>
          <a:xfrm>
            <a:off x="6003374" y="3387595"/>
            <a:ext cx="2646947" cy="577516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F38B7437-3C15-45D6-8778-8260F7BCE2E9}"/>
              </a:ext>
            </a:extLst>
          </p:cNvPr>
          <p:cNvSpPr/>
          <p:nvPr userDrawn="1"/>
        </p:nvSpPr>
        <p:spPr>
          <a:xfrm>
            <a:off x="8650321" y="3387595"/>
            <a:ext cx="2646947" cy="577516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3E0AF77-62B1-4CB9-B185-A5B563A5A21C}"/>
              </a:ext>
            </a:extLst>
          </p:cNvPr>
          <p:cNvCxnSpPr/>
          <p:nvPr userDrawn="1"/>
        </p:nvCxnSpPr>
        <p:spPr>
          <a:xfrm flipH="1">
            <a:off x="2032952" y="3965111"/>
            <a:ext cx="1" cy="842963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  <a:tailEnd type="oval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B8A8974-D958-479B-A913-4E98BBE37037}"/>
              </a:ext>
            </a:extLst>
          </p:cNvPr>
          <p:cNvCxnSpPr/>
          <p:nvPr userDrawn="1"/>
        </p:nvCxnSpPr>
        <p:spPr>
          <a:xfrm flipH="1">
            <a:off x="4679898" y="3965111"/>
            <a:ext cx="1" cy="842963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  <a:tailEnd type="oval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CDA2EA-0C90-4EED-B9B4-B8E413B575FF}"/>
              </a:ext>
            </a:extLst>
          </p:cNvPr>
          <p:cNvCxnSpPr/>
          <p:nvPr userDrawn="1"/>
        </p:nvCxnSpPr>
        <p:spPr>
          <a:xfrm flipH="1">
            <a:off x="7326844" y="3965111"/>
            <a:ext cx="1" cy="842963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  <a:tailEnd type="oval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9ABF4F7-AE60-413C-B6E3-8217A6DBDDE3}"/>
              </a:ext>
            </a:extLst>
          </p:cNvPr>
          <p:cNvCxnSpPr/>
          <p:nvPr userDrawn="1"/>
        </p:nvCxnSpPr>
        <p:spPr>
          <a:xfrm flipH="1">
            <a:off x="9973790" y="3965111"/>
            <a:ext cx="1" cy="842963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  <a:tailEnd type="oval"/>
          </a:ln>
          <a:effectLst/>
        </p:spPr>
      </p:cxn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614EE022-CD81-4530-9F47-114BA313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52" y="913833"/>
            <a:ext cx="9686384" cy="74245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xmlns="" id="{88E160B0-F008-41D2-A6CE-F907173FD3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8712" y="2186750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xmlns="" id="{11CBE27B-8F27-44A5-AB1C-728783813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5658" y="2186749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xmlns="" id="{8BF5FD94-E99C-4F94-AC8F-623214AA3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2604" y="2186748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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xmlns="" id="{FBF334BA-0E90-43C7-9AC3-26FDE4159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99550" y="2184089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1C0484D7-C331-41A8-9B7E-99CFCE4A08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390" y="4911123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8510B0C4-E58A-45AA-BED0-7753847DB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79336" y="4911123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xmlns="" id="{53936EED-A4B0-4250-A95C-BCCD0D490A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6282" y="4911121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A10A71D1-F6DE-4D89-9C55-DC0687D7A7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73228" y="4908462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xmlns="" id="{36634EE8-BACC-493C-8A70-A87B7352B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2938" y="3447143"/>
            <a:ext cx="600031" cy="4584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xmlns="" id="{B3D711D6-2569-43F0-AAF0-81C6D49FE1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79885" y="3423614"/>
            <a:ext cx="600031" cy="4584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xmlns="" id="{201E187B-E306-493E-9A85-EABF50CA69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9402" y="3423614"/>
            <a:ext cx="600031" cy="4584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xmlns="" id="{4DF2DF0F-B1E0-4881-9AEB-C061209E7E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78919" y="3423614"/>
            <a:ext cx="600031" cy="4584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59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/>
      <p:bldP spid="2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9F45495-4B80-48C0-BBFD-10CFCBCC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692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BDF54E82-D276-4AD7-9D8A-DF75687152A2}"/>
              </a:ext>
            </a:extLst>
          </p:cNvPr>
          <p:cNvSpPr/>
          <p:nvPr/>
        </p:nvSpPr>
        <p:spPr>
          <a:xfrm>
            <a:off x="264704" y="2587020"/>
            <a:ext cx="2741445" cy="2029422"/>
          </a:xfrm>
          <a:custGeom>
            <a:avLst/>
            <a:gdLst>
              <a:gd name="connsiteX0" fmla="*/ 1719224 w 2741445"/>
              <a:gd name="connsiteY0" fmla="*/ 0 h 2029422"/>
              <a:gd name="connsiteX1" fmla="*/ 1719224 w 2741445"/>
              <a:gd name="connsiteY1" fmla="*/ 8407 h 2029422"/>
              <a:gd name="connsiteX2" fmla="*/ 1727033 w 2741445"/>
              <a:gd name="connsiteY2" fmla="*/ 598 h 2029422"/>
              <a:gd name="connsiteX3" fmla="*/ 2741445 w 2741445"/>
              <a:gd name="connsiteY3" fmla="*/ 1015010 h 2029422"/>
              <a:gd name="connsiteX4" fmla="*/ 1727033 w 2741445"/>
              <a:gd name="connsiteY4" fmla="*/ 2029422 h 2029422"/>
              <a:gd name="connsiteX5" fmla="*/ 1719224 w 2741445"/>
              <a:gd name="connsiteY5" fmla="*/ 2021613 h 2029422"/>
              <a:gd name="connsiteX6" fmla="*/ 1719224 w 2741445"/>
              <a:gd name="connsiteY6" fmla="*/ 2028826 h 2029422"/>
              <a:gd name="connsiteX7" fmla="*/ 1709715 w 2741445"/>
              <a:gd name="connsiteY7" fmla="*/ 2023215 h 2029422"/>
              <a:gd name="connsiteX8" fmla="*/ 1709715 w 2741445"/>
              <a:gd name="connsiteY8" fmla="*/ 2029422 h 2029422"/>
              <a:gd name="connsiteX9" fmla="*/ 739419 w 2741445"/>
              <a:gd name="connsiteY9" fmla="*/ 2029422 h 2029422"/>
              <a:gd name="connsiteX10" fmla="*/ 1300431 w 2741445"/>
              <a:gd name="connsiteY10" fmla="*/ 1781721 h 2029422"/>
              <a:gd name="connsiteX11" fmla="*/ 0 w 2741445"/>
              <a:gd name="connsiteY11" fmla="*/ 1014413 h 2029422"/>
              <a:gd name="connsiteX12" fmla="*/ 1303343 w 2741445"/>
              <a:gd name="connsiteY12" fmla="*/ 245387 h 2029422"/>
              <a:gd name="connsiteX13" fmla="*/ 748926 w 2741445"/>
              <a:gd name="connsiteY13" fmla="*/ 598 h 2029422"/>
              <a:gd name="connsiteX14" fmla="*/ 1718211 w 2741445"/>
              <a:gd name="connsiteY14" fmla="*/ 598 h 202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1445" h="2029422">
                <a:moveTo>
                  <a:pt x="1719224" y="0"/>
                </a:moveTo>
                <a:lnTo>
                  <a:pt x="1719224" y="8407"/>
                </a:lnTo>
                <a:lnTo>
                  <a:pt x="1727033" y="598"/>
                </a:lnTo>
                <a:lnTo>
                  <a:pt x="2741445" y="1015010"/>
                </a:lnTo>
                <a:lnTo>
                  <a:pt x="1727033" y="2029422"/>
                </a:lnTo>
                <a:lnTo>
                  <a:pt x="1719224" y="2021613"/>
                </a:lnTo>
                <a:lnTo>
                  <a:pt x="1719224" y="2028826"/>
                </a:lnTo>
                <a:lnTo>
                  <a:pt x="1709715" y="2023215"/>
                </a:lnTo>
                <a:lnTo>
                  <a:pt x="1709715" y="2029422"/>
                </a:lnTo>
                <a:lnTo>
                  <a:pt x="739419" y="2029422"/>
                </a:lnTo>
                <a:lnTo>
                  <a:pt x="1300431" y="1781721"/>
                </a:lnTo>
                <a:lnTo>
                  <a:pt x="0" y="1014413"/>
                </a:lnTo>
                <a:lnTo>
                  <a:pt x="1303343" y="245387"/>
                </a:lnTo>
                <a:lnTo>
                  <a:pt x="748926" y="598"/>
                </a:lnTo>
                <a:lnTo>
                  <a:pt x="1718211" y="59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4" tIns="45719" rIns="91344" bIns="45719" rtlCol="0" anchor="ctr">
            <a:noAutofit/>
          </a:bodyPr>
          <a:lstStyle/>
          <a:p>
            <a:pPr algn="ctr" defTabSz="913063"/>
            <a:endParaRPr lang="id-ID" sz="4800">
              <a:solidFill>
                <a:schemeClr val="bg1"/>
              </a:solidFill>
              <a:latin typeface="Modern Pictograms" pitchFamily="50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7C2AA88-36A8-4B09-AE90-16A4379CF884}"/>
              </a:ext>
            </a:extLst>
          </p:cNvPr>
          <p:cNvSpPr/>
          <p:nvPr/>
        </p:nvSpPr>
        <p:spPr>
          <a:xfrm>
            <a:off x="3136528" y="2625718"/>
            <a:ext cx="2733637" cy="2029422"/>
          </a:xfrm>
          <a:custGeom>
            <a:avLst/>
            <a:gdLst>
              <a:gd name="connsiteX0" fmla="*/ 1719224 w 2733637"/>
              <a:gd name="connsiteY0" fmla="*/ 0 h 2029422"/>
              <a:gd name="connsiteX1" fmla="*/ 1719224 w 2733637"/>
              <a:gd name="connsiteY1" fmla="*/ 1 h 2029422"/>
              <a:gd name="connsiteX2" fmla="*/ 1719225 w 2733637"/>
              <a:gd name="connsiteY2" fmla="*/ 0 h 2029422"/>
              <a:gd name="connsiteX3" fmla="*/ 2733637 w 2733637"/>
              <a:gd name="connsiteY3" fmla="*/ 1014412 h 2029422"/>
              <a:gd name="connsiteX4" fmla="*/ 1719225 w 2733637"/>
              <a:gd name="connsiteY4" fmla="*/ 2028824 h 2029422"/>
              <a:gd name="connsiteX5" fmla="*/ 1719224 w 2733637"/>
              <a:gd name="connsiteY5" fmla="*/ 2028823 h 2029422"/>
              <a:gd name="connsiteX6" fmla="*/ 1719224 w 2733637"/>
              <a:gd name="connsiteY6" fmla="*/ 2028826 h 2029422"/>
              <a:gd name="connsiteX7" fmla="*/ 1709715 w 2733637"/>
              <a:gd name="connsiteY7" fmla="*/ 2023215 h 2029422"/>
              <a:gd name="connsiteX8" fmla="*/ 1709715 w 2733637"/>
              <a:gd name="connsiteY8" fmla="*/ 2029422 h 2029422"/>
              <a:gd name="connsiteX9" fmla="*/ 739419 w 2733637"/>
              <a:gd name="connsiteY9" fmla="*/ 2029422 h 2029422"/>
              <a:gd name="connsiteX10" fmla="*/ 1300431 w 2733637"/>
              <a:gd name="connsiteY10" fmla="*/ 1781721 h 2029422"/>
              <a:gd name="connsiteX11" fmla="*/ 0 w 2733637"/>
              <a:gd name="connsiteY11" fmla="*/ 1014413 h 2029422"/>
              <a:gd name="connsiteX12" fmla="*/ 1303343 w 2733637"/>
              <a:gd name="connsiteY12" fmla="*/ 245387 h 2029422"/>
              <a:gd name="connsiteX13" fmla="*/ 748926 w 2733637"/>
              <a:gd name="connsiteY13" fmla="*/ 598 h 2029422"/>
              <a:gd name="connsiteX14" fmla="*/ 1718211 w 2733637"/>
              <a:gd name="connsiteY14" fmla="*/ 598 h 202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3637" h="2029422">
                <a:moveTo>
                  <a:pt x="1719224" y="0"/>
                </a:moveTo>
                <a:lnTo>
                  <a:pt x="1719224" y="1"/>
                </a:lnTo>
                <a:lnTo>
                  <a:pt x="1719225" y="0"/>
                </a:lnTo>
                <a:lnTo>
                  <a:pt x="2733637" y="1014412"/>
                </a:lnTo>
                <a:lnTo>
                  <a:pt x="1719225" y="2028824"/>
                </a:lnTo>
                <a:lnTo>
                  <a:pt x="1719224" y="2028823"/>
                </a:lnTo>
                <a:lnTo>
                  <a:pt x="1719224" y="2028826"/>
                </a:lnTo>
                <a:lnTo>
                  <a:pt x="1709715" y="2023215"/>
                </a:lnTo>
                <a:lnTo>
                  <a:pt x="1709715" y="2029422"/>
                </a:lnTo>
                <a:lnTo>
                  <a:pt x="739419" y="2029422"/>
                </a:lnTo>
                <a:lnTo>
                  <a:pt x="1300431" y="1781721"/>
                </a:lnTo>
                <a:lnTo>
                  <a:pt x="0" y="1014413"/>
                </a:lnTo>
                <a:lnTo>
                  <a:pt x="1303343" y="245387"/>
                </a:lnTo>
                <a:lnTo>
                  <a:pt x="748926" y="598"/>
                </a:lnTo>
                <a:lnTo>
                  <a:pt x="1718211" y="59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4" tIns="45719" rIns="91344" bIns="45719" rtlCol="0" anchor="ctr">
            <a:noAutofit/>
          </a:bodyPr>
          <a:lstStyle/>
          <a:p>
            <a:pPr algn="ctr" defTabSz="913063"/>
            <a:endParaRPr lang="id-ID" sz="480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30E4478E-A156-48C9-89F7-B9854DF914DD}"/>
              </a:ext>
            </a:extLst>
          </p:cNvPr>
          <p:cNvSpPr/>
          <p:nvPr/>
        </p:nvSpPr>
        <p:spPr>
          <a:xfrm>
            <a:off x="5994606" y="2625718"/>
            <a:ext cx="2739575" cy="2029422"/>
          </a:xfrm>
          <a:custGeom>
            <a:avLst/>
            <a:gdLst>
              <a:gd name="connsiteX0" fmla="*/ 1719224 w 2739575"/>
              <a:gd name="connsiteY0" fmla="*/ 0 h 2029422"/>
              <a:gd name="connsiteX1" fmla="*/ 1719224 w 2739575"/>
              <a:gd name="connsiteY1" fmla="*/ 5939 h 2029422"/>
              <a:gd name="connsiteX2" fmla="*/ 1725163 w 2739575"/>
              <a:gd name="connsiteY2" fmla="*/ 0 h 2029422"/>
              <a:gd name="connsiteX3" fmla="*/ 2739575 w 2739575"/>
              <a:gd name="connsiteY3" fmla="*/ 1014412 h 2029422"/>
              <a:gd name="connsiteX4" fmla="*/ 1725163 w 2739575"/>
              <a:gd name="connsiteY4" fmla="*/ 2028824 h 2029422"/>
              <a:gd name="connsiteX5" fmla="*/ 1719224 w 2739575"/>
              <a:gd name="connsiteY5" fmla="*/ 2022885 h 2029422"/>
              <a:gd name="connsiteX6" fmla="*/ 1719224 w 2739575"/>
              <a:gd name="connsiteY6" fmla="*/ 2028826 h 2029422"/>
              <a:gd name="connsiteX7" fmla="*/ 1709715 w 2739575"/>
              <a:gd name="connsiteY7" fmla="*/ 2023215 h 2029422"/>
              <a:gd name="connsiteX8" fmla="*/ 1709715 w 2739575"/>
              <a:gd name="connsiteY8" fmla="*/ 2029422 h 2029422"/>
              <a:gd name="connsiteX9" fmla="*/ 739419 w 2739575"/>
              <a:gd name="connsiteY9" fmla="*/ 2029422 h 2029422"/>
              <a:gd name="connsiteX10" fmla="*/ 1300431 w 2739575"/>
              <a:gd name="connsiteY10" fmla="*/ 1781721 h 2029422"/>
              <a:gd name="connsiteX11" fmla="*/ 0 w 2739575"/>
              <a:gd name="connsiteY11" fmla="*/ 1014413 h 2029422"/>
              <a:gd name="connsiteX12" fmla="*/ 1303343 w 2739575"/>
              <a:gd name="connsiteY12" fmla="*/ 245387 h 2029422"/>
              <a:gd name="connsiteX13" fmla="*/ 748926 w 2739575"/>
              <a:gd name="connsiteY13" fmla="*/ 598 h 2029422"/>
              <a:gd name="connsiteX14" fmla="*/ 1718211 w 2739575"/>
              <a:gd name="connsiteY14" fmla="*/ 598 h 202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9575" h="2029422">
                <a:moveTo>
                  <a:pt x="1719224" y="0"/>
                </a:moveTo>
                <a:lnTo>
                  <a:pt x="1719224" y="5939"/>
                </a:lnTo>
                <a:lnTo>
                  <a:pt x="1725163" y="0"/>
                </a:lnTo>
                <a:lnTo>
                  <a:pt x="2739575" y="1014412"/>
                </a:lnTo>
                <a:lnTo>
                  <a:pt x="1725163" y="2028824"/>
                </a:lnTo>
                <a:lnTo>
                  <a:pt x="1719224" y="2022885"/>
                </a:lnTo>
                <a:lnTo>
                  <a:pt x="1719224" y="2028826"/>
                </a:lnTo>
                <a:lnTo>
                  <a:pt x="1709715" y="2023215"/>
                </a:lnTo>
                <a:lnTo>
                  <a:pt x="1709715" y="2029422"/>
                </a:lnTo>
                <a:lnTo>
                  <a:pt x="739419" y="2029422"/>
                </a:lnTo>
                <a:lnTo>
                  <a:pt x="1300431" y="1781721"/>
                </a:lnTo>
                <a:lnTo>
                  <a:pt x="0" y="1014413"/>
                </a:lnTo>
                <a:lnTo>
                  <a:pt x="1303343" y="245387"/>
                </a:lnTo>
                <a:lnTo>
                  <a:pt x="748926" y="598"/>
                </a:lnTo>
                <a:lnTo>
                  <a:pt x="1718211" y="598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4" tIns="45719" rIns="91344" bIns="45719" rtlCol="0" anchor="ctr">
            <a:noAutofit/>
          </a:bodyPr>
          <a:lstStyle/>
          <a:p>
            <a:pPr algn="ctr" defTabSz="913063"/>
            <a:endParaRPr lang="id-ID" sz="1867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6ECBE912-EF87-4CDD-A8F0-CAAC6C36CE1A}"/>
              </a:ext>
            </a:extLst>
          </p:cNvPr>
          <p:cNvSpPr/>
          <p:nvPr/>
        </p:nvSpPr>
        <p:spPr>
          <a:xfrm>
            <a:off x="8852684" y="2625718"/>
            <a:ext cx="2745514" cy="2029422"/>
          </a:xfrm>
          <a:custGeom>
            <a:avLst/>
            <a:gdLst>
              <a:gd name="connsiteX0" fmla="*/ 1719224 w 2745514"/>
              <a:gd name="connsiteY0" fmla="*/ 0 h 2029422"/>
              <a:gd name="connsiteX1" fmla="*/ 1719224 w 2745514"/>
              <a:gd name="connsiteY1" fmla="*/ 11878 h 2029422"/>
              <a:gd name="connsiteX2" fmla="*/ 1731102 w 2745514"/>
              <a:gd name="connsiteY2" fmla="*/ 0 h 2029422"/>
              <a:gd name="connsiteX3" fmla="*/ 2745514 w 2745514"/>
              <a:gd name="connsiteY3" fmla="*/ 1014412 h 2029422"/>
              <a:gd name="connsiteX4" fmla="*/ 1731102 w 2745514"/>
              <a:gd name="connsiteY4" fmla="*/ 2028824 h 2029422"/>
              <a:gd name="connsiteX5" fmla="*/ 1719224 w 2745514"/>
              <a:gd name="connsiteY5" fmla="*/ 2016946 h 2029422"/>
              <a:gd name="connsiteX6" fmla="*/ 1719224 w 2745514"/>
              <a:gd name="connsiteY6" fmla="*/ 2028826 h 2029422"/>
              <a:gd name="connsiteX7" fmla="*/ 1709715 w 2745514"/>
              <a:gd name="connsiteY7" fmla="*/ 2023215 h 2029422"/>
              <a:gd name="connsiteX8" fmla="*/ 1709715 w 2745514"/>
              <a:gd name="connsiteY8" fmla="*/ 2029422 h 2029422"/>
              <a:gd name="connsiteX9" fmla="*/ 739419 w 2745514"/>
              <a:gd name="connsiteY9" fmla="*/ 2029422 h 2029422"/>
              <a:gd name="connsiteX10" fmla="*/ 1300431 w 2745514"/>
              <a:gd name="connsiteY10" fmla="*/ 1781721 h 2029422"/>
              <a:gd name="connsiteX11" fmla="*/ 0 w 2745514"/>
              <a:gd name="connsiteY11" fmla="*/ 1014413 h 2029422"/>
              <a:gd name="connsiteX12" fmla="*/ 1303343 w 2745514"/>
              <a:gd name="connsiteY12" fmla="*/ 245387 h 2029422"/>
              <a:gd name="connsiteX13" fmla="*/ 748926 w 2745514"/>
              <a:gd name="connsiteY13" fmla="*/ 598 h 2029422"/>
              <a:gd name="connsiteX14" fmla="*/ 1718211 w 2745514"/>
              <a:gd name="connsiteY14" fmla="*/ 598 h 202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5514" h="2029422">
                <a:moveTo>
                  <a:pt x="1719224" y="0"/>
                </a:moveTo>
                <a:lnTo>
                  <a:pt x="1719224" y="11878"/>
                </a:lnTo>
                <a:lnTo>
                  <a:pt x="1731102" y="0"/>
                </a:lnTo>
                <a:lnTo>
                  <a:pt x="2745514" y="1014412"/>
                </a:lnTo>
                <a:lnTo>
                  <a:pt x="1731102" y="2028824"/>
                </a:lnTo>
                <a:lnTo>
                  <a:pt x="1719224" y="2016946"/>
                </a:lnTo>
                <a:lnTo>
                  <a:pt x="1719224" y="2028826"/>
                </a:lnTo>
                <a:lnTo>
                  <a:pt x="1709715" y="2023215"/>
                </a:lnTo>
                <a:lnTo>
                  <a:pt x="1709715" y="2029422"/>
                </a:lnTo>
                <a:lnTo>
                  <a:pt x="739419" y="2029422"/>
                </a:lnTo>
                <a:lnTo>
                  <a:pt x="1300431" y="1781721"/>
                </a:lnTo>
                <a:lnTo>
                  <a:pt x="0" y="1014413"/>
                </a:lnTo>
                <a:lnTo>
                  <a:pt x="1303343" y="245387"/>
                </a:lnTo>
                <a:lnTo>
                  <a:pt x="748926" y="598"/>
                </a:lnTo>
                <a:lnTo>
                  <a:pt x="1718211" y="5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4" tIns="45719" rIns="91344" bIns="45719" rtlCol="0" anchor="ctr">
            <a:noAutofit/>
          </a:bodyPr>
          <a:lstStyle/>
          <a:p>
            <a:pPr algn="ctr" defTabSz="913063"/>
            <a:endParaRPr lang="id-ID" sz="1867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D5068E91-C559-4C2D-BB41-E459A60FA4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738" y="2006500"/>
            <a:ext cx="1021121" cy="742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CEC50A6-BA9E-482B-ACDE-6B624C759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7413" y="2042596"/>
            <a:ext cx="1021121" cy="742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C919CCF3-87F7-4DC4-A140-298D9113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7336" y="2042596"/>
            <a:ext cx="1021121" cy="742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49FEF9DC-0171-41E4-8CAC-7F80C02173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0416" y="2015759"/>
            <a:ext cx="1021121" cy="742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xmlns="" id="{31473B76-B631-49D4-BE33-405241B1AF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82" y="3218720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852EFD51-B3BE-4E40-B064-BD528F34C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5192" y="3211175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2FE382E1-25FB-403C-8C55-C22D95AF58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908" y="3212977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xmlns="" id="{6437DBC7-F10B-49DE-880E-BD60881DCA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9760" y="3211175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E8D5B1B4-6C98-44C1-A596-F62371A1D3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6828" y="4776549"/>
            <a:ext cx="2444227" cy="13356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xmlns="" id="{9C5666B5-E30C-4FEF-9E62-76EF472257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31036" y="4782795"/>
            <a:ext cx="2444227" cy="13356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F320C94B-0C50-4F8E-8812-AB1C51BFC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96354" y="4782795"/>
            <a:ext cx="2444227" cy="13356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B103540-C752-4F9F-9BE4-014F9F1E57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1672" y="4782796"/>
            <a:ext cx="2444227" cy="13356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477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5" grpId="0" animBg="1"/>
      <p:bldP spid="46" grpId="0" animBg="1"/>
      <p:bldP spid="47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/>
      <p:bldP spid="32" grpId="0" build="p"/>
      <p:bldP spid="33" grpId="0" build="p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/>
      <p:bldP spid="37" grpId="0" build="p"/>
      <p:bldP spid="38" grpId="0" build="p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D30BB2-C267-46A0-9CD4-C6FB3D02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99042DC-4897-4265-878C-A5F9A488ADD8}"/>
              </a:ext>
            </a:extLst>
          </p:cNvPr>
          <p:cNvSpPr/>
          <p:nvPr userDrawn="1"/>
        </p:nvSpPr>
        <p:spPr>
          <a:xfrm rot="5400000">
            <a:off x="1561524" y="1784344"/>
            <a:ext cx="1717964" cy="3164615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36DD173-1CCB-491A-8C3B-2CB2DCC57B89}"/>
              </a:ext>
            </a:extLst>
          </p:cNvPr>
          <p:cNvSpPr/>
          <p:nvPr userDrawn="1"/>
        </p:nvSpPr>
        <p:spPr>
          <a:xfrm rot="5400000">
            <a:off x="5237016" y="1784342"/>
            <a:ext cx="1717966" cy="3164619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9A59B3E-568E-4F43-B3D8-FA970E476208}"/>
              </a:ext>
            </a:extLst>
          </p:cNvPr>
          <p:cNvSpPr/>
          <p:nvPr userDrawn="1"/>
        </p:nvSpPr>
        <p:spPr>
          <a:xfrm rot="5400000">
            <a:off x="8912508" y="1784342"/>
            <a:ext cx="1717965" cy="3164617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5555300A-2AE6-4571-A6AA-CB9AF24CF2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8247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D3DB3334-ABBE-4F86-996E-32A2FFD79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3742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02F3A9AF-29B0-4ADB-8264-AA5B477203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37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xmlns="" id="{F5550FA6-A2BB-40A9-9D0E-013CC4C0C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409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xmlns="" id="{FBFD2236-F02B-4C86-A3FB-B849E6ABE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9904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xmlns="" id="{CFE2338F-1F9E-4ACD-BBD6-2DB43F6A43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5399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</p:spTree>
    <p:extLst>
      <p:ext uri="{BB962C8B-B14F-4D97-AF65-F5344CB8AC3E}">
        <p14:creationId xmlns:p14="http://schemas.microsoft.com/office/powerpoint/2010/main" val="1301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/>
      <p:bldP spid="13" grpId="0" build="p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build="p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30C27E9-1E83-4D27-92DF-401B424A84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89184" y="2507667"/>
            <a:ext cx="3164617" cy="1717965"/>
          </a:xfrm>
          <a:custGeom>
            <a:avLst/>
            <a:gdLst>
              <a:gd name="connsiteX0" fmla="*/ 668791 w 3164617"/>
              <a:gd name="connsiteY0" fmla="*/ 790814 h 1717965"/>
              <a:gd name="connsiteX1" fmla="*/ 649312 w 3164617"/>
              <a:gd name="connsiteY1" fmla="*/ 794061 h 1717965"/>
              <a:gd name="connsiteX2" fmla="*/ 617496 w 3164617"/>
              <a:gd name="connsiteY2" fmla="*/ 817437 h 1717965"/>
              <a:gd name="connsiteX3" fmla="*/ 606457 w 3164617"/>
              <a:gd name="connsiteY3" fmla="*/ 854447 h 1717965"/>
              <a:gd name="connsiteX4" fmla="*/ 620093 w 3164617"/>
              <a:gd name="connsiteY4" fmla="*/ 889510 h 1717965"/>
              <a:gd name="connsiteX5" fmla="*/ 652559 w 3164617"/>
              <a:gd name="connsiteY5" fmla="*/ 910937 h 1717965"/>
              <a:gd name="connsiteX6" fmla="*/ 672363 w 3164617"/>
              <a:gd name="connsiteY6" fmla="*/ 913697 h 1717965"/>
              <a:gd name="connsiteX7" fmla="*/ 674262 w 3164617"/>
              <a:gd name="connsiteY7" fmla="*/ 913230 h 1717965"/>
              <a:gd name="connsiteX8" fmla="*/ 674262 w 3164617"/>
              <a:gd name="connsiteY8" fmla="*/ 791726 h 1717965"/>
              <a:gd name="connsiteX9" fmla="*/ 0 w 3164617"/>
              <a:gd name="connsiteY9" fmla="*/ 686275 h 1717965"/>
              <a:gd name="connsiteX10" fmla="*/ 132460 w 3164617"/>
              <a:gd name="connsiteY10" fmla="*/ 701859 h 1717965"/>
              <a:gd name="connsiteX11" fmla="*/ 132460 w 3164617"/>
              <a:gd name="connsiteY11" fmla="*/ 1001841 h 1717965"/>
              <a:gd name="connsiteX12" fmla="*/ 0 w 3164617"/>
              <a:gd name="connsiteY12" fmla="*/ 1016126 h 1717965"/>
              <a:gd name="connsiteX13" fmla="*/ 229857 w 3164617"/>
              <a:gd name="connsiteY13" fmla="*/ 662575 h 1717965"/>
              <a:gd name="connsiteX14" fmla="*/ 249336 w 3164617"/>
              <a:gd name="connsiteY14" fmla="*/ 675887 h 1717965"/>
              <a:gd name="connsiteX15" fmla="*/ 261023 w 3164617"/>
              <a:gd name="connsiteY15" fmla="*/ 675887 h 1717965"/>
              <a:gd name="connsiteX16" fmla="*/ 299982 w 3164617"/>
              <a:gd name="connsiteY16" fmla="*/ 664848 h 1717965"/>
              <a:gd name="connsiteX17" fmla="*/ 322059 w 3164617"/>
              <a:gd name="connsiteY17" fmla="*/ 707053 h 1717965"/>
              <a:gd name="connsiteX18" fmla="*/ 322059 w 3164617"/>
              <a:gd name="connsiteY18" fmla="*/ 991452 h 1717965"/>
              <a:gd name="connsiteX19" fmla="*/ 318163 w 3164617"/>
              <a:gd name="connsiteY19" fmla="*/ 1017424 h 1717965"/>
              <a:gd name="connsiteX20" fmla="*/ 301281 w 3164617"/>
              <a:gd name="connsiteY20" fmla="*/ 1035605 h 1717965"/>
              <a:gd name="connsiteX21" fmla="*/ 259725 w 3164617"/>
              <a:gd name="connsiteY21" fmla="*/ 1025217 h 1717965"/>
              <a:gd name="connsiteX22" fmla="*/ 253881 w 3164617"/>
              <a:gd name="connsiteY22" fmla="*/ 1021320 h 1717965"/>
              <a:gd name="connsiteX23" fmla="*/ 249336 w 3164617"/>
              <a:gd name="connsiteY23" fmla="*/ 1026515 h 1717965"/>
              <a:gd name="connsiteX24" fmla="*/ 246739 w 3164617"/>
              <a:gd name="connsiteY24" fmla="*/ 1029112 h 1717965"/>
              <a:gd name="connsiteX25" fmla="*/ 211676 w 3164617"/>
              <a:gd name="connsiteY25" fmla="*/ 1036904 h 1717965"/>
              <a:gd name="connsiteX26" fmla="*/ 190898 w 3164617"/>
              <a:gd name="connsiteY26" fmla="*/ 1004438 h 1717965"/>
              <a:gd name="connsiteX27" fmla="*/ 190898 w 3164617"/>
              <a:gd name="connsiteY27" fmla="*/ 707053 h 1717965"/>
              <a:gd name="connsiteX28" fmla="*/ 193495 w 3164617"/>
              <a:gd name="connsiteY28" fmla="*/ 683678 h 1717965"/>
              <a:gd name="connsiteX29" fmla="*/ 207780 w 3164617"/>
              <a:gd name="connsiteY29" fmla="*/ 666796 h 1717965"/>
              <a:gd name="connsiteX30" fmla="*/ 229857 w 3164617"/>
              <a:gd name="connsiteY30" fmla="*/ 662575 h 1717965"/>
              <a:gd name="connsiteX31" fmla="*/ 674262 w 3164617"/>
              <a:gd name="connsiteY31" fmla="*/ 0 h 1717965"/>
              <a:gd name="connsiteX32" fmla="*/ 3164617 w 3164617"/>
              <a:gd name="connsiteY32" fmla="*/ 858983 h 1717965"/>
              <a:gd name="connsiteX33" fmla="*/ 674262 w 3164617"/>
              <a:gd name="connsiteY33" fmla="*/ 1717965 h 1717965"/>
              <a:gd name="connsiteX34" fmla="*/ 674262 w 3164617"/>
              <a:gd name="connsiteY34" fmla="*/ 1186978 h 1717965"/>
              <a:gd name="connsiteX35" fmla="*/ 671389 w 3164617"/>
              <a:gd name="connsiteY35" fmla="*/ 1184947 h 1717965"/>
              <a:gd name="connsiteX36" fmla="*/ 451921 w 3164617"/>
              <a:gd name="connsiteY36" fmla="*/ 1026515 h 1717965"/>
              <a:gd name="connsiteX37" fmla="*/ 363615 w 3164617"/>
              <a:gd name="connsiteY37" fmla="*/ 988855 h 1717965"/>
              <a:gd name="connsiteX38" fmla="*/ 351927 w 3164617"/>
              <a:gd name="connsiteY38" fmla="*/ 983660 h 1717965"/>
              <a:gd name="connsiteX39" fmla="*/ 349330 w 3164617"/>
              <a:gd name="connsiteY39" fmla="*/ 971973 h 1717965"/>
              <a:gd name="connsiteX40" fmla="*/ 349330 w 3164617"/>
              <a:gd name="connsiteY40" fmla="*/ 726533 h 1717965"/>
              <a:gd name="connsiteX41" fmla="*/ 350629 w 3164617"/>
              <a:gd name="connsiteY41" fmla="*/ 718092 h 1717965"/>
              <a:gd name="connsiteX42" fmla="*/ 358420 w 3164617"/>
              <a:gd name="connsiteY42" fmla="*/ 713546 h 1717965"/>
              <a:gd name="connsiteX43" fmla="*/ 457116 w 3164617"/>
              <a:gd name="connsiteY43" fmla="*/ 671991 h 1717965"/>
              <a:gd name="connsiteX44" fmla="*/ 546721 w 3164617"/>
              <a:gd name="connsiteY44" fmla="*/ 612254 h 1717965"/>
              <a:gd name="connsiteX45" fmla="*/ 576589 w 3164617"/>
              <a:gd name="connsiteY45" fmla="*/ 591476 h 1717965"/>
              <a:gd name="connsiteX46" fmla="*/ 637625 w 3164617"/>
              <a:gd name="connsiteY46" fmla="*/ 544725 h 1717965"/>
              <a:gd name="connsiteX47" fmla="*/ 660351 w 3164617"/>
              <a:gd name="connsiteY47" fmla="*/ 526545 h 1717965"/>
              <a:gd name="connsiteX48" fmla="*/ 674262 w 3164617"/>
              <a:gd name="connsiteY48" fmla="*/ 515416 h 171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4617" h="1717965">
                <a:moveTo>
                  <a:pt x="668791" y="790814"/>
                </a:moveTo>
                <a:cubicBezTo>
                  <a:pt x="662298" y="790814"/>
                  <a:pt x="655805" y="791896"/>
                  <a:pt x="649312" y="794061"/>
                </a:cubicBezTo>
                <a:cubicBezTo>
                  <a:pt x="636326" y="798390"/>
                  <a:pt x="625721" y="806182"/>
                  <a:pt x="617496" y="817437"/>
                </a:cubicBezTo>
                <a:cubicBezTo>
                  <a:pt x="609271" y="828691"/>
                  <a:pt x="605592" y="841028"/>
                  <a:pt x="606457" y="854447"/>
                </a:cubicBezTo>
                <a:cubicBezTo>
                  <a:pt x="607323" y="867867"/>
                  <a:pt x="611869" y="879554"/>
                  <a:pt x="620093" y="889510"/>
                </a:cubicBezTo>
                <a:cubicBezTo>
                  <a:pt x="628318" y="899466"/>
                  <a:pt x="639140" y="906609"/>
                  <a:pt x="652559" y="910937"/>
                </a:cubicBezTo>
                <a:cubicBezTo>
                  <a:pt x="659268" y="913101"/>
                  <a:pt x="665869" y="914022"/>
                  <a:pt x="672363" y="913697"/>
                </a:cubicBezTo>
                <a:lnTo>
                  <a:pt x="674262" y="913230"/>
                </a:lnTo>
                <a:lnTo>
                  <a:pt x="674262" y="791726"/>
                </a:lnTo>
                <a:close/>
                <a:moveTo>
                  <a:pt x="0" y="686275"/>
                </a:moveTo>
                <a:lnTo>
                  <a:pt x="132460" y="701859"/>
                </a:lnTo>
                <a:lnTo>
                  <a:pt x="132460" y="1001841"/>
                </a:lnTo>
                <a:lnTo>
                  <a:pt x="0" y="1016126"/>
                </a:lnTo>
                <a:close/>
                <a:moveTo>
                  <a:pt x="229857" y="662575"/>
                </a:moveTo>
                <a:cubicBezTo>
                  <a:pt x="236783" y="664091"/>
                  <a:pt x="243276" y="668527"/>
                  <a:pt x="249336" y="675887"/>
                </a:cubicBezTo>
                <a:cubicBezTo>
                  <a:pt x="253665" y="681947"/>
                  <a:pt x="257561" y="681947"/>
                  <a:pt x="261023" y="675887"/>
                </a:cubicBezTo>
                <a:cubicBezTo>
                  <a:pt x="272278" y="662034"/>
                  <a:pt x="285265" y="658355"/>
                  <a:pt x="299982" y="664848"/>
                </a:cubicBezTo>
                <a:cubicBezTo>
                  <a:pt x="314700" y="671341"/>
                  <a:pt x="322059" y="685410"/>
                  <a:pt x="322059" y="707053"/>
                </a:cubicBezTo>
                <a:lnTo>
                  <a:pt x="322059" y="991452"/>
                </a:lnTo>
                <a:cubicBezTo>
                  <a:pt x="322059" y="1001841"/>
                  <a:pt x="320761" y="1010499"/>
                  <a:pt x="318163" y="1017424"/>
                </a:cubicBezTo>
                <a:cubicBezTo>
                  <a:pt x="315565" y="1025217"/>
                  <a:pt x="309939" y="1031277"/>
                  <a:pt x="301281" y="1035605"/>
                </a:cubicBezTo>
                <a:cubicBezTo>
                  <a:pt x="286563" y="1043397"/>
                  <a:pt x="272711" y="1039934"/>
                  <a:pt x="259725" y="1025217"/>
                </a:cubicBezTo>
                <a:cubicBezTo>
                  <a:pt x="257127" y="1021753"/>
                  <a:pt x="255180" y="1020455"/>
                  <a:pt x="253881" y="1021320"/>
                </a:cubicBezTo>
                <a:cubicBezTo>
                  <a:pt x="252583" y="1022186"/>
                  <a:pt x="251067" y="1023918"/>
                  <a:pt x="249336" y="1026515"/>
                </a:cubicBezTo>
                <a:lnTo>
                  <a:pt x="246739" y="1029112"/>
                </a:lnTo>
                <a:cubicBezTo>
                  <a:pt x="235484" y="1040367"/>
                  <a:pt x="223796" y="1042964"/>
                  <a:pt x="211676" y="1036904"/>
                </a:cubicBezTo>
                <a:cubicBezTo>
                  <a:pt x="197824" y="1032575"/>
                  <a:pt x="190898" y="1021753"/>
                  <a:pt x="190898" y="1004438"/>
                </a:cubicBezTo>
                <a:lnTo>
                  <a:pt x="190898" y="707053"/>
                </a:lnTo>
                <a:cubicBezTo>
                  <a:pt x="190898" y="695799"/>
                  <a:pt x="191764" y="688007"/>
                  <a:pt x="193495" y="683678"/>
                </a:cubicBezTo>
                <a:cubicBezTo>
                  <a:pt x="195227" y="675887"/>
                  <a:pt x="199988" y="670259"/>
                  <a:pt x="207780" y="666796"/>
                </a:cubicBezTo>
                <a:cubicBezTo>
                  <a:pt x="215572" y="662467"/>
                  <a:pt x="222931" y="661060"/>
                  <a:pt x="229857" y="662575"/>
                </a:cubicBezTo>
                <a:close/>
                <a:moveTo>
                  <a:pt x="674262" y="0"/>
                </a:moveTo>
                <a:lnTo>
                  <a:pt x="3164617" y="858983"/>
                </a:lnTo>
                <a:lnTo>
                  <a:pt x="674262" y="1717965"/>
                </a:lnTo>
                <a:lnTo>
                  <a:pt x="674262" y="1186978"/>
                </a:lnTo>
                <a:lnTo>
                  <a:pt x="671389" y="1184947"/>
                </a:lnTo>
                <a:cubicBezTo>
                  <a:pt x="590009" y="1117418"/>
                  <a:pt x="516852" y="1064608"/>
                  <a:pt x="451921" y="1026515"/>
                </a:cubicBezTo>
                <a:cubicBezTo>
                  <a:pt x="418157" y="1006602"/>
                  <a:pt x="388722" y="994049"/>
                  <a:pt x="363615" y="988855"/>
                </a:cubicBezTo>
                <a:cubicBezTo>
                  <a:pt x="357555" y="987989"/>
                  <a:pt x="353659" y="986258"/>
                  <a:pt x="351927" y="983660"/>
                </a:cubicBezTo>
                <a:cubicBezTo>
                  <a:pt x="350196" y="981063"/>
                  <a:pt x="349330" y="977167"/>
                  <a:pt x="349330" y="971973"/>
                </a:cubicBezTo>
                <a:lnTo>
                  <a:pt x="349330" y="726533"/>
                </a:lnTo>
                <a:cubicBezTo>
                  <a:pt x="349330" y="723070"/>
                  <a:pt x="349763" y="720256"/>
                  <a:pt x="350629" y="718092"/>
                </a:cubicBezTo>
                <a:cubicBezTo>
                  <a:pt x="351495" y="715928"/>
                  <a:pt x="354092" y="714412"/>
                  <a:pt x="358420" y="713546"/>
                </a:cubicBezTo>
                <a:cubicBezTo>
                  <a:pt x="390453" y="705755"/>
                  <a:pt x="423352" y="691903"/>
                  <a:pt x="457116" y="671991"/>
                </a:cubicBezTo>
                <a:cubicBezTo>
                  <a:pt x="477894" y="659870"/>
                  <a:pt x="507762" y="639958"/>
                  <a:pt x="546721" y="612254"/>
                </a:cubicBezTo>
                <a:lnTo>
                  <a:pt x="576589" y="591476"/>
                </a:lnTo>
                <a:cubicBezTo>
                  <a:pt x="590441" y="581087"/>
                  <a:pt x="610786" y="565504"/>
                  <a:pt x="637625" y="544725"/>
                </a:cubicBezTo>
                <a:cubicBezTo>
                  <a:pt x="646282" y="537799"/>
                  <a:pt x="653857" y="531739"/>
                  <a:pt x="660351" y="526545"/>
                </a:cubicBezTo>
                <a:lnTo>
                  <a:pt x="674262" y="5154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C1CC9205-24C6-40D9-8F82-442A6AEA85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13690" y="2507669"/>
            <a:ext cx="3164619" cy="1717966"/>
          </a:xfrm>
          <a:custGeom>
            <a:avLst/>
            <a:gdLst>
              <a:gd name="connsiteX0" fmla="*/ 668791 w 3164619"/>
              <a:gd name="connsiteY0" fmla="*/ 790814 h 1717966"/>
              <a:gd name="connsiteX1" fmla="*/ 649312 w 3164619"/>
              <a:gd name="connsiteY1" fmla="*/ 794061 h 1717966"/>
              <a:gd name="connsiteX2" fmla="*/ 617496 w 3164619"/>
              <a:gd name="connsiteY2" fmla="*/ 817437 h 1717966"/>
              <a:gd name="connsiteX3" fmla="*/ 606457 w 3164619"/>
              <a:gd name="connsiteY3" fmla="*/ 854447 h 1717966"/>
              <a:gd name="connsiteX4" fmla="*/ 620093 w 3164619"/>
              <a:gd name="connsiteY4" fmla="*/ 889510 h 1717966"/>
              <a:gd name="connsiteX5" fmla="*/ 652559 w 3164619"/>
              <a:gd name="connsiteY5" fmla="*/ 910937 h 1717966"/>
              <a:gd name="connsiteX6" fmla="*/ 672363 w 3164619"/>
              <a:gd name="connsiteY6" fmla="*/ 913697 h 1717966"/>
              <a:gd name="connsiteX7" fmla="*/ 674262 w 3164619"/>
              <a:gd name="connsiteY7" fmla="*/ 913230 h 1717966"/>
              <a:gd name="connsiteX8" fmla="*/ 674262 w 3164619"/>
              <a:gd name="connsiteY8" fmla="*/ 791726 h 1717966"/>
              <a:gd name="connsiteX9" fmla="*/ 0 w 3164619"/>
              <a:gd name="connsiteY9" fmla="*/ 686275 h 1717966"/>
              <a:gd name="connsiteX10" fmla="*/ 132460 w 3164619"/>
              <a:gd name="connsiteY10" fmla="*/ 701859 h 1717966"/>
              <a:gd name="connsiteX11" fmla="*/ 132460 w 3164619"/>
              <a:gd name="connsiteY11" fmla="*/ 1001841 h 1717966"/>
              <a:gd name="connsiteX12" fmla="*/ 0 w 3164619"/>
              <a:gd name="connsiteY12" fmla="*/ 1016126 h 1717966"/>
              <a:gd name="connsiteX13" fmla="*/ 229857 w 3164619"/>
              <a:gd name="connsiteY13" fmla="*/ 662575 h 1717966"/>
              <a:gd name="connsiteX14" fmla="*/ 249336 w 3164619"/>
              <a:gd name="connsiteY14" fmla="*/ 675886 h 1717966"/>
              <a:gd name="connsiteX15" fmla="*/ 261023 w 3164619"/>
              <a:gd name="connsiteY15" fmla="*/ 675886 h 1717966"/>
              <a:gd name="connsiteX16" fmla="*/ 299982 w 3164619"/>
              <a:gd name="connsiteY16" fmla="*/ 664848 h 1717966"/>
              <a:gd name="connsiteX17" fmla="*/ 322059 w 3164619"/>
              <a:gd name="connsiteY17" fmla="*/ 707053 h 1717966"/>
              <a:gd name="connsiteX18" fmla="*/ 322059 w 3164619"/>
              <a:gd name="connsiteY18" fmla="*/ 991452 h 1717966"/>
              <a:gd name="connsiteX19" fmla="*/ 318163 w 3164619"/>
              <a:gd name="connsiteY19" fmla="*/ 1017424 h 1717966"/>
              <a:gd name="connsiteX20" fmla="*/ 301281 w 3164619"/>
              <a:gd name="connsiteY20" fmla="*/ 1035606 h 1717966"/>
              <a:gd name="connsiteX21" fmla="*/ 259725 w 3164619"/>
              <a:gd name="connsiteY21" fmla="*/ 1025217 h 1717966"/>
              <a:gd name="connsiteX22" fmla="*/ 253881 w 3164619"/>
              <a:gd name="connsiteY22" fmla="*/ 1021320 h 1717966"/>
              <a:gd name="connsiteX23" fmla="*/ 249336 w 3164619"/>
              <a:gd name="connsiteY23" fmla="*/ 1026515 h 1717966"/>
              <a:gd name="connsiteX24" fmla="*/ 246738 w 3164619"/>
              <a:gd name="connsiteY24" fmla="*/ 1029112 h 1717966"/>
              <a:gd name="connsiteX25" fmla="*/ 211676 w 3164619"/>
              <a:gd name="connsiteY25" fmla="*/ 1036904 h 1717966"/>
              <a:gd name="connsiteX26" fmla="*/ 190898 w 3164619"/>
              <a:gd name="connsiteY26" fmla="*/ 1004438 h 1717966"/>
              <a:gd name="connsiteX27" fmla="*/ 190898 w 3164619"/>
              <a:gd name="connsiteY27" fmla="*/ 707053 h 1717966"/>
              <a:gd name="connsiteX28" fmla="*/ 193495 w 3164619"/>
              <a:gd name="connsiteY28" fmla="*/ 683678 h 1717966"/>
              <a:gd name="connsiteX29" fmla="*/ 207780 w 3164619"/>
              <a:gd name="connsiteY29" fmla="*/ 666796 h 1717966"/>
              <a:gd name="connsiteX30" fmla="*/ 229857 w 3164619"/>
              <a:gd name="connsiteY30" fmla="*/ 662575 h 1717966"/>
              <a:gd name="connsiteX31" fmla="*/ 674262 w 3164619"/>
              <a:gd name="connsiteY31" fmla="*/ 0 h 1717966"/>
              <a:gd name="connsiteX32" fmla="*/ 3164619 w 3164619"/>
              <a:gd name="connsiteY32" fmla="*/ 858983 h 1717966"/>
              <a:gd name="connsiteX33" fmla="*/ 674262 w 3164619"/>
              <a:gd name="connsiteY33" fmla="*/ 1717966 h 1717966"/>
              <a:gd name="connsiteX34" fmla="*/ 674262 w 3164619"/>
              <a:gd name="connsiteY34" fmla="*/ 1186978 h 1717966"/>
              <a:gd name="connsiteX35" fmla="*/ 671389 w 3164619"/>
              <a:gd name="connsiteY35" fmla="*/ 1184947 h 1717966"/>
              <a:gd name="connsiteX36" fmla="*/ 451921 w 3164619"/>
              <a:gd name="connsiteY36" fmla="*/ 1026515 h 1717966"/>
              <a:gd name="connsiteX37" fmla="*/ 363614 w 3164619"/>
              <a:gd name="connsiteY37" fmla="*/ 988855 h 1717966"/>
              <a:gd name="connsiteX38" fmla="*/ 351927 w 3164619"/>
              <a:gd name="connsiteY38" fmla="*/ 983661 h 1717966"/>
              <a:gd name="connsiteX39" fmla="*/ 349330 w 3164619"/>
              <a:gd name="connsiteY39" fmla="*/ 971973 h 1717966"/>
              <a:gd name="connsiteX40" fmla="*/ 349330 w 3164619"/>
              <a:gd name="connsiteY40" fmla="*/ 726533 h 1717966"/>
              <a:gd name="connsiteX41" fmla="*/ 350628 w 3164619"/>
              <a:gd name="connsiteY41" fmla="*/ 718092 h 1717966"/>
              <a:gd name="connsiteX42" fmla="*/ 358420 w 3164619"/>
              <a:gd name="connsiteY42" fmla="*/ 713546 h 1717966"/>
              <a:gd name="connsiteX43" fmla="*/ 457116 w 3164619"/>
              <a:gd name="connsiteY43" fmla="*/ 671991 h 1717966"/>
              <a:gd name="connsiteX44" fmla="*/ 546721 w 3164619"/>
              <a:gd name="connsiteY44" fmla="*/ 612254 h 1717966"/>
              <a:gd name="connsiteX45" fmla="*/ 576589 w 3164619"/>
              <a:gd name="connsiteY45" fmla="*/ 591476 h 1717966"/>
              <a:gd name="connsiteX46" fmla="*/ 637625 w 3164619"/>
              <a:gd name="connsiteY46" fmla="*/ 544725 h 1717966"/>
              <a:gd name="connsiteX47" fmla="*/ 660351 w 3164619"/>
              <a:gd name="connsiteY47" fmla="*/ 526545 h 1717966"/>
              <a:gd name="connsiteX48" fmla="*/ 674262 w 3164619"/>
              <a:gd name="connsiteY48" fmla="*/ 515415 h 17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4619" h="1717966">
                <a:moveTo>
                  <a:pt x="668791" y="790814"/>
                </a:moveTo>
                <a:cubicBezTo>
                  <a:pt x="662298" y="790814"/>
                  <a:pt x="655805" y="791896"/>
                  <a:pt x="649312" y="794061"/>
                </a:cubicBezTo>
                <a:cubicBezTo>
                  <a:pt x="636326" y="798390"/>
                  <a:pt x="625721" y="806182"/>
                  <a:pt x="617496" y="817437"/>
                </a:cubicBezTo>
                <a:cubicBezTo>
                  <a:pt x="609271" y="828691"/>
                  <a:pt x="605592" y="841028"/>
                  <a:pt x="606457" y="854447"/>
                </a:cubicBezTo>
                <a:cubicBezTo>
                  <a:pt x="607323" y="867867"/>
                  <a:pt x="611868" y="879554"/>
                  <a:pt x="620093" y="889510"/>
                </a:cubicBezTo>
                <a:cubicBezTo>
                  <a:pt x="628318" y="899466"/>
                  <a:pt x="639140" y="906609"/>
                  <a:pt x="652559" y="910937"/>
                </a:cubicBezTo>
                <a:cubicBezTo>
                  <a:pt x="659268" y="913101"/>
                  <a:pt x="665870" y="914022"/>
                  <a:pt x="672363" y="913697"/>
                </a:cubicBezTo>
                <a:lnTo>
                  <a:pt x="674262" y="913230"/>
                </a:lnTo>
                <a:lnTo>
                  <a:pt x="674262" y="791726"/>
                </a:lnTo>
                <a:close/>
                <a:moveTo>
                  <a:pt x="0" y="686275"/>
                </a:moveTo>
                <a:lnTo>
                  <a:pt x="132460" y="701859"/>
                </a:lnTo>
                <a:lnTo>
                  <a:pt x="132460" y="1001841"/>
                </a:lnTo>
                <a:lnTo>
                  <a:pt x="0" y="1016126"/>
                </a:lnTo>
                <a:close/>
                <a:moveTo>
                  <a:pt x="229857" y="662575"/>
                </a:moveTo>
                <a:cubicBezTo>
                  <a:pt x="236783" y="664090"/>
                  <a:pt x="243276" y="668527"/>
                  <a:pt x="249336" y="675886"/>
                </a:cubicBezTo>
                <a:cubicBezTo>
                  <a:pt x="253665" y="681946"/>
                  <a:pt x="257560" y="681946"/>
                  <a:pt x="261023" y="675886"/>
                </a:cubicBezTo>
                <a:cubicBezTo>
                  <a:pt x="272278" y="662034"/>
                  <a:pt x="285264" y="658355"/>
                  <a:pt x="299982" y="664848"/>
                </a:cubicBezTo>
                <a:cubicBezTo>
                  <a:pt x="314700" y="671341"/>
                  <a:pt x="322059" y="685410"/>
                  <a:pt x="322059" y="707053"/>
                </a:cubicBezTo>
                <a:lnTo>
                  <a:pt x="322059" y="991452"/>
                </a:lnTo>
                <a:cubicBezTo>
                  <a:pt x="322059" y="1001841"/>
                  <a:pt x="320760" y="1010499"/>
                  <a:pt x="318163" y="1017424"/>
                </a:cubicBezTo>
                <a:cubicBezTo>
                  <a:pt x="315565" y="1025217"/>
                  <a:pt x="309938" y="1031277"/>
                  <a:pt x="301281" y="1035606"/>
                </a:cubicBezTo>
                <a:cubicBezTo>
                  <a:pt x="286563" y="1043397"/>
                  <a:pt x="272711" y="1039934"/>
                  <a:pt x="259725" y="1025217"/>
                </a:cubicBezTo>
                <a:cubicBezTo>
                  <a:pt x="257127" y="1021753"/>
                  <a:pt x="255180" y="1020455"/>
                  <a:pt x="253881" y="1021320"/>
                </a:cubicBezTo>
                <a:cubicBezTo>
                  <a:pt x="252582" y="1022186"/>
                  <a:pt x="251067" y="1023918"/>
                  <a:pt x="249336" y="1026515"/>
                </a:cubicBezTo>
                <a:lnTo>
                  <a:pt x="246738" y="1029112"/>
                </a:lnTo>
                <a:cubicBezTo>
                  <a:pt x="235484" y="1040367"/>
                  <a:pt x="223796" y="1042964"/>
                  <a:pt x="211676" y="1036904"/>
                </a:cubicBezTo>
                <a:cubicBezTo>
                  <a:pt x="197824" y="1032575"/>
                  <a:pt x="190898" y="1021753"/>
                  <a:pt x="190898" y="1004438"/>
                </a:cubicBezTo>
                <a:lnTo>
                  <a:pt x="190898" y="707053"/>
                </a:lnTo>
                <a:cubicBezTo>
                  <a:pt x="190898" y="695799"/>
                  <a:pt x="191763" y="688007"/>
                  <a:pt x="193495" y="683678"/>
                </a:cubicBezTo>
                <a:cubicBezTo>
                  <a:pt x="195227" y="675886"/>
                  <a:pt x="199988" y="670259"/>
                  <a:pt x="207780" y="666796"/>
                </a:cubicBezTo>
                <a:cubicBezTo>
                  <a:pt x="215572" y="662467"/>
                  <a:pt x="222930" y="661060"/>
                  <a:pt x="229857" y="662575"/>
                </a:cubicBezTo>
                <a:close/>
                <a:moveTo>
                  <a:pt x="674262" y="0"/>
                </a:moveTo>
                <a:lnTo>
                  <a:pt x="3164619" y="858983"/>
                </a:lnTo>
                <a:lnTo>
                  <a:pt x="674262" y="1717966"/>
                </a:lnTo>
                <a:lnTo>
                  <a:pt x="674262" y="1186978"/>
                </a:lnTo>
                <a:lnTo>
                  <a:pt x="671389" y="1184947"/>
                </a:lnTo>
                <a:cubicBezTo>
                  <a:pt x="590009" y="1117419"/>
                  <a:pt x="516852" y="1064608"/>
                  <a:pt x="451921" y="1026515"/>
                </a:cubicBezTo>
                <a:cubicBezTo>
                  <a:pt x="418157" y="1006602"/>
                  <a:pt x="388722" y="994049"/>
                  <a:pt x="363614" y="988855"/>
                </a:cubicBezTo>
                <a:cubicBezTo>
                  <a:pt x="357555" y="987989"/>
                  <a:pt x="353659" y="986258"/>
                  <a:pt x="351927" y="983661"/>
                </a:cubicBezTo>
                <a:cubicBezTo>
                  <a:pt x="350196" y="981063"/>
                  <a:pt x="349330" y="977167"/>
                  <a:pt x="349330" y="971973"/>
                </a:cubicBezTo>
                <a:lnTo>
                  <a:pt x="349330" y="726533"/>
                </a:lnTo>
                <a:cubicBezTo>
                  <a:pt x="349330" y="723069"/>
                  <a:pt x="349763" y="720256"/>
                  <a:pt x="350628" y="718092"/>
                </a:cubicBezTo>
                <a:cubicBezTo>
                  <a:pt x="351495" y="715927"/>
                  <a:pt x="354092" y="714412"/>
                  <a:pt x="358420" y="713546"/>
                </a:cubicBezTo>
                <a:cubicBezTo>
                  <a:pt x="390453" y="705754"/>
                  <a:pt x="423352" y="691903"/>
                  <a:pt x="457116" y="671991"/>
                </a:cubicBezTo>
                <a:cubicBezTo>
                  <a:pt x="477894" y="659870"/>
                  <a:pt x="507762" y="639958"/>
                  <a:pt x="546721" y="612254"/>
                </a:cubicBezTo>
                <a:lnTo>
                  <a:pt x="576589" y="591476"/>
                </a:lnTo>
                <a:cubicBezTo>
                  <a:pt x="590441" y="581087"/>
                  <a:pt x="610786" y="565503"/>
                  <a:pt x="637625" y="544725"/>
                </a:cubicBezTo>
                <a:cubicBezTo>
                  <a:pt x="646282" y="537799"/>
                  <a:pt x="653858" y="531739"/>
                  <a:pt x="660351" y="526545"/>
                </a:cubicBezTo>
                <a:lnTo>
                  <a:pt x="674262" y="5154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8F907BD-E9BA-4100-BA1A-F1E6CE839A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8201" y="2507669"/>
            <a:ext cx="3164615" cy="1717964"/>
          </a:xfrm>
          <a:custGeom>
            <a:avLst/>
            <a:gdLst>
              <a:gd name="connsiteX0" fmla="*/ 668790 w 3164615"/>
              <a:gd name="connsiteY0" fmla="*/ 790813 h 1717964"/>
              <a:gd name="connsiteX1" fmla="*/ 649311 w 3164615"/>
              <a:gd name="connsiteY1" fmla="*/ 794060 h 1717964"/>
              <a:gd name="connsiteX2" fmla="*/ 617495 w 3164615"/>
              <a:gd name="connsiteY2" fmla="*/ 817436 h 1717964"/>
              <a:gd name="connsiteX3" fmla="*/ 606457 w 3164615"/>
              <a:gd name="connsiteY3" fmla="*/ 854446 h 1717964"/>
              <a:gd name="connsiteX4" fmla="*/ 620092 w 3164615"/>
              <a:gd name="connsiteY4" fmla="*/ 889509 h 1717964"/>
              <a:gd name="connsiteX5" fmla="*/ 652558 w 3164615"/>
              <a:gd name="connsiteY5" fmla="*/ 910936 h 1717964"/>
              <a:gd name="connsiteX6" fmla="*/ 672362 w 3164615"/>
              <a:gd name="connsiteY6" fmla="*/ 913696 h 1717964"/>
              <a:gd name="connsiteX7" fmla="*/ 674261 w 3164615"/>
              <a:gd name="connsiteY7" fmla="*/ 913229 h 1717964"/>
              <a:gd name="connsiteX8" fmla="*/ 674261 w 3164615"/>
              <a:gd name="connsiteY8" fmla="*/ 791725 h 1717964"/>
              <a:gd name="connsiteX9" fmla="*/ 0 w 3164615"/>
              <a:gd name="connsiteY9" fmla="*/ 686275 h 1717964"/>
              <a:gd name="connsiteX10" fmla="*/ 132459 w 3164615"/>
              <a:gd name="connsiteY10" fmla="*/ 701858 h 1717964"/>
              <a:gd name="connsiteX11" fmla="*/ 132459 w 3164615"/>
              <a:gd name="connsiteY11" fmla="*/ 1001840 h 1717964"/>
              <a:gd name="connsiteX12" fmla="*/ 0 w 3164615"/>
              <a:gd name="connsiteY12" fmla="*/ 1016125 h 1717964"/>
              <a:gd name="connsiteX13" fmla="*/ 229856 w 3164615"/>
              <a:gd name="connsiteY13" fmla="*/ 662575 h 1717964"/>
              <a:gd name="connsiteX14" fmla="*/ 249335 w 3164615"/>
              <a:gd name="connsiteY14" fmla="*/ 675886 h 1717964"/>
              <a:gd name="connsiteX15" fmla="*/ 261023 w 3164615"/>
              <a:gd name="connsiteY15" fmla="*/ 675886 h 1717964"/>
              <a:gd name="connsiteX16" fmla="*/ 299982 w 3164615"/>
              <a:gd name="connsiteY16" fmla="*/ 664847 h 1717964"/>
              <a:gd name="connsiteX17" fmla="*/ 322059 w 3164615"/>
              <a:gd name="connsiteY17" fmla="*/ 707052 h 1717964"/>
              <a:gd name="connsiteX18" fmla="*/ 322059 w 3164615"/>
              <a:gd name="connsiteY18" fmla="*/ 991451 h 1717964"/>
              <a:gd name="connsiteX19" fmla="*/ 318163 w 3164615"/>
              <a:gd name="connsiteY19" fmla="*/ 1017423 h 1717964"/>
              <a:gd name="connsiteX20" fmla="*/ 301280 w 3164615"/>
              <a:gd name="connsiteY20" fmla="*/ 1035604 h 1717964"/>
              <a:gd name="connsiteX21" fmla="*/ 259724 w 3164615"/>
              <a:gd name="connsiteY21" fmla="*/ 1025215 h 1717964"/>
              <a:gd name="connsiteX22" fmla="*/ 253881 w 3164615"/>
              <a:gd name="connsiteY22" fmla="*/ 1021319 h 1717964"/>
              <a:gd name="connsiteX23" fmla="*/ 249335 w 3164615"/>
              <a:gd name="connsiteY23" fmla="*/ 1026514 h 1717964"/>
              <a:gd name="connsiteX24" fmla="*/ 246738 w 3164615"/>
              <a:gd name="connsiteY24" fmla="*/ 1029111 h 1717964"/>
              <a:gd name="connsiteX25" fmla="*/ 211676 w 3164615"/>
              <a:gd name="connsiteY25" fmla="*/ 1036903 h 1717964"/>
              <a:gd name="connsiteX26" fmla="*/ 190897 w 3164615"/>
              <a:gd name="connsiteY26" fmla="*/ 1004437 h 1717964"/>
              <a:gd name="connsiteX27" fmla="*/ 190897 w 3164615"/>
              <a:gd name="connsiteY27" fmla="*/ 707052 h 1717964"/>
              <a:gd name="connsiteX28" fmla="*/ 193495 w 3164615"/>
              <a:gd name="connsiteY28" fmla="*/ 683677 h 1717964"/>
              <a:gd name="connsiteX29" fmla="*/ 207779 w 3164615"/>
              <a:gd name="connsiteY29" fmla="*/ 666795 h 1717964"/>
              <a:gd name="connsiteX30" fmla="*/ 229856 w 3164615"/>
              <a:gd name="connsiteY30" fmla="*/ 662575 h 1717964"/>
              <a:gd name="connsiteX31" fmla="*/ 674261 w 3164615"/>
              <a:gd name="connsiteY31" fmla="*/ 0 h 1717964"/>
              <a:gd name="connsiteX32" fmla="*/ 3164615 w 3164615"/>
              <a:gd name="connsiteY32" fmla="*/ 858982 h 1717964"/>
              <a:gd name="connsiteX33" fmla="*/ 674261 w 3164615"/>
              <a:gd name="connsiteY33" fmla="*/ 1717964 h 1717964"/>
              <a:gd name="connsiteX34" fmla="*/ 674261 w 3164615"/>
              <a:gd name="connsiteY34" fmla="*/ 1186977 h 1717964"/>
              <a:gd name="connsiteX35" fmla="*/ 671388 w 3164615"/>
              <a:gd name="connsiteY35" fmla="*/ 1184946 h 1717964"/>
              <a:gd name="connsiteX36" fmla="*/ 451921 w 3164615"/>
              <a:gd name="connsiteY36" fmla="*/ 1026514 h 1717964"/>
              <a:gd name="connsiteX37" fmla="*/ 363614 w 3164615"/>
              <a:gd name="connsiteY37" fmla="*/ 988854 h 1717964"/>
              <a:gd name="connsiteX38" fmla="*/ 351927 w 3164615"/>
              <a:gd name="connsiteY38" fmla="*/ 983659 h 1717964"/>
              <a:gd name="connsiteX39" fmla="*/ 349329 w 3164615"/>
              <a:gd name="connsiteY39" fmla="*/ 971972 h 1717964"/>
              <a:gd name="connsiteX40" fmla="*/ 349329 w 3164615"/>
              <a:gd name="connsiteY40" fmla="*/ 726532 h 1717964"/>
              <a:gd name="connsiteX41" fmla="*/ 350628 w 3164615"/>
              <a:gd name="connsiteY41" fmla="*/ 718091 h 1717964"/>
              <a:gd name="connsiteX42" fmla="*/ 358420 w 3164615"/>
              <a:gd name="connsiteY42" fmla="*/ 713545 h 1717964"/>
              <a:gd name="connsiteX43" fmla="*/ 457115 w 3164615"/>
              <a:gd name="connsiteY43" fmla="*/ 671990 h 1717964"/>
              <a:gd name="connsiteX44" fmla="*/ 546720 w 3164615"/>
              <a:gd name="connsiteY44" fmla="*/ 612253 h 1717964"/>
              <a:gd name="connsiteX45" fmla="*/ 576589 w 3164615"/>
              <a:gd name="connsiteY45" fmla="*/ 591475 h 1717964"/>
              <a:gd name="connsiteX46" fmla="*/ 637624 w 3164615"/>
              <a:gd name="connsiteY46" fmla="*/ 544724 h 1717964"/>
              <a:gd name="connsiteX47" fmla="*/ 660350 w 3164615"/>
              <a:gd name="connsiteY47" fmla="*/ 526544 h 1717964"/>
              <a:gd name="connsiteX48" fmla="*/ 674261 w 3164615"/>
              <a:gd name="connsiteY48" fmla="*/ 515415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4615" h="1717964">
                <a:moveTo>
                  <a:pt x="668790" y="790813"/>
                </a:moveTo>
                <a:cubicBezTo>
                  <a:pt x="662297" y="790813"/>
                  <a:pt x="655804" y="791895"/>
                  <a:pt x="649311" y="794060"/>
                </a:cubicBezTo>
                <a:cubicBezTo>
                  <a:pt x="636325" y="798389"/>
                  <a:pt x="625720" y="806181"/>
                  <a:pt x="617495" y="817436"/>
                </a:cubicBezTo>
                <a:cubicBezTo>
                  <a:pt x="609270" y="828690"/>
                  <a:pt x="605591" y="841027"/>
                  <a:pt x="606457" y="854446"/>
                </a:cubicBezTo>
                <a:cubicBezTo>
                  <a:pt x="607322" y="867866"/>
                  <a:pt x="611868" y="879553"/>
                  <a:pt x="620092" y="889509"/>
                </a:cubicBezTo>
                <a:cubicBezTo>
                  <a:pt x="628317" y="899465"/>
                  <a:pt x="639139" y="906608"/>
                  <a:pt x="652558" y="910936"/>
                </a:cubicBezTo>
                <a:cubicBezTo>
                  <a:pt x="659267" y="913100"/>
                  <a:pt x="665869" y="914021"/>
                  <a:pt x="672362" y="913696"/>
                </a:cubicBezTo>
                <a:lnTo>
                  <a:pt x="674261" y="913229"/>
                </a:lnTo>
                <a:lnTo>
                  <a:pt x="674261" y="791725"/>
                </a:lnTo>
                <a:close/>
                <a:moveTo>
                  <a:pt x="0" y="686275"/>
                </a:moveTo>
                <a:lnTo>
                  <a:pt x="132459" y="701858"/>
                </a:lnTo>
                <a:lnTo>
                  <a:pt x="132459" y="1001840"/>
                </a:lnTo>
                <a:lnTo>
                  <a:pt x="0" y="1016125"/>
                </a:lnTo>
                <a:close/>
                <a:moveTo>
                  <a:pt x="229856" y="662575"/>
                </a:moveTo>
                <a:cubicBezTo>
                  <a:pt x="236782" y="664090"/>
                  <a:pt x="243275" y="668527"/>
                  <a:pt x="249335" y="675886"/>
                </a:cubicBezTo>
                <a:cubicBezTo>
                  <a:pt x="253664" y="681946"/>
                  <a:pt x="257560" y="681946"/>
                  <a:pt x="261023" y="675886"/>
                </a:cubicBezTo>
                <a:cubicBezTo>
                  <a:pt x="272278" y="662033"/>
                  <a:pt x="285264" y="658354"/>
                  <a:pt x="299982" y="664847"/>
                </a:cubicBezTo>
                <a:cubicBezTo>
                  <a:pt x="314699" y="671340"/>
                  <a:pt x="322059" y="685409"/>
                  <a:pt x="322059" y="707052"/>
                </a:cubicBezTo>
                <a:lnTo>
                  <a:pt x="322059" y="991451"/>
                </a:lnTo>
                <a:cubicBezTo>
                  <a:pt x="322059" y="1001840"/>
                  <a:pt x="320760" y="1010498"/>
                  <a:pt x="318163" y="1017423"/>
                </a:cubicBezTo>
                <a:cubicBezTo>
                  <a:pt x="315565" y="1025215"/>
                  <a:pt x="309938" y="1031275"/>
                  <a:pt x="301280" y="1035604"/>
                </a:cubicBezTo>
                <a:cubicBezTo>
                  <a:pt x="286562" y="1043396"/>
                  <a:pt x="272711" y="1039933"/>
                  <a:pt x="259724" y="1025215"/>
                </a:cubicBezTo>
                <a:cubicBezTo>
                  <a:pt x="257127" y="1021752"/>
                  <a:pt x="255179" y="1020453"/>
                  <a:pt x="253881" y="1021319"/>
                </a:cubicBezTo>
                <a:cubicBezTo>
                  <a:pt x="252582" y="1022185"/>
                  <a:pt x="251067" y="1023917"/>
                  <a:pt x="249335" y="1026514"/>
                </a:cubicBezTo>
                <a:lnTo>
                  <a:pt x="246738" y="1029111"/>
                </a:lnTo>
                <a:cubicBezTo>
                  <a:pt x="235484" y="1040366"/>
                  <a:pt x="223796" y="1042963"/>
                  <a:pt x="211676" y="1036903"/>
                </a:cubicBezTo>
                <a:cubicBezTo>
                  <a:pt x="197823" y="1032574"/>
                  <a:pt x="190897" y="1021752"/>
                  <a:pt x="190897" y="1004437"/>
                </a:cubicBezTo>
                <a:lnTo>
                  <a:pt x="190897" y="707052"/>
                </a:lnTo>
                <a:cubicBezTo>
                  <a:pt x="190897" y="695798"/>
                  <a:pt x="191763" y="688006"/>
                  <a:pt x="193495" y="683677"/>
                </a:cubicBezTo>
                <a:cubicBezTo>
                  <a:pt x="195226" y="675886"/>
                  <a:pt x="199988" y="670258"/>
                  <a:pt x="207779" y="666795"/>
                </a:cubicBezTo>
                <a:cubicBezTo>
                  <a:pt x="215572" y="662467"/>
                  <a:pt x="222930" y="661059"/>
                  <a:pt x="229856" y="662575"/>
                </a:cubicBezTo>
                <a:close/>
                <a:moveTo>
                  <a:pt x="674261" y="0"/>
                </a:moveTo>
                <a:lnTo>
                  <a:pt x="3164615" y="858982"/>
                </a:lnTo>
                <a:lnTo>
                  <a:pt x="674261" y="1717964"/>
                </a:lnTo>
                <a:lnTo>
                  <a:pt x="674261" y="1186977"/>
                </a:lnTo>
                <a:lnTo>
                  <a:pt x="671388" y="1184946"/>
                </a:lnTo>
                <a:cubicBezTo>
                  <a:pt x="590008" y="1117417"/>
                  <a:pt x="516852" y="1064607"/>
                  <a:pt x="451921" y="1026514"/>
                </a:cubicBezTo>
                <a:cubicBezTo>
                  <a:pt x="418156" y="1006601"/>
                  <a:pt x="388721" y="994048"/>
                  <a:pt x="363614" y="988854"/>
                </a:cubicBezTo>
                <a:cubicBezTo>
                  <a:pt x="357554" y="987988"/>
                  <a:pt x="353658" y="986257"/>
                  <a:pt x="351927" y="983659"/>
                </a:cubicBezTo>
                <a:cubicBezTo>
                  <a:pt x="350195" y="981062"/>
                  <a:pt x="349329" y="977166"/>
                  <a:pt x="349329" y="971972"/>
                </a:cubicBezTo>
                <a:lnTo>
                  <a:pt x="349329" y="726532"/>
                </a:lnTo>
                <a:cubicBezTo>
                  <a:pt x="349329" y="723069"/>
                  <a:pt x="349762" y="720256"/>
                  <a:pt x="350628" y="718091"/>
                </a:cubicBezTo>
                <a:cubicBezTo>
                  <a:pt x="351494" y="715927"/>
                  <a:pt x="354091" y="714411"/>
                  <a:pt x="358420" y="713545"/>
                </a:cubicBezTo>
                <a:cubicBezTo>
                  <a:pt x="390452" y="705754"/>
                  <a:pt x="423351" y="691902"/>
                  <a:pt x="457115" y="671990"/>
                </a:cubicBezTo>
                <a:cubicBezTo>
                  <a:pt x="477893" y="659869"/>
                  <a:pt x="507761" y="639957"/>
                  <a:pt x="546720" y="612253"/>
                </a:cubicBezTo>
                <a:lnTo>
                  <a:pt x="576589" y="591475"/>
                </a:lnTo>
                <a:cubicBezTo>
                  <a:pt x="590440" y="581086"/>
                  <a:pt x="610786" y="565503"/>
                  <a:pt x="637624" y="544724"/>
                </a:cubicBezTo>
                <a:cubicBezTo>
                  <a:pt x="646281" y="537798"/>
                  <a:pt x="653857" y="531738"/>
                  <a:pt x="660350" y="526544"/>
                </a:cubicBezTo>
                <a:lnTo>
                  <a:pt x="674261" y="5154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7B55F2-DA45-49AD-9108-F59620B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xmlns="" id="{91B60091-5346-4401-9475-17A566448E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8247" y="4831907"/>
            <a:ext cx="2514567" cy="14075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xmlns="" id="{4C298813-F13F-4948-99D2-54C9F486F2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3742" y="4831907"/>
            <a:ext cx="2514567" cy="14075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xmlns="" id="{70F34468-6748-4545-A651-F2C30D1D3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37" y="4831907"/>
            <a:ext cx="2514567" cy="14075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78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3" grpId="0"/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/>
      <p:bldP spid="6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466DEE0-EC43-4E9D-A5D5-EF5F49656A8C}"/>
              </a:ext>
            </a:extLst>
          </p:cNvPr>
          <p:cNvGrpSpPr/>
          <p:nvPr userDrawn="1"/>
        </p:nvGrpSpPr>
        <p:grpSpPr>
          <a:xfrm flipV="1">
            <a:off x="-3562349" y="0"/>
            <a:ext cx="9848849" cy="6857998"/>
            <a:chOff x="2286001" y="0"/>
            <a:chExt cx="990600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3113B3E-FCA8-4B93-ABA3-194BD49CCF08}"/>
                </a:ext>
              </a:extLst>
            </p:cNvPr>
            <p:cNvSpPr/>
            <p:nvPr userDrawn="1"/>
          </p:nvSpPr>
          <p:spPr>
            <a:xfrm>
              <a:off x="2286001" y="0"/>
              <a:ext cx="9906000" cy="5410200"/>
            </a:xfrm>
            <a:custGeom>
              <a:avLst/>
              <a:gdLst>
                <a:gd name="connsiteX0" fmla="*/ 2466099 w 2852795"/>
                <a:gd name="connsiteY0" fmla="*/ 1513951 h 1648930"/>
                <a:gd name="connsiteX1" fmla="*/ 2477043 w 2852795"/>
                <a:gd name="connsiteY1" fmla="*/ 1528544 h 1648930"/>
                <a:gd name="connsiteX2" fmla="*/ 2469747 w 2852795"/>
                <a:gd name="connsiteY2" fmla="*/ 1524896 h 1648930"/>
                <a:gd name="connsiteX3" fmla="*/ 2467923 w 2852795"/>
                <a:gd name="connsiteY3" fmla="*/ 1519424 h 1648930"/>
                <a:gd name="connsiteX4" fmla="*/ 2466099 w 2852795"/>
                <a:gd name="connsiteY4" fmla="*/ 1513951 h 1648930"/>
                <a:gd name="connsiteX5" fmla="*/ 1098071 w 2852795"/>
                <a:gd name="connsiteY5" fmla="*/ 1422750 h 1648930"/>
                <a:gd name="connsiteX6" fmla="*/ 1109015 w 2852795"/>
                <a:gd name="connsiteY6" fmla="*/ 1422750 h 1648930"/>
                <a:gd name="connsiteX7" fmla="*/ 1105367 w 2852795"/>
                <a:gd name="connsiteY7" fmla="*/ 1430046 h 1648930"/>
                <a:gd name="connsiteX8" fmla="*/ 1101719 w 2852795"/>
                <a:gd name="connsiteY8" fmla="*/ 1437342 h 1648930"/>
                <a:gd name="connsiteX9" fmla="*/ 1098071 w 2852795"/>
                <a:gd name="connsiteY9" fmla="*/ 1435518 h 1648930"/>
                <a:gd name="connsiteX10" fmla="*/ 1094422 w 2852795"/>
                <a:gd name="connsiteY10" fmla="*/ 1433694 h 1648930"/>
                <a:gd name="connsiteX11" fmla="*/ 1096247 w 2852795"/>
                <a:gd name="connsiteY11" fmla="*/ 1428222 h 1648930"/>
                <a:gd name="connsiteX12" fmla="*/ 1098071 w 2852795"/>
                <a:gd name="connsiteY12" fmla="*/ 1422750 h 1648930"/>
                <a:gd name="connsiteX13" fmla="*/ 1240345 w 2852795"/>
                <a:gd name="connsiteY13" fmla="*/ 1368028 h 1648930"/>
                <a:gd name="connsiteX14" fmla="*/ 1251290 w 2852795"/>
                <a:gd name="connsiteY14" fmla="*/ 1373500 h 1648930"/>
                <a:gd name="connsiteX15" fmla="*/ 1262234 w 2852795"/>
                <a:gd name="connsiteY15" fmla="*/ 1378973 h 1648930"/>
                <a:gd name="connsiteX16" fmla="*/ 1291418 w 2852795"/>
                <a:gd name="connsiteY16" fmla="*/ 1415453 h 1648930"/>
                <a:gd name="connsiteX17" fmla="*/ 1302363 w 2852795"/>
                <a:gd name="connsiteY17" fmla="*/ 1459230 h 1648930"/>
                <a:gd name="connsiteX18" fmla="*/ 1276826 w 2852795"/>
                <a:gd name="connsiteY18" fmla="*/ 1473823 h 1648930"/>
                <a:gd name="connsiteX19" fmla="*/ 1251290 w 2852795"/>
                <a:gd name="connsiteY19" fmla="*/ 1455582 h 1648930"/>
                <a:gd name="connsiteX20" fmla="*/ 1240345 w 2852795"/>
                <a:gd name="connsiteY20" fmla="*/ 1455582 h 1648930"/>
                <a:gd name="connsiteX21" fmla="*/ 1214809 w 2852795"/>
                <a:gd name="connsiteY21" fmla="*/ 1397213 h 1648930"/>
                <a:gd name="connsiteX22" fmla="*/ 1218457 w 2852795"/>
                <a:gd name="connsiteY22" fmla="*/ 1373500 h 1648930"/>
                <a:gd name="connsiteX23" fmla="*/ 1240345 w 2852795"/>
                <a:gd name="connsiteY23" fmla="*/ 1368028 h 1648930"/>
                <a:gd name="connsiteX24" fmla="*/ 1316955 w 2852795"/>
                <a:gd name="connsiteY24" fmla="*/ 1284123 h 1648930"/>
                <a:gd name="connsiteX25" fmla="*/ 1316955 w 2852795"/>
                <a:gd name="connsiteY25" fmla="*/ 1287771 h 1648930"/>
                <a:gd name="connsiteX26" fmla="*/ 1313307 w 2852795"/>
                <a:gd name="connsiteY26" fmla="*/ 1295067 h 1648930"/>
                <a:gd name="connsiteX27" fmla="*/ 1298715 w 2852795"/>
                <a:gd name="connsiteY27" fmla="*/ 1295067 h 1648930"/>
                <a:gd name="connsiteX28" fmla="*/ 1287770 w 2852795"/>
                <a:gd name="connsiteY28" fmla="*/ 1306011 h 1648930"/>
                <a:gd name="connsiteX29" fmla="*/ 1265882 w 2852795"/>
                <a:gd name="connsiteY29" fmla="*/ 1313307 h 1648930"/>
                <a:gd name="connsiteX30" fmla="*/ 1265882 w 2852795"/>
                <a:gd name="connsiteY30" fmla="*/ 1302363 h 1648930"/>
                <a:gd name="connsiteX31" fmla="*/ 1291418 w 2852795"/>
                <a:gd name="connsiteY31" fmla="*/ 1293243 h 1648930"/>
                <a:gd name="connsiteX32" fmla="*/ 1316955 w 2852795"/>
                <a:gd name="connsiteY32" fmla="*/ 1284123 h 1648930"/>
                <a:gd name="connsiteX33" fmla="*/ 1316955 w 2852795"/>
                <a:gd name="connsiteY33" fmla="*/ 1276826 h 1648930"/>
                <a:gd name="connsiteX34" fmla="*/ 1327899 w 2852795"/>
                <a:gd name="connsiteY34" fmla="*/ 1276826 h 1648930"/>
                <a:gd name="connsiteX35" fmla="*/ 1327899 w 2852795"/>
                <a:gd name="connsiteY35" fmla="*/ 1284123 h 1648930"/>
                <a:gd name="connsiteX36" fmla="*/ 1322427 w 2852795"/>
                <a:gd name="connsiteY36" fmla="*/ 1282299 h 1648930"/>
                <a:gd name="connsiteX37" fmla="*/ 1316955 w 2852795"/>
                <a:gd name="connsiteY37" fmla="*/ 1276826 h 1648930"/>
                <a:gd name="connsiteX38" fmla="*/ 1333827 w 2852795"/>
                <a:gd name="connsiteY38" fmla="*/ 1274546 h 1648930"/>
                <a:gd name="connsiteX39" fmla="*/ 1338844 w 2852795"/>
                <a:gd name="connsiteY39" fmla="*/ 1276826 h 1648930"/>
                <a:gd name="connsiteX40" fmla="*/ 1333371 w 2852795"/>
                <a:gd name="connsiteY40" fmla="*/ 1275002 h 1648930"/>
                <a:gd name="connsiteX41" fmla="*/ 1333827 w 2852795"/>
                <a:gd name="connsiteY41" fmla="*/ 1274546 h 1648930"/>
                <a:gd name="connsiteX42" fmla="*/ 1327899 w 2852795"/>
                <a:gd name="connsiteY42" fmla="*/ 1273178 h 1648930"/>
                <a:gd name="connsiteX43" fmla="*/ 1333371 w 2852795"/>
                <a:gd name="connsiteY43" fmla="*/ 1275002 h 1648930"/>
                <a:gd name="connsiteX44" fmla="*/ 1332915 w 2852795"/>
                <a:gd name="connsiteY44" fmla="*/ 1275459 h 1648930"/>
                <a:gd name="connsiteX45" fmla="*/ 1327899 w 2852795"/>
                <a:gd name="connsiteY45" fmla="*/ 1273178 h 1648930"/>
                <a:gd name="connsiteX46" fmla="*/ 1057942 w 2852795"/>
                <a:gd name="connsiteY46" fmla="*/ 1200217 h 1648930"/>
                <a:gd name="connsiteX47" fmla="*/ 1057942 w 2852795"/>
                <a:gd name="connsiteY47" fmla="*/ 1214809 h 1648930"/>
                <a:gd name="connsiteX48" fmla="*/ 1036053 w 2852795"/>
                <a:gd name="connsiteY48" fmla="*/ 1214809 h 1648930"/>
                <a:gd name="connsiteX49" fmla="*/ 1039701 w 2852795"/>
                <a:gd name="connsiteY49" fmla="*/ 1211161 h 1648930"/>
                <a:gd name="connsiteX50" fmla="*/ 1046997 w 2852795"/>
                <a:gd name="connsiteY50" fmla="*/ 1203865 h 1648930"/>
                <a:gd name="connsiteX51" fmla="*/ 1057942 w 2852795"/>
                <a:gd name="connsiteY51" fmla="*/ 1200217 h 1648930"/>
                <a:gd name="connsiteX52" fmla="*/ 2838202 w 2852795"/>
                <a:gd name="connsiteY52" fmla="*/ 1141848 h 1648930"/>
                <a:gd name="connsiteX53" fmla="*/ 2845498 w 2852795"/>
                <a:gd name="connsiteY53" fmla="*/ 1143672 h 1648930"/>
                <a:gd name="connsiteX54" fmla="*/ 2852795 w 2852795"/>
                <a:gd name="connsiteY54" fmla="*/ 1145496 h 1648930"/>
                <a:gd name="connsiteX55" fmla="*/ 2852795 w 2852795"/>
                <a:gd name="connsiteY55" fmla="*/ 1152792 h 1648930"/>
                <a:gd name="connsiteX56" fmla="*/ 2845498 w 2852795"/>
                <a:gd name="connsiteY56" fmla="*/ 1149144 h 1648930"/>
                <a:gd name="connsiteX57" fmla="*/ 2838202 w 2852795"/>
                <a:gd name="connsiteY57" fmla="*/ 1141848 h 1648930"/>
                <a:gd name="connsiteX58" fmla="*/ 2717816 w 2852795"/>
                <a:gd name="connsiteY58" fmla="*/ 846354 h 1648930"/>
                <a:gd name="connsiteX59" fmla="*/ 2754297 w 2852795"/>
                <a:gd name="connsiteY59" fmla="*/ 846354 h 1648930"/>
                <a:gd name="connsiteX60" fmla="*/ 2754297 w 2852795"/>
                <a:gd name="connsiteY60" fmla="*/ 853650 h 1648930"/>
                <a:gd name="connsiteX61" fmla="*/ 2750649 w 2852795"/>
                <a:gd name="connsiteY61" fmla="*/ 857298 h 1648930"/>
                <a:gd name="connsiteX62" fmla="*/ 2734232 w 2852795"/>
                <a:gd name="connsiteY62" fmla="*/ 855474 h 1648930"/>
                <a:gd name="connsiteX63" fmla="*/ 2717816 w 2852795"/>
                <a:gd name="connsiteY63" fmla="*/ 853650 h 1648930"/>
                <a:gd name="connsiteX64" fmla="*/ 2670391 w 2852795"/>
                <a:gd name="connsiteY64" fmla="*/ 846354 h 1648930"/>
                <a:gd name="connsiteX65" fmla="*/ 2710520 w 2852795"/>
                <a:gd name="connsiteY65" fmla="*/ 846354 h 1648930"/>
                <a:gd name="connsiteX66" fmla="*/ 2710520 w 2852795"/>
                <a:gd name="connsiteY66" fmla="*/ 853650 h 1648930"/>
                <a:gd name="connsiteX67" fmla="*/ 2692279 w 2852795"/>
                <a:gd name="connsiteY67" fmla="*/ 855474 h 1648930"/>
                <a:gd name="connsiteX68" fmla="*/ 2670391 w 2852795"/>
                <a:gd name="connsiteY68" fmla="*/ 857298 h 1648930"/>
                <a:gd name="connsiteX69" fmla="*/ 2655799 w 2852795"/>
                <a:gd name="connsiteY69" fmla="*/ 853650 h 1648930"/>
                <a:gd name="connsiteX70" fmla="*/ 2670391 w 2852795"/>
                <a:gd name="connsiteY70" fmla="*/ 853650 h 1648930"/>
                <a:gd name="connsiteX71" fmla="*/ 879186 w 2852795"/>
                <a:gd name="connsiteY71" fmla="*/ 846354 h 1648930"/>
                <a:gd name="connsiteX72" fmla="*/ 888306 w 2852795"/>
                <a:gd name="connsiteY72" fmla="*/ 859122 h 1648930"/>
                <a:gd name="connsiteX73" fmla="*/ 893778 w 2852795"/>
                <a:gd name="connsiteY73" fmla="*/ 871890 h 1648930"/>
                <a:gd name="connsiteX74" fmla="*/ 884658 w 2852795"/>
                <a:gd name="connsiteY74" fmla="*/ 893779 h 1648930"/>
                <a:gd name="connsiteX75" fmla="*/ 850001 w 2852795"/>
                <a:gd name="connsiteY75" fmla="*/ 908371 h 1648930"/>
                <a:gd name="connsiteX76" fmla="*/ 840881 w 2852795"/>
                <a:gd name="connsiteY76" fmla="*/ 902899 h 1648930"/>
                <a:gd name="connsiteX77" fmla="*/ 835409 w 2852795"/>
                <a:gd name="connsiteY77" fmla="*/ 893779 h 1648930"/>
                <a:gd name="connsiteX78" fmla="*/ 824465 w 2852795"/>
                <a:gd name="connsiteY78" fmla="*/ 893779 h 1648930"/>
                <a:gd name="connsiteX79" fmla="*/ 820817 w 2852795"/>
                <a:gd name="connsiteY79" fmla="*/ 864594 h 1648930"/>
                <a:gd name="connsiteX80" fmla="*/ 844529 w 2852795"/>
                <a:gd name="connsiteY80" fmla="*/ 850002 h 1648930"/>
                <a:gd name="connsiteX81" fmla="*/ 879186 w 2852795"/>
                <a:gd name="connsiteY81" fmla="*/ 846354 h 1648930"/>
                <a:gd name="connsiteX82" fmla="*/ 623821 w 2852795"/>
                <a:gd name="connsiteY82" fmla="*/ 839057 h 1648930"/>
                <a:gd name="connsiteX83" fmla="*/ 653005 w 2852795"/>
                <a:gd name="connsiteY83" fmla="*/ 844530 h 1648930"/>
                <a:gd name="connsiteX84" fmla="*/ 674894 w 2852795"/>
                <a:gd name="connsiteY84" fmla="*/ 853650 h 1648930"/>
                <a:gd name="connsiteX85" fmla="*/ 631117 w 2852795"/>
                <a:gd name="connsiteY85" fmla="*/ 901075 h 1648930"/>
                <a:gd name="connsiteX86" fmla="*/ 590988 w 2852795"/>
                <a:gd name="connsiteY86" fmla="*/ 864594 h 1648930"/>
                <a:gd name="connsiteX87" fmla="*/ 598284 w 2852795"/>
                <a:gd name="connsiteY87" fmla="*/ 855474 h 1648930"/>
                <a:gd name="connsiteX88" fmla="*/ 612877 w 2852795"/>
                <a:gd name="connsiteY88" fmla="*/ 846354 h 1648930"/>
                <a:gd name="connsiteX89" fmla="*/ 612877 w 2852795"/>
                <a:gd name="connsiteY89" fmla="*/ 842706 h 1648930"/>
                <a:gd name="connsiteX90" fmla="*/ 623821 w 2852795"/>
                <a:gd name="connsiteY90" fmla="*/ 839057 h 1648930"/>
                <a:gd name="connsiteX91" fmla="*/ 83906 w 2852795"/>
                <a:gd name="connsiteY91" fmla="*/ 773392 h 1648930"/>
                <a:gd name="connsiteX92" fmla="*/ 83906 w 2852795"/>
                <a:gd name="connsiteY92" fmla="*/ 780688 h 1648930"/>
                <a:gd name="connsiteX93" fmla="*/ 98499 w 2852795"/>
                <a:gd name="connsiteY93" fmla="*/ 773392 h 1648930"/>
                <a:gd name="connsiteX94" fmla="*/ 98499 w 2852795"/>
                <a:gd name="connsiteY94" fmla="*/ 780688 h 1648930"/>
                <a:gd name="connsiteX95" fmla="*/ 134980 w 2852795"/>
                <a:gd name="connsiteY95" fmla="*/ 780688 h 1648930"/>
                <a:gd name="connsiteX96" fmla="*/ 156868 w 2852795"/>
                <a:gd name="connsiteY96" fmla="*/ 787984 h 1648930"/>
                <a:gd name="connsiteX97" fmla="*/ 182405 w 2852795"/>
                <a:gd name="connsiteY97" fmla="*/ 791632 h 1648930"/>
                <a:gd name="connsiteX98" fmla="*/ 302790 w 2852795"/>
                <a:gd name="connsiteY98" fmla="*/ 780688 h 1648930"/>
                <a:gd name="connsiteX99" fmla="*/ 353863 w 2852795"/>
                <a:gd name="connsiteY99" fmla="*/ 780688 h 1648930"/>
                <a:gd name="connsiteX100" fmla="*/ 353863 w 2852795"/>
                <a:gd name="connsiteY100" fmla="*/ 773392 h 1648930"/>
                <a:gd name="connsiteX101" fmla="*/ 445065 w 2852795"/>
                <a:gd name="connsiteY101" fmla="*/ 773392 h 1648930"/>
                <a:gd name="connsiteX102" fmla="*/ 445065 w 2852795"/>
                <a:gd name="connsiteY102" fmla="*/ 780688 h 1648930"/>
                <a:gd name="connsiteX103" fmla="*/ 459657 w 2852795"/>
                <a:gd name="connsiteY103" fmla="*/ 784336 h 1648930"/>
                <a:gd name="connsiteX104" fmla="*/ 487018 w 2852795"/>
                <a:gd name="connsiteY104" fmla="*/ 787984 h 1648930"/>
                <a:gd name="connsiteX105" fmla="*/ 518027 w 2852795"/>
                <a:gd name="connsiteY105" fmla="*/ 791632 h 1648930"/>
                <a:gd name="connsiteX106" fmla="*/ 528971 w 2852795"/>
                <a:gd name="connsiteY106" fmla="*/ 795281 h 1648930"/>
                <a:gd name="connsiteX107" fmla="*/ 528971 w 2852795"/>
                <a:gd name="connsiteY107" fmla="*/ 802577 h 1648930"/>
                <a:gd name="connsiteX108" fmla="*/ 547211 w 2852795"/>
                <a:gd name="connsiteY108" fmla="*/ 802577 h 1648930"/>
                <a:gd name="connsiteX109" fmla="*/ 561803 w 2852795"/>
                <a:gd name="connsiteY109" fmla="*/ 813521 h 1648930"/>
                <a:gd name="connsiteX110" fmla="*/ 576396 w 2852795"/>
                <a:gd name="connsiteY110" fmla="*/ 831761 h 1648930"/>
                <a:gd name="connsiteX111" fmla="*/ 580044 w 2852795"/>
                <a:gd name="connsiteY111" fmla="*/ 831761 h 1648930"/>
                <a:gd name="connsiteX112" fmla="*/ 581868 w 2852795"/>
                <a:gd name="connsiteY112" fmla="*/ 853650 h 1648930"/>
                <a:gd name="connsiteX113" fmla="*/ 583692 w 2852795"/>
                <a:gd name="connsiteY113" fmla="*/ 875538 h 1648930"/>
                <a:gd name="connsiteX114" fmla="*/ 569100 w 2852795"/>
                <a:gd name="connsiteY114" fmla="*/ 888307 h 1648930"/>
                <a:gd name="connsiteX115" fmla="*/ 554507 w 2852795"/>
                <a:gd name="connsiteY115" fmla="*/ 901075 h 1648930"/>
                <a:gd name="connsiteX116" fmla="*/ 532619 w 2852795"/>
                <a:gd name="connsiteY116" fmla="*/ 904723 h 1648930"/>
                <a:gd name="connsiteX117" fmla="*/ 532619 w 2852795"/>
                <a:gd name="connsiteY117" fmla="*/ 912019 h 1648930"/>
                <a:gd name="connsiteX118" fmla="*/ 518027 w 2852795"/>
                <a:gd name="connsiteY118" fmla="*/ 912019 h 1648930"/>
                <a:gd name="connsiteX119" fmla="*/ 496138 w 2852795"/>
                <a:gd name="connsiteY119" fmla="*/ 915667 h 1648930"/>
                <a:gd name="connsiteX120" fmla="*/ 496138 w 2852795"/>
                <a:gd name="connsiteY120" fmla="*/ 922963 h 1648930"/>
                <a:gd name="connsiteX121" fmla="*/ 483370 w 2852795"/>
                <a:gd name="connsiteY121" fmla="*/ 919315 h 1648930"/>
                <a:gd name="connsiteX122" fmla="*/ 470602 w 2852795"/>
                <a:gd name="connsiteY122" fmla="*/ 915667 h 1648930"/>
                <a:gd name="connsiteX123" fmla="*/ 470602 w 2852795"/>
                <a:gd name="connsiteY123" fmla="*/ 922963 h 1648930"/>
                <a:gd name="connsiteX124" fmla="*/ 457833 w 2852795"/>
                <a:gd name="connsiteY124" fmla="*/ 924787 h 1648930"/>
                <a:gd name="connsiteX125" fmla="*/ 445065 w 2852795"/>
                <a:gd name="connsiteY125" fmla="*/ 926611 h 1648930"/>
                <a:gd name="connsiteX126" fmla="*/ 381224 w 2852795"/>
                <a:gd name="connsiteY126" fmla="*/ 919315 h 1648930"/>
                <a:gd name="connsiteX127" fmla="*/ 328327 w 2852795"/>
                <a:gd name="connsiteY127" fmla="*/ 904723 h 1648930"/>
                <a:gd name="connsiteX128" fmla="*/ 306439 w 2852795"/>
                <a:gd name="connsiteY128" fmla="*/ 904723 h 1648930"/>
                <a:gd name="connsiteX129" fmla="*/ 280902 w 2852795"/>
                <a:gd name="connsiteY129" fmla="*/ 901075 h 1648930"/>
                <a:gd name="connsiteX130" fmla="*/ 280902 w 2852795"/>
                <a:gd name="connsiteY130" fmla="*/ 893779 h 1648930"/>
                <a:gd name="connsiteX131" fmla="*/ 266309 w 2852795"/>
                <a:gd name="connsiteY131" fmla="*/ 890131 h 1648930"/>
                <a:gd name="connsiteX132" fmla="*/ 253541 w 2852795"/>
                <a:gd name="connsiteY132" fmla="*/ 891955 h 1648930"/>
                <a:gd name="connsiteX133" fmla="*/ 240774 w 2852795"/>
                <a:gd name="connsiteY133" fmla="*/ 893779 h 1648930"/>
                <a:gd name="connsiteX134" fmla="*/ 207940 w 2852795"/>
                <a:gd name="connsiteY134" fmla="*/ 890131 h 1648930"/>
                <a:gd name="connsiteX135" fmla="*/ 193349 w 2852795"/>
                <a:gd name="connsiteY135" fmla="*/ 886482 h 1648930"/>
                <a:gd name="connsiteX136" fmla="*/ 193349 w 2852795"/>
                <a:gd name="connsiteY136" fmla="*/ 879186 h 1648930"/>
                <a:gd name="connsiteX137" fmla="*/ 171459 w 2852795"/>
                <a:gd name="connsiteY137" fmla="*/ 879186 h 1648930"/>
                <a:gd name="connsiteX138" fmla="*/ 160515 w 2852795"/>
                <a:gd name="connsiteY138" fmla="*/ 875538 h 1648930"/>
                <a:gd name="connsiteX139" fmla="*/ 160515 w 2852795"/>
                <a:gd name="connsiteY139" fmla="*/ 868242 h 1648930"/>
                <a:gd name="connsiteX140" fmla="*/ 62017 w 2852795"/>
                <a:gd name="connsiteY140" fmla="*/ 868242 h 1648930"/>
                <a:gd name="connsiteX141" fmla="*/ 18240 w 2852795"/>
                <a:gd name="connsiteY141" fmla="*/ 855474 h 1648930"/>
                <a:gd name="connsiteX142" fmla="*/ 0 w 2852795"/>
                <a:gd name="connsiteY142" fmla="*/ 809873 h 1648930"/>
                <a:gd name="connsiteX143" fmla="*/ 9120 w 2852795"/>
                <a:gd name="connsiteY143" fmla="*/ 800753 h 1648930"/>
                <a:gd name="connsiteX144" fmla="*/ 18240 w 2852795"/>
                <a:gd name="connsiteY144" fmla="*/ 791632 h 1648930"/>
                <a:gd name="connsiteX145" fmla="*/ 18240 w 2852795"/>
                <a:gd name="connsiteY145" fmla="*/ 784336 h 1648930"/>
                <a:gd name="connsiteX146" fmla="*/ 36481 w 2852795"/>
                <a:gd name="connsiteY146" fmla="*/ 784336 h 1648930"/>
                <a:gd name="connsiteX147" fmla="*/ 1057942 w 2852795"/>
                <a:gd name="connsiteY147" fmla="*/ 758800 h 1648930"/>
                <a:gd name="connsiteX148" fmla="*/ 1068886 w 2852795"/>
                <a:gd name="connsiteY148" fmla="*/ 762448 h 1648930"/>
                <a:gd name="connsiteX149" fmla="*/ 1061590 w 2852795"/>
                <a:gd name="connsiteY149" fmla="*/ 762448 h 1648930"/>
                <a:gd name="connsiteX150" fmla="*/ 1057942 w 2852795"/>
                <a:gd name="connsiteY150" fmla="*/ 758800 h 1648930"/>
                <a:gd name="connsiteX151" fmla="*/ 1045630 w 2852795"/>
                <a:gd name="connsiteY151" fmla="*/ 756520 h 1648930"/>
                <a:gd name="connsiteX152" fmla="*/ 1050646 w 2852795"/>
                <a:gd name="connsiteY152" fmla="*/ 758800 h 1648930"/>
                <a:gd name="connsiteX153" fmla="*/ 1045173 w 2852795"/>
                <a:gd name="connsiteY153" fmla="*/ 756976 h 1648930"/>
                <a:gd name="connsiteX154" fmla="*/ 1045174 w 2852795"/>
                <a:gd name="connsiteY154" fmla="*/ 756976 h 1648930"/>
                <a:gd name="connsiteX155" fmla="*/ 1045630 w 2852795"/>
                <a:gd name="connsiteY155" fmla="*/ 756520 h 1648930"/>
                <a:gd name="connsiteX156" fmla="*/ 1039701 w 2852795"/>
                <a:gd name="connsiteY156" fmla="*/ 755152 h 1648930"/>
                <a:gd name="connsiteX157" fmla="*/ 1045173 w 2852795"/>
                <a:gd name="connsiteY157" fmla="*/ 756976 h 1648930"/>
                <a:gd name="connsiteX158" fmla="*/ 1044718 w 2852795"/>
                <a:gd name="connsiteY158" fmla="*/ 757432 h 1648930"/>
                <a:gd name="connsiteX159" fmla="*/ 1039701 w 2852795"/>
                <a:gd name="connsiteY159" fmla="*/ 755152 h 1648930"/>
                <a:gd name="connsiteX160" fmla="*/ 999572 w 2852795"/>
                <a:gd name="connsiteY160" fmla="*/ 744207 h 1648930"/>
                <a:gd name="connsiteX161" fmla="*/ 1014165 w 2852795"/>
                <a:gd name="connsiteY161" fmla="*/ 747856 h 1648930"/>
                <a:gd name="connsiteX162" fmla="*/ 999572 w 2852795"/>
                <a:gd name="connsiteY162" fmla="*/ 747856 h 1648930"/>
                <a:gd name="connsiteX163" fmla="*/ 908371 w 2852795"/>
                <a:gd name="connsiteY163" fmla="*/ 711375 h 1648930"/>
                <a:gd name="connsiteX164" fmla="*/ 955796 w 2852795"/>
                <a:gd name="connsiteY164" fmla="*/ 724143 h 1648930"/>
                <a:gd name="connsiteX165" fmla="*/ 999572 w 2852795"/>
                <a:gd name="connsiteY165" fmla="*/ 736912 h 1648930"/>
                <a:gd name="connsiteX166" fmla="*/ 999572 w 2852795"/>
                <a:gd name="connsiteY166" fmla="*/ 744207 h 1648930"/>
                <a:gd name="connsiteX167" fmla="*/ 974036 w 2852795"/>
                <a:gd name="connsiteY167" fmla="*/ 744207 h 1648930"/>
                <a:gd name="connsiteX168" fmla="*/ 974036 w 2852795"/>
                <a:gd name="connsiteY168" fmla="*/ 736912 h 1648930"/>
                <a:gd name="connsiteX169" fmla="*/ 952148 w 2852795"/>
                <a:gd name="connsiteY169" fmla="*/ 733263 h 1648930"/>
                <a:gd name="connsiteX170" fmla="*/ 941203 w 2852795"/>
                <a:gd name="connsiteY170" fmla="*/ 733263 h 1648930"/>
                <a:gd name="connsiteX171" fmla="*/ 941203 w 2852795"/>
                <a:gd name="connsiteY171" fmla="*/ 725967 h 1648930"/>
                <a:gd name="connsiteX172" fmla="*/ 924787 w 2852795"/>
                <a:gd name="connsiteY172" fmla="*/ 724143 h 1648930"/>
                <a:gd name="connsiteX173" fmla="*/ 908371 w 2852795"/>
                <a:gd name="connsiteY173" fmla="*/ 722319 h 1648930"/>
                <a:gd name="connsiteX174" fmla="*/ 445065 w 2852795"/>
                <a:gd name="connsiteY174" fmla="*/ 634765 h 1648930"/>
                <a:gd name="connsiteX175" fmla="*/ 459657 w 2852795"/>
                <a:gd name="connsiteY175" fmla="*/ 638413 h 1648930"/>
                <a:gd name="connsiteX176" fmla="*/ 463306 w 2852795"/>
                <a:gd name="connsiteY176" fmla="*/ 653006 h 1648930"/>
                <a:gd name="connsiteX177" fmla="*/ 459657 w 2852795"/>
                <a:gd name="connsiteY177" fmla="*/ 660302 h 1648930"/>
                <a:gd name="connsiteX178" fmla="*/ 448713 w 2852795"/>
                <a:gd name="connsiteY178" fmla="*/ 660302 h 1648930"/>
                <a:gd name="connsiteX179" fmla="*/ 443241 w 2852795"/>
                <a:gd name="connsiteY179" fmla="*/ 651182 h 1648930"/>
                <a:gd name="connsiteX180" fmla="*/ 441417 w 2852795"/>
                <a:gd name="connsiteY180" fmla="*/ 645710 h 1648930"/>
                <a:gd name="connsiteX181" fmla="*/ 441417 w 2852795"/>
                <a:gd name="connsiteY181" fmla="*/ 642062 h 1648930"/>
                <a:gd name="connsiteX182" fmla="*/ 445065 w 2852795"/>
                <a:gd name="connsiteY182" fmla="*/ 634765 h 1648930"/>
                <a:gd name="connsiteX183" fmla="*/ 2739704 w 2852795"/>
                <a:gd name="connsiteY183" fmla="*/ 611710 h 1648930"/>
                <a:gd name="connsiteX184" fmla="*/ 2739704 w 2852795"/>
                <a:gd name="connsiteY184" fmla="*/ 612877 h 1648930"/>
                <a:gd name="connsiteX185" fmla="*/ 2734840 w 2852795"/>
                <a:gd name="connsiteY185" fmla="*/ 613850 h 1648930"/>
                <a:gd name="connsiteX186" fmla="*/ 1233049 w 2852795"/>
                <a:gd name="connsiteY186" fmla="*/ 601933 h 1648930"/>
                <a:gd name="connsiteX187" fmla="*/ 1243994 w 2852795"/>
                <a:gd name="connsiteY187" fmla="*/ 605581 h 1648930"/>
                <a:gd name="connsiteX188" fmla="*/ 1236697 w 2852795"/>
                <a:gd name="connsiteY188" fmla="*/ 605581 h 1648930"/>
                <a:gd name="connsiteX189" fmla="*/ 2776185 w 2852795"/>
                <a:gd name="connsiteY189" fmla="*/ 598284 h 1648930"/>
                <a:gd name="connsiteX190" fmla="*/ 2779833 w 2852795"/>
                <a:gd name="connsiteY190" fmla="*/ 601933 h 1648930"/>
                <a:gd name="connsiteX191" fmla="*/ 2776185 w 2852795"/>
                <a:gd name="connsiteY191" fmla="*/ 605581 h 1648930"/>
                <a:gd name="connsiteX192" fmla="*/ 2752473 w 2852795"/>
                <a:gd name="connsiteY192" fmla="*/ 611053 h 1648930"/>
                <a:gd name="connsiteX193" fmla="*/ 2740160 w 2852795"/>
                <a:gd name="connsiteY193" fmla="*/ 611509 h 1648930"/>
                <a:gd name="connsiteX194" fmla="*/ 2739704 w 2852795"/>
                <a:gd name="connsiteY194" fmla="*/ 611710 h 1648930"/>
                <a:gd name="connsiteX195" fmla="*/ 2739704 w 2852795"/>
                <a:gd name="connsiteY195" fmla="*/ 605581 h 1648930"/>
                <a:gd name="connsiteX196" fmla="*/ 2754297 w 2852795"/>
                <a:gd name="connsiteY196" fmla="*/ 601933 h 1648930"/>
                <a:gd name="connsiteX197" fmla="*/ 2776185 w 2852795"/>
                <a:gd name="connsiteY197" fmla="*/ 598284 h 1648930"/>
                <a:gd name="connsiteX198" fmla="*/ 1207513 w 2852795"/>
                <a:gd name="connsiteY198" fmla="*/ 590988 h 1648930"/>
                <a:gd name="connsiteX199" fmla="*/ 1220281 w 2852795"/>
                <a:gd name="connsiteY199" fmla="*/ 594637 h 1648930"/>
                <a:gd name="connsiteX200" fmla="*/ 1233049 w 2852795"/>
                <a:gd name="connsiteY200" fmla="*/ 598284 h 1648930"/>
                <a:gd name="connsiteX201" fmla="*/ 1218457 w 2852795"/>
                <a:gd name="connsiteY201" fmla="*/ 601933 h 1648930"/>
                <a:gd name="connsiteX202" fmla="*/ 1212985 w 2852795"/>
                <a:gd name="connsiteY202" fmla="*/ 598284 h 1648930"/>
                <a:gd name="connsiteX203" fmla="*/ 1207513 w 2852795"/>
                <a:gd name="connsiteY203" fmla="*/ 590988 h 1648930"/>
                <a:gd name="connsiteX204" fmla="*/ 1156440 w 2852795"/>
                <a:gd name="connsiteY204" fmla="*/ 569100 h 1648930"/>
                <a:gd name="connsiteX205" fmla="*/ 1178328 w 2852795"/>
                <a:gd name="connsiteY205" fmla="*/ 574572 h 1648930"/>
                <a:gd name="connsiteX206" fmla="*/ 1196569 w 2852795"/>
                <a:gd name="connsiteY206" fmla="*/ 580044 h 1648930"/>
                <a:gd name="connsiteX207" fmla="*/ 1196569 w 2852795"/>
                <a:gd name="connsiteY207" fmla="*/ 587340 h 1648930"/>
                <a:gd name="connsiteX208" fmla="*/ 1178328 w 2852795"/>
                <a:gd name="connsiteY208" fmla="*/ 587340 h 1648930"/>
                <a:gd name="connsiteX209" fmla="*/ 1167384 w 2852795"/>
                <a:gd name="connsiteY209" fmla="*/ 578220 h 1648930"/>
                <a:gd name="connsiteX210" fmla="*/ 1156440 w 2852795"/>
                <a:gd name="connsiteY210" fmla="*/ 569100 h 1648930"/>
                <a:gd name="connsiteX211" fmla="*/ 1130903 w 2852795"/>
                <a:gd name="connsiteY211" fmla="*/ 558156 h 1648930"/>
                <a:gd name="connsiteX212" fmla="*/ 1145496 w 2852795"/>
                <a:gd name="connsiteY212" fmla="*/ 558156 h 1648930"/>
                <a:gd name="connsiteX213" fmla="*/ 1145496 w 2852795"/>
                <a:gd name="connsiteY213" fmla="*/ 569100 h 1648930"/>
                <a:gd name="connsiteX214" fmla="*/ 1130903 w 2852795"/>
                <a:gd name="connsiteY214" fmla="*/ 558156 h 1648930"/>
                <a:gd name="connsiteX215" fmla="*/ 1233049 w 2852795"/>
                <a:gd name="connsiteY215" fmla="*/ 550860 h 1648930"/>
                <a:gd name="connsiteX216" fmla="*/ 1254938 w 2852795"/>
                <a:gd name="connsiteY216" fmla="*/ 558156 h 1648930"/>
                <a:gd name="connsiteX217" fmla="*/ 1254938 w 2852795"/>
                <a:gd name="connsiteY217" fmla="*/ 565452 h 1648930"/>
                <a:gd name="connsiteX218" fmla="*/ 1243994 w 2852795"/>
                <a:gd name="connsiteY218" fmla="*/ 565452 h 1648930"/>
                <a:gd name="connsiteX219" fmla="*/ 1233049 w 2852795"/>
                <a:gd name="connsiteY219" fmla="*/ 558156 h 1648930"/>
                <a:gd name="connsiteX220" fmla="*/ 1145496 w 2852795"/>
                <a:gd name="connsiteY220" fmla="*/ 496138 h 1648930"/>
                <a:gd name="connsiteX221" fmla="*/ 1156440 w 2852795"/>
                <a:gd name="connsiteY221" fmla="*/ 496138 h 1648930"/>
                <a:gd name="connsiteX222" fmla="*/ 1156440 w 2852795"/>
                <a:gd name="connsiteY222" fmla="*/ 503435 h 1648930"/>
                <a:gd name="connsiteX223" fmla="*/ 1150968 w 2852795"/>
                <a:gd name="connsiteY223" fmla="*/ 501611 h 1648930"/>
                <a:gd name="connsiteX224" fmla="*/ 1145496 w 2852795"/>
                <a:gd name="connsiteY224" fmla="*/ 496138 h 1648930"/>
                <a:gd name="connsiteX225" fmla="*/ 1072534 w 2852795"/>
                <a:gd name="connsiteY225" fmla="*/ 456010 h 1648930"/>
                <a:gd name="connsiteX226" fmla="*/ 1110839 w 2852795"/>
                <a:gd name="connsiteY226" fmla="*/ 472426 h 1648930"/>
                <a:gd name="connsiteX227" fmla="*/ 1145496 w 2852795"/>
                <a:gd name="connsiteY227" fmla="*/ 492490 h 1648930"/>
                <a:gd name="connsiteX228" fmla="*/ 1130903 w 2852795"/>
                <a:gd name="connsiteY228" fmla="*/ 496138 h 1648930"/>
                <a:gd name="connsiteX229" fmla="*/ 1101719 w 2852795"/>
                <a:gd name="connsiteY229" fmla="*/ 477898 h 1648930"/>
                <a:gd name="connsiteX230" fmla="*/ 1072534 w 2852795"/>
                <a:gd name="connsiteY230" fmla="*/ 456010 h 1648930"/>
                <a:gd name="connsiteX231" fmla="*/ 1046997 w 2852795"/>
                <a:gd name="connsiteY231" fmla="*/ 437769 h 1648930"/>
                <a:gd name="connsiteX232" fmla="*/ 1059766 w 2852795"/>
                <a:gd name="connsiteY232" fmla="*/ 443241 h 1648930"/>
                <a:gd name="connsiteX233" fmla="*/ 1072534 w 2852795"/>
                <a:gd name="connsiteY233" fmla="*/ 448713 h 1648930"/>
                <a:gd name="connsiteX234" fmla="*/ 1072534 w 2852795"/>
                <a:gd name="connsiteY234" fmla="*/ 456010 h 1648930"/>
                <a:gd name="connsiteX235" fmla="*/ 1061590 w 2852795"/>
                <a:gd name="connsiteY235" fmla="*/ 456010 h 1648930"/>
                <a:gd name="connsiteX236" fmla="*/ 1054294 w 2852795"/>
                <a:gd name="connsiteY236" fmla="*/ 446889 h 1648930"/>
                <a:gd name="connsiteX237" fmla="*/ 1046997 w 2852795"/>
                <a:gd name="connsiteY237" fmla="*/ 437769 h 1648930"/>
                <a:gd name="connsiteX238" fmla="*/ 963092 w 2852795"/>
                <a:gd name="connsiteY238" fmla="*/ 393992 h 1648930"/>
                <a:gd name="connsiteX239" fmla="*/ 984980 w 2852795"/>
                <a:gd name="connsiteY239" fmla="*/ 397640 h 1648930"/>
                <a:gd name="connsiteX240" fmla="*/ 999572 w 2852795"/>
                <a:gd name="connsiteY240" fmla="*/ 401288 h 1648930"/>
                <a:gd name="connsiteX241" fmla="*/ 1003221 w 2852795"/>
                <a:gd name="connsiteY241" fmla="*/ 412233 h 1648930"/>
                <a:gd name="connsiteX242" fmla="*/ 1021461 w 2852795"/>
                <a:gd name="connsiteY242" fmla="*/ 412233 h 1648930"/>
                <a:gd name="connsiteX243" fmla="*/ 1021461 w 2852795"/>
                <a:gd name="connsiteY243" fmla="*/ 419529 h 1648930"/>
                <a:gd name="connsiteX244" fmla="*/ 1046997 w 2852795"/>
                <a:gd name="connsiteY244" fmla="*/ 434121 h 1648930"/>
                <a:gd name="connsiteX245" fmla="*/ 1028757 w 2852795"/>
                <a:gd name="connsiteY245" fmla="*/ 437769 h 1648930"/>
                <a:gd name="connsiteX246" fmla="*/ 1019637 w 2852795"/>
                <a:gd name="connsiteY246" fmla="*/ 432297 h 1648930"/>
                <a:gd name="connsiteX247" fmla="*/ 1010517 w 2852795"/>
                <a:gd name="connsiteY247" fmla="*/ 430473 h 1648930"/>
                <a:gd name="connsiteX248" fmla="*/ 1010517 w 2852795"/>
                <a:gd name="connsiteY248" fmla="*/ 423177 h 1648930"/>
                <a:gd name="connsiteX249" fmla="*/ 999572 w 2852795"/>
                <a:gd name="connsiteY249" fmla="*/ 423177 h 1648930"/>
                <a:gd name="connsiteX250" fmla="*/ 995924 w 2852795"/>
                <a:gd name="connsiteY250" fmla="*/ 417705 h 1648930"/>
                <a:gd name="connsiteX251" fmla="*/ 992276 w 2852795"/>
                <a:gd name="connsiteY251" fmla="*/ 412233 h 1648930"/>
                <a:gd name="connsiteX252" fmla="*/ 977684 w 2852795"/>
                <a:gd name="connsiteY252" fmla="*/ 403112 h 1648930"/>
                <a:gd name="connsiteX253" fmla="*/ 963092 w 2852795"/>
                <a:gd name="connsiteY253" fmla="*/ 393992 h 1648930"/>
                <a:gd name="connsiteX254" fmla="*/ 901075 w 2852795"/>
                <a:gd name="connsiteY254" fmla="*/ 353864 h 1648930"/>
                <a:gd name="connsiteX255" fmla="*/ 919315 w 2852795"/>
                <a:gd name="connsiteY255" fmla="*/ 361160 h 1648930"/>
                <a:gd name="connsiteX256" fmla="*/ 930259 w 2852795"/>
                <a:gd name="connsiteY256" fmla="*/ 364808 h 1648930"/>
                <a:gd name="connsiteX257" fmla="*/ 933907 w 2852795"/>
                <a:gd name="connsiteY257" fmla="*/ 370280 h 1648930"/>
                <a:gd name="connsiteX258" fmla="*/ 937555 w 2852795"/>
                <a:gd name="connsiteY258" fmla="*/ 375752 h 1648930"/>
                <a:gd name="connsiteX259" fmla="*/ 944851 w 2852795"/>
                <a:gd name="connsiteY259" fmla="*/ 375752 h 1648930"/>
                <a:gd name="connsiteX260" fmla="*/ 944851 w 2852795"/>
                <a:gd name="connsiteY260" fmla="*/ 383048 h 1648930"/>
                <a:gd name="connsiteX261" fmla="*/ 963092 w 2852795"/>
                <a:gd name="connsiteY261" fmla="*/ 386696 h 1648930"/>
                <a:gd name="connsiteX262" fmla="*/ 963092 w 2852795"/>
                <a:gd name="connsiteY262" fmla="*/ 393992 h 1648930"/>
                <a:gd name="connsiteX263" fmla="*/ 952148 w 2852795"/>
                <a:gd name="connsiteY263" fmla="*/ 393992 h 1648930"/>
                <a:gd name="connsiteX264" fmla="*/ 921139 w 2852795"/>
                <a:gd name="connsiteY264" fmla="*/ 377576 h 1648930"/>
                <a:gd name="connsiteX265" fmla="*/ 901075 w 2852795"/>
                <a:gd name="connsiteY265" fmla="*/ 353864 h 1648930"/>
                <a:gd name="connsiteX266" fmla="*/ 1229401 w 2852795"/>
                <a:gd name="connsiteY266" fmla="*/ 346567 h 1648930"/>
                <a:gd name="connsiteX267" fmla="*/ 1243994 w 2852795"/>
                <a:gd name="connsiteY267" fmla="*/ 346567 h 1648930"/>
                <a:gd name="connsiteX268" fmla="*/ 1265882 w 2852795"/>
                <a:gd name="connsiteY268" fmla="*/ 361160 h 1648930"/>
                <a:gd name="connsiteX269" fmla="*/ 1265882 w 2852795"/>
                <a:gd name="connsiteY269" fmla="*/ 372104 h 1648930"/>
                <a:gd name="connsiteX270" fmla="*/ 1278650 w 2852795"/>
                <a:gd name="connsiteY270" fmla="*/ 383048 h 1648930"/>
                <a:gd name="connsiteX271" fmla="*/ 1284122 w 2852795"/>
                <a:gd name="connsiteY271" fmla="*/ 393992 h 1648930"/>
                <a:gd name="connsiteX272" fmla="*/ 1295067 w 2852795"/>
                <a:gd name="connsiteY272" fmla="*/ 393992 h 1648930"/>
                <a:gd name="connsiteX273" fmla="*/ 1304187 w 2852795"/>
                <a:gd name="connsiteY273" fmla="*/ 403112 h 1648930"/>
                <a:gd name="connsiteX274" fmla="*/ 1309659 w 2852795"/>
                <a:gd name="connsiteY274" fmla="*/ 419529 h 1648930"/>
                <a:gd name="connsiteX275" fmla="*/ 1316955 w 2852795"/>
                <a:gd name="connsiteY275" fmla="*/ 419529 h 1648930"/>
                <a:gd name="connsiteX276" fmla="*/ 1326075 w 2852795"/>
                <a:gd name="connsiteY276" fmla="*/ 430473 h 1648930"/>
                <a:gd name="connsiteX277" fmla="*/ 1335195 w 2852795"/>
                <a:gd name="connsiteY277" fmla="*/ 437769 h 1648930"/>
                <a:gd name="connsiteX278" fmla="*/ 1346140 w 2852795"/>
                <a:gd name="connsiteY278" fmla="*/ 437769 h 1648930"/>
                <a:gd name="connsiteX279" fmla="*/ 1351612 w 2852795"/>
                <a:gd name="connsiteY279" fmla="*/ 446889 h 1648930"/>
                <a:gd name="connsiteX280" fmla="*/ 1357084 w 2852795"/>
                <a:gd name="connsiteY280" fmla="*/ 456010 h 1648930"/>
                <a:gd name="connsiteX281" fmla="*/ 1346140 w 2852795"/>
                <a:gd name="connsiteY281" fmla="*/ 456010 h 1648930"/>
                <a:gd name="connsiteX282" fmla="*/ 1282298 w 2852795"/>
                <a:gd name="connsiteY282" fmla="*/ 395816 h 1648930"/>
                <a:gd name="connsiteX283" fmla="*/ 1229401 w 2852795"/>
                <a:gd name="connsiteY283" fmla="*/ 361160 h 1648930"/>
                <a:gd name="connsiteX284" fmla="*/ 1575968 w 2852795"/>
                <a:gd name="connsiteY284" fmla="*/ 207940 h 1648930"/>
                <a:gd name="connsiteX285" fmla="*/ 1575968 w 2852795"/>
                <a:gd name="connsiteY285" fmla="*/ 215237 h 1648930"/>
                <a:gd name="connsiteX286" fmla="*/ 1597857 w 2852795"/>
                <a:gd name="connsiteY286" fmla="*/ 233477 h 1648930"/>
                <a:gd name="connsiteX287" fmla="*/ 1601505 w 2852795"/>
                <a:gd name="connsiteY287" fmla="*/ 233477 h 1648930"/>
                <a:gd name="connsiteX288" fmla="*/ 1599681 w 2852795"/>
                <a:gd name="connsiteY288" fmla="*/ 249893 h 1648930"/>
                <a:gd name="connsiteX289" fmla="*/ 1597857 w 2852795"/>
                <a:gd name="connsiteY289" fmla="*/ 266310 h 1648930"/>
                <a:gd name="connsiteX290" fmla="*/ 1590561 w 2852795"/>
                <a:gd name="connsiteY290" fmla="*/ 266310 h 1648930"/>
                <a:gd name="connsiteX291" fmla="*/ 1590561 w 2852795"/>
                <a:gd name="connsiteY291" fmla="*/ 280902 h 1648930"/>
                <a:gd name="connsiteX292" fmla="*/ 1583265 w 2852795"/>
                <a:gd name="connsiteY292" fmla="*/ 284550 h 1648930"/>
                <a:gd name="connsiteX293" fmla="*/ 1575968 w 2852795"/>
                <a:gd name="connsiteY293" fmla="*/ 288198 h 1648930"/>
                <a:gd name="connsiteX294" fmla="*/ 1575968 w 2852795"/>
                <a:gd name="connsiteY294" fmla="*/ 280902 h 1648930"/>
                <a:gd name="connsiteX295" fmla="*/ 1559552 w 2852795"/>
                <a:gd name="connsiteY295" fmla="*/ 268134 h 1648930"/>
                <a:gd name="connsiteX296" fmla="*/ 1554080 w 2852795"/>
                <a:gd name="connsiteY296" fmla="*/ 244421 h 1648930"/>
                <a:gd name="connsiteX297" fmla="*/ 1550432 w 2852795"/>
                <a:gd name="connsiteY297" fmla="*/ 244421 h 1648930"/>
                <a:gd name="connsiteX298" fmla="*/ 1555904 w 2852795"/>
                <a:gd name="connsiteY298" fmla="*/ 224357 h 1648930"/>
                <a:gd name="connsiteX299" fmla="*/ 1575968 w 2852795"/>
                <a:gd name="connsiteY299" fmla="*/ 207940 h 1648930"/>
                <a:gd name="connsiteX300" fmla="*/ 1962664 w 2852795"/>
                <a:gd name="connsiteY300" fmla="*/ 134979 h 1648930"/>
                <a:gd name="connsiteX301" fmla="*/ 1962664 w 2852795"/>
                <a:gd name="connsiteY301" fmla="*/ 156867 h 1648930"/>
                <a:gd name="connsiteX302" fmla="*/ 1959016 w 2852795"/>
                <a:gd name="connsiteY302" fmla="*/ 156867 h 1648930"/>
                <a:gd name="connsiteX303" fmla="*/ 1886055 w 2852795"/>
                <a:gd name="connsiteY303" fmla="*/ 134979 h 1648930"/>
                <a:gd name="connsiteX304" fmla="*/ 1889703 w 2852795"/>
                <a:gd name="connsiteY304" fmla="*/ 145923 h 1648930"/>
                <a:gd name="connsiteX305" fmla="*/ 1893351 w 2852795"/>
                <a:gd name="connsiteY305" fmla="*/ 171460 h 1648930"/>
                <a:gd name="connsiteX306" fmla="*/ 1900647 w 2852795"/>
                <a:gd name="connsiteY306" fmla="*/ 171460 h 1648930"/>
                <a:gd name="connsiteX307" fmla="*/ 1900647 w 2852795"/>
                <a:gd name="connsiteY307" fmla="*/ 182404 h 1648930"/>
                <a:gd name="connsiteX308" fmla="*/ 1904295 w 2852795"/>
                <a:gd name="connsiteY308" fmla="*/ 218885 h 1648930"/>
                <a:gd name="connsiteX309" fmla="*/ 1911591 w 2852795"/>
                <a:gd name="connsiteY309" fmla="*/ 218885 h 1648930"/>
                <a:gd name="connsiteX310" fmla="*/ 1911591 w 2852795"/>
                <a:gd name="connsiteY310" fmla="*/ 233477 h 1648930"/>
                <a:gd name="connsiteX311" fmla="*/ 1915239 w 2852795"/>
                <a:gd name="connsiteY311" fmla="*/ 244421 h 1648930"/>
                <a:gd name="connsiteX312" fmla="*/ 1922535 w 2852795"/>
                <a:gd name="connsiteY312" fmla="*/ 244421 h 1648930"/>
                <a:gd name="connsiteX313" fmla="*/ 1922535 w 2852795"/>
                <a:gd name="connsiteY313" fmla="*/ 269958 h 1648930"/>
                <a:gd name="connsiteX314" fmla="*/ 1935304 w 2852795"/>
                <a:gd name="connsiteY314" fmla="*/ 284550 h 1648930"/>
                <a:gd name="connsiteX315" fmla="*/ 1962664 w 2852795"/>
                <a:gd name="connsiteY315" fmla="*/ 288198 h 1648930"/>
                <a:gd name="connsiteX316" fmla="*/ 1973609 w 2852795"/>
                <a:gd name="connsiteY316" fmla="*/ 284550 h 1648930"/>
                <a:gd name="connsiteX317" fmla="*/ 1995497 w 2852795"/>
                <a:gd name="connsiteY317" fmla="*/ 290022 h 1648930"/>
                <a:gd name="connsiteX318" fmla="*/ 2013737 w 2852795"/>
                <a:gd name="connsiteY318" fmla="*/ 299142 h 1648930"/>
                <a:gd name="connsiteX319" fmla="*/ 2013737 w 2852795"/>
                <a:gd name="connsiteY319" fmla="*/ 291846 h 1648930"/>
                <a:gd name="connsiteX320" fmla="*/ 2030154 w 2852795"/>
                <a:gd name="connsiteY320" fmla="*/ 262661 h 1648930"/>
                <a:gd name="connsiteX321" fmla="*/ 2057514 w 2852795"/>
                <a:gd name="connsiteY321" fmla="*/ 240773 h 1648930"/>
                <a:gd name="connsiteX322" fmla="*/ 2079403 w 2852795"/>
                <a:gd name="connsiteY322" fmla="*/ 251718 h 1648930"/>
                <a:gd name="connsiteX323" fmla="*/ 2090347 w 2852795"/>
                <a:gd name="connsiteY323" fmla="*/ 277254 h 1648930"/>
                <a:gd name="connsiteX324" fmla="*/ 2097643 w 2852795"/>
                <a:gd name="connsiteY324" fmla="*/ 306439 h 1648930"/>
                <a:gd name="connsiteX325" fmla="*/ 2108587 w 2852795"/>
                <a:gd name="connsiteY325" fmla="*/ 324679 h 1648930"/>
                <a:gd name="connsiteX326" fmla="*/ 2145068 w 2852795"/>
                <a:gd name="connsiteY326" fmla="*/ 324679 h 1648930"/>
                <a:gd name="connsiteX327" fmla="*/ 2165133 w 2852795"/>
                <a:gd name="connsiteY327" fmla="*/ 331975 h 1648930"/>
                <a:gd name="connsiteX328" fmla="*/ 2188845 w 2852795"/>
                <a:gd name="connsiteY328" fmla="*/ 339271 h 1648930"/>
                <a:gd name="connsiteX329" fmla="*/ 2196141 w 2852795"/>
                <a:gd name="connsiteY329" fmla="*/ 328327 h 1648930"/>
                <a:gd name="connsiteX330" fmla="*/ 2203437 w 2852795"/>
                <a:gd name="connsiteY330" fmla="*/ 317383 h 1648930"/>
                <a:gd name="connsiteX331" fmla="*/ 2210733 w 2852795"/>
                <a:gd name="connsiteY331" fmla="*/ 317383 h 1648930"/>
                <a:gd name="connsiteX332" fmla="*/ 2221678 w 2852795"/>
                <a:gd name="connsiteY332" fmla="*/ 299142 h 1648930"/>
                <a:gd name="connsiteX333" fmla="*/ 2247214 w 2852795"/>
                <a:gd name="connsiteY333" fmla="*/ 288198 h 1648930"/>
                <a:gd name="connsiteX334" fmla="*/ 2256334 w 2852795"/>
                <a:gd name="connsiteY334" fmla="*/ 295494 h 1648930"/>
                <a:gd name="connsiteX335" fmla="*/ 2261806 w 2852795"/>
                <a:gd name="connsiteY335" fmla="*/ 310087 h 1648930"/>
                <a:gd name="connsiteX336" fmla="*/ 2265455 w 2852795"/>
                <a:gd name="connsiteY336" fmla="*/ 310087 h 1648930"/>
                <a:gd name="connsiteX337" fmla="*/ 2258158 w 2852795"/>
                <a:gd name="connsiteY337" fmla="*/ 346567 h 1648930"/>
                <a:gd name="connsiteX338" fmla="*/ 2250862 w 2852795"/>
                <a:gd name="connsiteY338" fmla="*/ 346567 h 1648930"/>
                <a:gd name="connsiteX339" fmla="*/ 2254510 w 2852795"/>
                <a:gd name="connsiteY339" fmla="*/ 364808 h 1648930"/>
                <a:gd name="connsiteX340" fmla="*/ 2272751 w 2852795"/>
                <a:gd name="connsiteY340" fmla="*/ 375752 h 1648930"/>
                <a:gd name="connsiteX341" fmla="*/ 2272751 w 2852795"/>
                <a:gd name="connsiteY341" fmla="*/ 386696 h 1648930"/>
                <a:gd name="connsiteX342" fmla="*/ 2281871 w 2852795"/>
                <a:gd name="connsiteY342" fmla="*/ 397640 h 1648930"/>
                <a:gd name="connsiteX343" fmla="*/ 2290991 w 2852795"/>
                <a:gd name="connsiteY343" fmla="*/ 401288 h 1648930"/>
                <a:gd name="connsiteX344" fmla="*/ 2294639 w 2852795"/>
                <a:gd name="connsiteY344" fmla="*/ 401288 h 1648930"/>
                <a:gd name="connsiteX345" fmla="*/ 2301935 w 2852795"/>
                <a:gd name="connsiteY345" fmla="*/ 412233 h 1648930"/>
                <a:gd name="connsiteX346" fmla="*/ 2340240 w 2852795"/>
                <a:gd name="connsiteY346" fmla="*/ 399464 h 1648930"/>
                <a:gd name="connsiteX347" fmla="*/ 2378545 w 2852795"/>
                <a:gd name="connsiteY347" fmla="*/ 386696 h 1648930"/>
                <a:gd name="connsiteX348" fmla="*/ 2380369 w 2852795"/>
                <a:gd name="connsiteY348" fmla="*/ 395816 h 1648930"/>
                <a:gd name="connsiteX349" fmla="*/ 2382193 w 2852795"/>
                <a:gd name="connsiteY349" fmla="*/ 401288 h 1648930"/>
                <a:gd name="connsiteX350" fmla="*/ 2385841 w 2852795"/>
                <a:gd name="connsiteY350" fmla="*/ 401288 h 1648930"/>
                <a:gd name="connsiteX351" fmla="*/ 2382193 w 2852795"/>
                <a:gd name="connsiteY351" fmla="*/ 410409 h 1648930"/>
                <a:gd name="connsiteX352" fmla="*/ 2378545 w 2852795"/>
                <a:gd name="connsiteY352" fmla="*/ 419529 h 1648930"/>
                <a:gd name="connsiteX353" fmla="*/ 2371249 w 2852795"/>
                <a:gd name="connsiteY353" fmla="*/ 419529 h 1648930"/>
                <a:gd name="connsiteX354" fmla="*/ 2374897 w 2852795"/>
                <a:gd name="connsiteY354" fmla="*/ 443241 h 1648930"/>
                <a:gd name="connsiteX355" fmla="*/ 2378545 w 2852795"/>
                <a:gd name="connsiteY355" fmla="*/ 470602 h 1648930"/>
                <a:gd name="connsiteX356" fmla="*/ 2394961 w 2852795"/>
                <a:gd name="connsiteY356" fmla="*/ 468778 h 1648930"/>
                <a:gd name="connsiteX357" fmla="*/ 2411378 w 2852795"/>
                <a:gd name="connsiteY357" fmla="*/ 466954 h 1648930"/>
                <a:gd name="connsiteX358" fmla="*/ 2442386 w 2852795"/>
                <a:gd name="connsiteY358" fmla="*/ 481546 h 1648930"/>
                <a:gd name="connsiteX359" fmla="*/ 2462451 w 2852795"/>
                <a:gd name="connsiteY359" fmla="*/ 507083 h 1648930"/>
                <a:gd name="connsiteX360" fmla="*/ 2466099 w 2852795"/>
                <a:gd name="connsiteY360" fmla="*/ 518027 h 1648930"/>
                <a:gd name="connsiteX361" fmla="*/ 2469747 w 2852795"/>
                <a:gd name="connsiteY361" fmla="*/ 528971 h 1648930"/>
                <a:gd name="connsiteX362" fmla="*/ 2477043 w 2852795"/>
                <a:gd name="connsiteY362" fmla="*/ 528971 h 1648930"/>
                <a:gd name="connsiteX363" fmla="*/ 2493459 w 2852795"/>
                <a:gd name="connsiteY363" fmla="*/ 547212 h 1648930"/>
                <a:gd name="connsiteX364" fmla="*/ 2506228 w 2852795"/>
                <a:gd name="connsiteY364" fmla="*/ 576396 h 1648930"/>
                <a:gd name="connsiteX365" fmla="*/ 2500755 w 2852795"/>
                <a:gd name="connsiteY365" fmla="*/ 594637 h 1648930"/>
                <a:gd name="connsiteX366" fmla="*/ 2495283 w 2852795"/>
                <a:gd name="connsiteY366" fmla="*/ 620173 h 1648930"/>
                <a:gd name="connsiteX367" fmla="*/ 2513524 w 2852795"/>
                <a:gd name="connsiteY367" fmla="*/ 642062 h 1648930"/>
                <a:gd name="connsiteX368" fmla="*/ 2517172 w 2852795"/>
                <a:gd name="connsiteY368" fmla="*/ 660302 h 1648930"/>
                <a:gd name="connsiteX369" fmla="*/ 2520820 w 2852795"/>
                <a:gd name="connsiteY369" fmla="*/ 671246 h 1648930"/>
                <a:gd name="connsiteX370" fmla="*/ 2524468 w 2852795"/>
                <a:gd name="connsiteY370" fmla="*/ 682190 h 1648930"/>
                <a:gd name="connsiteX371" fmla="*/ 2539060 w 2852795"/>
                <a:gd name="connsiteY371" fmla="*/ 674894 h 1648930"/>
                <a:gd name="connsiteX372" fmla="*/ 2542708 w 2852795"/>
                <a:gd name="connsiteY372" fmla="*/ 669422 h 1648930"/>
                <a:gd name="connsiteX373" fmla="*/ 2546356 w 2852795"/>
                <a:gd name="connsiteY373" fmla="*/ 663950 h 1648930"/>
                <a:gd name="connsiteX374" fmla="*/ 2553652 w 2852795"/>
                <a:gd name="connsiteY374" fmla="*/ 663950 h 1648930"/>
                <a:gd name="connsiteX375" fmla="*/ 2586485 w 2852795"/>
                <a:gd name="connsiteY375" fmla="*/ 653006 h 1648930"/>
                <a:gd name="connsiteX376" fmla="*/ 2597429 w 2852795"/>
                <a:gd name="connsiteY376" fmla="*/ 649358 h 1648930"/>
                <a:gd name="connsiteX377" fmla="*/ 2597429 w 2852795"/>
                <a:gd name="connsiteY377" fmla="*/ 642062 h 1648930"/>
                <a:gd name="connsiteX378" fmla="*/ 2628438 w 2852795"/>
                <a:gd name="connsiteY378" fmla="*/ 642062 h 1648930"/>
                <a:gd name="connsiteX379" fmla="*/ 2659447 w 2852795"/>
                <a:gd name="connsiteY379" fmla="*/ 638413 h 1648930"/>
                <a:gd name="connsiteX380" fmla="*/ 2670391 w 2852795"/>
                <a:gd name="connsiteY380" fmla="*/ 634765 h 1648930"/>
                <a:gd name="connsiteX381" fmla="*/ 2670391 w 2852795"/>
                <a:gd name="connsiteY381" fmla="*/ 627469 h 1648930"/>
                <a:gd name="connsiteX382" fmla="*/ 2721464 w 2852795"/>
                <a:gd name="connsiteY382" fmla="*/ 616525 h 1648930"/>
                <a:gd name="connsiteX383" fmla="*/ 2734840 w 2852795"/>
                <a:gd name="connsiteY383" fmla="*/ 613850 h 1648930"/>
                <a:gd name="connsiteX384" fmla="*/ 2728760 w 2852795"/>
                <a:gd name="connsiteY384" fmla="*/ 616525 h 1648930"/>
                <a:gd name="connsiteX385" fmla="*/ 2728760 w 2852795"/>
                <a:gd name="connsiteY385" fmla="*/ 623821 h 1648930"/>
                <a:gd name="connsiteX386" fmla="*/ 2695928 w 2852795"/>
                <a:gd name="connsiteY386" fmla="*/ 634765 h 1648930"/>
                <a:gd name="connsiteX387" fmla="*/ 2695928 w 2852795"/>
                <a:gd name="connsiteY387" fmla="*/ 638413 h 1648930"/>
                <a:gd name="connsiteX388" fmla="*/ 2664919 w 2852795"/>
                <a:gd name="connsiteY388" fmla="*/ 645710 h 1648930"/>
                <a:gd name="connsiteX389" fmla="*/ 2622966 w 2852795"/>
                <a:gd name="connsiteY389" fmla="*/ 660302 h 1648930"/>
                <a:gd name="connsiteX390" fmla="*/ 2581013 w 2852795"/>
                <a:gd name="connsiteY390" fmla="*/ 694959 h 1648930"/>
                <a:gd name="connsiteX391" fmla="*/ 2553652 w 2852795"/>
                <a:gd name="connsiteY391" fmla="*/ 762448 h 1648930"/>
                <a:gd name="connsiteX392" fmla="*/ 2581013 w 2852795"/>
                <a:gd name="connsiteY392" fmla="*/ 798929 h 1648930"/>
                <a:gd name="connsiteX393" fmla="*/ 2597429 w 2852795"/>
                <a:gd name="connsiteY393" fmla="*/ 842706 h 1648930"/>
                <a:gd name="connsiteX394" fmla="*/ 2597429 w 2852795"/>
                <a:gd name="connsiteY394" fmla="*/ 864594 h 1648930"/>
                <a:gd name="connsiteX395" fmla="*/ 2601077 w 2852795"/>
                <a:gd name="connsiteY395" fmla="*/ 875538 h 1648930"/>
                <a:gd name="connsiteX396" fmla="*/ 2621142 w 2852795"/>
                <a:gd name="connsiteY396" fmla="*/ 893779 h 1648930"/>
                <a:gd name="connsiteX397" fmla="*/ 2626614 w 2852795"/>
                <a:gd name="connsiteY397" fmla="*/ 930259 h 1648930"/>
                <a:gd name="connsiteX398" fmla="*/ 2590133 w 2852795"/>
                <a:gd name="connsiteY398" fmla="*/ 959444 h 1648930"/>
                <a:gd name="connsiteX399" fmla="*/ 2582837 w 2852795"/>
                <a:gd name="connsiteY399" fmla="*/ 974036 h 1648930"/>
                <a:gd name="connsiteX400" fmla="*/ 2586485 w 2852795"/>
                <a:gd name="connsiteY400" fmla="*/ 995925 h 1648930"/>
                <a:gd name="connsiteX401" fmla="*/ 2590133 w 2852795"/>
                <a:gd name="connsiteY401" fmla="*/ 1014165 h 1648930"/>
                <a:gd name="connsiteX402" fmla="*/ 2588309 w 2852795"/>
                <a:gd name="connsiteY402" fmla="*/ 1036053 h 1648930"/>
                <a:gd name="connsiteX403" fmla="*/ 2586485 w 2852795"/>
                <a:gd name="connsiteY403" fmla="*/ 1057942 h 1648930"/>
                <a:gd name="connsiteX404" fmla="*/ 2602901 w 2852795"/>
                <a:gd name="connsiteY404" fmla="*/ 1072534 h 1648930"/>
                <a:gd name="connsiteX405" fmla="*/ 2626614 w 2852795"/>
                <a:gd name="connsiteY405" fmla="*/ 1083479 h 1648930"/>
                <a:gd name="connsiteX406" fmla="*/ 2626614 w 2852795"/>
                <a:gd name="connsiteY406" fmla="*/ 1116311 h 1648930"/>
                <a:gd name="connsiteX407" fmla="*/ 2550004 w 2852795"/>
                <a:gd name="connsiteY407" fmla="*/ 1154616 h 1648930"/>
                <a:gd name="connsiteX408" fmla="*/ 2517172 w 2852795"/>
                <a:gd name="connsiteY408" fmla="*/ 1240346 h 1648930"/>
                <a:gd name="connsiteX409" fmla="*/ 2540884 w 2852795"/>
                <a:gd name="connsiteY409" fmla="*/ 1258586 h 1648930"/>
                <a:gd name="connsiteX410" fmla="*/ 2546356 w 2852795"/>
                <a:gd name="connsiteY410" fmla="*/ 1295067 h 1648930"/>
                <a:gd name="connsiteX411" fmla="*/ 2529940 w 2852795"/>
                <a:gd name="connsiteY411" fmla="*/ 1300539 h 1648930"/>
                <a:gd name="connsiteX412" fmla="*/ 2502579 w 2852795"/>
                <a:gd name="connsiteY412" fmla="*/ 1306011 h 1648930"/>
                <a:gd name="connsiteX413" fmla="*/ 2477043 w 2852795"/>
                <a:gd name="connsiteY413" fmla="*/ 1316955 h 1648930"/>
                <a:gd name="connsiteX414" fmla="*/ 2466099 w 2852795"/>
                <a:gd name="connsiteY414" fmla="*/ 1335196 h 1648930"/>
                <a:gd name="connsiteX415" fmla="*/ 2467923 w 2852795"/>
                <a:gd name="connsiteY415" fmla="*/ 1357084 h 1648930"/>
                <a:gd name="connsiteX416" fmla="*/ 2477043 w 2852795"/>
                <a:gd name="connsiteY416" fmla="*/ 1382621 h 1648930"/>
                <a:gd name="connsiteX417" fmla="*/ 2466099 w 2852795"/>
                <a:gd name="connsiteY417" fmla="*/ 1382621 h 1648930"/>
                <a:gd name="connsiteX418" fmla="*/ 2460627 w 2852795"/>
                <a:gd name="connsiteY418" fmla="*/ 1389917 h 1648930"/>
                <a:gd name="connsiteX419" fmla="*/ 2455155 w 2852795"/>
                <a:gd name="connsiteY419" fmla="*/ 1397213 h 1648930"/>
                <a:gd name="connsiteX420" fmla="*/ 2451506 w 2852795"/>
                <a:gd name="connsiteY420" fmla="*/ 1397213 h 1648930"/>
                <a:gd name="connsiteX421" fmla="*/ 2427794 w 2852795"/>
                <a:gd name="connsiteY421" fmla="*/ 1419101 h 1648930"/>
                <a:gd name="connsiteX422" fmla="*/ 2393137 w 2852795"/>
                <a:gd name="connsiteY422" fmla="*/ 1430046 h 1648930"/>
                <a:gd name="connsiteX423" fmla="*/ 2385841 w 2852795"/>
                <a:gd name="connsiteY423" fmla="*/ 1422750 h 1648930"/>
                <a:gd name="connsiteX424" fmla="*/ 2385841 w 2852795"/>
                <a:gd name="connsiteY424" fmla="*/ 1430046 h 1648930"/>
                <a:gd name="connsiteX425" fmla="*/ 2371249 w 2852795"/>
                <a:gd name="connsiteY425" fmla="*/ 1430046 h 1648930"/>
                <a:gd name="connsiteX426" fmla="*/ 2369425 w 2852795"/>
                <a:gd name="connsiteY426" fmla="*/ 1435518 h 1648930"/>
                <a:gd name="connsiteX427" fmla="*/ 2367601 w 2852795"/>
                <a:gd name="connsiteY427" fmla="*/ 1440990 h 1648930"/>
                <a:gd name="connsiteX428" fmla="*/ 2356656 w 2852795"/>
                <a:gd name="connsiteY428" fmla="*/ 1440990 h 1648930"/>
                <a:gd name="connsiteX429" fmla="*/ 2349360 w 2852795"/>
                <a:gd name="connsiteY429" fmla="*/ 1451934 h 1648930"/>
                <a:gd name="connsiteX430" fmla="*/ 2323824 w 2852795"/>
                <a:gd name="connsiteY430" fmla="*/ 1451934 h 1648930"/>
                <a:gd name="connsiteX431" fmla="*/ 2312880 w 2852795"/>
                <a:gd name="connsiteY431" fmla="*/ 1492063 h 1648930"/>
                <a:gd name="connsiteX432" fmla="*/ 2323824 w 2852795"/>
                <a:gd name="connsiteY432" fmla="*/ 1524896 h 1648930"/>
                <a:gd name="connsiteX433" fmla="*/ 2309231 w 2852795"/>
                <a:gd name="connsiteY433" fmla="*/ 1535840 h 1648930"/>
                <a:gd name="connsiteX434" fmla="*/ 2281871 w 2852795"/>
                <a:gd name="connsiteY434" fmla="*/ 1513951 h 1648930"/>
                <a:gd name="connsiteX435" fmla="*/ 2258158 w 2852795"/>
                <a:gd name="connsiteY435" fmla="*/ 1499359 h 1648930"/>
                <a:gd name="connsiteX436" fmla="*/ 2258158 w 2852795"/>
                <a:gd name="connsiteY436" fmla="*/ 1492063 h 1648930"/>
                <a:gd name="connsiteX437" fmla="*/ 2249038 w 2852795"/>
                <a:gd name="connsiteY437" fmla="*/ 1490239 h 1648930"/>
                <a:gd name="connsiteX438" fmla="*/ 2239918 w 2852795"/>
                <a:gd name="connsiteY438" fmla="*/ 1488415 h 1648930"/>
                <a:gd name="connsiteX439" fmla="*/ 2239918 w 2852795"/>
                <a:gd name="connsiteY439" fmla="*/ 1492063 h 1648930"/>
                <a:gd name="connsiteX440" fmla="*/ 2212557 w 2852795"/>
                <a:gd name="connsiteY440" fmla="*/ 1510303 h 1648930"/>
                <a:gd name="connsiteX441" fmla="*/ 2203437 w 2852795"/>
                <a:gd name="connsiteY441" fmla="*/ 1534016 h 1648930"/>
                <a:gd name="connsiteX442" fmla="*/ 2190669 w 2852795"/>
                <a:gd name="connsiteY442" fmla="*/ 1555904 h 1648930"/>
                <a:gd name="connsiteX443" fmla="*/ 2156012 w 2852795"/>
                <a:gd name="connsiteY443" fmla="*/ 1565024 h 1648930"/>
                <a:gd name="connsiteX444" fmla="*/ 2108587 w 2852795"/>
                <a:gd name="connsiteY444" fmla="*/ 1543136 h 1648930"/>
                <a:gd name="connsiteX445" fmla="*/ 2097643 w 2852795"/>
                <a:gd name="connsiteY445" fmla="*/ 1559552 h 1648930"/>
                <a:gd name="connsiteX446" fmla="*/ 2090347 w 2852795"/>
                <a:gd name="connsiteY446" fmla="*/ 1583265 h 1648930"/>
                <a:gd name="connsiteX447" fmla="*/ 2072107 w 2852795"/>
                <a:gd name="connsiteY447" fmla="*/ 1583265 h 1648930"/>
                <a:gd name="connsiteX448" fmla="*/ 2053866 w 2852795"/>
                <a:gd name="connsiteY448" fmla="*/ 1608801 h 1648930"/>
                <a:gd name="connsiteX449" fmla="*/ 2042922 w 2852795"/>
                <a:gd name="connsiteY449" fmla="*/ 1645282 h 1648930"/>
                <a:gd name="connsiteX450" fmla="*/ 2031978 w 2852795"/>
                <a:gd name="connsiteY450" fmla="*/ 1645282 h 1648930"/>
                <a:gd name="connsiteX451" fmla="*/ 2031978 w 2852795"/>
                <a:gd name="connsiteY451" fmla="*/ 1619746 h 1648930"/>
                <a:gd name="connsiteX452" fmla="*/ 1995497 w 2852795"/>
                <a:gd name="connsiteY452" fmla="*/ 1572321 h 1648930"/>
                <a:gd name="connsiteX453" fmla="*/ 1977257 w 2852795"/>
                <a:gd name="connsiteY453" fmla="*/ 1575969 h 1648930"/>
                <a:gd name="connsiteX454" fmla="*/ 1951720 w 2852795"/>
                <a:gd name="connsiteY454" fmla="*/ 1563201 h 1648930"/>
                <a:gd name="connsiteX455" fmla="*/ 1926184 w 2852795"/>
                <a:gd name="connsiteY455" fmla="*/ 1543136 h 1648930"/>
                <a:gd name="connsiteX456" fmla="*/ 1875111 w 2852795"/>
                <a:gd name="connsiteY456" fmla="*/ 1543136 h 1648930"/>
                <a:gd name="connsiteX457" fmla="*/ 1867814 w 2852795"/>
                <a:gd name="connsiteY457" fmla="*/ 1550432 h 1648930"/>
                <a:gd name="connsiteX458" fmla="*/ 1864166 w 2852795"/>
                <a:gd name="connsiteY458" fmla="*/ 1554080 h 1648930"/>
                <a:gd name="connsiteX459" fmla="*/ 1864166 w 2852795"/>
                <a:gd name="connsiteY459" fmla="*/ 1565024 h 1648930"/>
                <a:gd name="connsiteX460" fmla="*/ 1856870 w 2852795"/>
                <a:gd name="connsiteY460" fmla="*/ 1565024 h 1648930"/>
                <a:gd name="connsiteX461" fmla="*/ 1856870 w 2852795"/>
                <a:gd name="connsiteY461" fmla="*/ 1568673 h 1648930"/>
                <a:gd name="connsiteX462" fmla="*/ 1860518 w 2852795"/>
                <a:gd name="connsiteY462" fmla="*/ 1585089 h 1648930"/>
                <a:gd name="connsiteX463" fmla="*/ 1864166 w 2852795"/>
                <a:gd name="connsiteY463" fmla="*/ 1597857 h 1648930"/>
                <a:gd name="connsiteX464" fmla="*/ 1827686 w 2852795"/>
                <a:gd name="connsiteY464" fmla="*/ 1648930 h 1648930"/>
                <a:gd name="connsiteX465" fmla="*/ 1809445 w 2852795"/>
                <a:gd name="connsiteY465" fmla="*/ 1623394 h 1648930"/>
                <a:gd name="connsiteX466" fmla="*/ 1816741 w 2852795"/>
                <a:gd name="connsiteY466" fmla="*/ 1605153 h 1648930"/>
                <a:gd name="connsiteX467" fmla="*/ 1824038 w 2852795"/>
                <a:gd name="connsiteY467" fmla="*/ 1586913 h 1648930"/>
                <a:gd name="connsiteX468" fmla="*/ 1831334 w 2852795"/>
                <a:gd name="connsiteY468" fmla="*/ 1572321 h 1648930"/>
                <a:gd name="connsiteX469" fmla="*/ 1793029 w 2852795"/>
                <a:gd name="connsiteY469" fmla="*/ 1526720 h 1648930"/>
                <a:gd name="connsiteX470" fmla="*/ 1710947 w 2852795"/>
                <a:gd name="connsiteY470" fmla="*/ 1506655 h 1648930"/>
                <a:gd name="connsiteX471" fmla="*/ 1705475 w 2852795"/>
                <a:gd name="connsiteY471" fmla="*/ 1515775 h 1648930"/>
                <a:gd name="connsiteX472" fmla="*/ 1700003 w 2852795"/>
                <a:gd name="connsiteY472" fmla="*/ 1524896 h 1648930"/>
                <a:gd name="connsiteX473" fmla="*/ 1696355 w 2852795"/>
                <a:gd name="connsiteY473" fmla="*/ 1535840 h 1648930"/>
                <a:gd name="connsiteX474" fmla="*/ 1689059 w 2852795"/>
                <a:gd name="connsiteY474" fmla="*/ 1535840 h 1648930"/>
                <a:gd name="connsiteX475" fmla="*/ 1685411 w 2852795"/>
                <a:gd name="connsiteY475" fmla="*/ 1550432 h 1648930"/>
                <a:gd name="connsiteX476" fmla="*/ 1678115 w 2852795"/>
                <a:gd name="connsiteY476" fmla="*/ 1579617 h 1648930"/>
                <a:gd name="connsiteX477" fmla="*/ 1652578 w 2852795"/>
                <a:gd name="connsiteY477" fmla="*/ 1597857 h 1648930"/>
                <a:gd name="connsiteX478" fmla="*/ 1637986 w 2852795"/>
                <a:gd name="connsiteY478" fmla="*/ 1601505 h 1648930"/>
                <a:gd name="connsiteX479" fmla="*/ 1639810 w 2852795"/>
                <a:gd name="connsiteY479" fmla="*/ 1570497 h 1648930"/>
                <a:gd name="connsiteX480" fmla="*/ 1652578 w 2852795"/>
                <a:gd name="connsiteY480" fmla="*/ 1543136 h 1648930"/>
                <a:gd name="connsiteX481" fmla="*/ 1652578 w 2852795"/>
                <a:gd name="connsiteY481" fmla="*/ 1535840 h 1648930"/>
                <a:gd name="connsiteX482" fmla="*/ 1659874 w 2852795"/>
                <a:gd name="connsiteY482" fmla="*/ 1535840 h 1648930"/>
                <a:gd name="connsiteX483" fmla="*/ 1659874 w 2852795"/>
                <a:gd name="connsiteY483" fmla="*/ 1524896 h 1648930"/>
                <a:gd name="connsiteX484" fmla="*/ 1663522 w 2852795"/>
                <a:gd name="connsiteY484" fmla="*/ 1481119 h 1648930"/>
                <a:gd name="connsiteX485" fmla="*/ 1656226 w 2852795"/>
                <a:gd name="connsiteY485" fmla="*/ 1477471 h 1648930"/>
                <a:gd name="connsiteX486" fmla="*/ 1652578 w 2852795"/>
                <a:gd name="connsiteY486" fmla="*/ 1470175 h 1648930"/>
                <a:gd name="connsiteX487" fmla="*/ 1634338 w 2852795"/>
                <a:gd name="connsiteY487" fmla="*/ 1470175 h 1648930"/>
                <a:gd name="connsiteX488" fmla="*/ 1623393 w 2852795"/>
                <a:gd name="connsiteY488" fmla="*/ 1466526 h 1648930"/>
                <a:gd name="connsiteX489" fmla="*/ 1623393 w 2852795"/>
                <a:gd name="connsiteY489" fmla="*/ 1459230 h 1648930"/>
                <a:gd name="connsiteX490" fmla="*/ 1579616 w 2852795"/>
                <a:gd name="connsiteY490" fmla="*/ 1451934 h 1648930"/>
                <a:gd name="connsiteX491" fmla="*/ 1539488 w 2852795"/>
                <a:gd name="connsiteY491" fmla="*/ 1481119 h 1648930"/>
                <a:gd name="connsiteX492" fmla="*/ 1535840 w 2852795"/>
                <a:gd name="connsiteY492" fmla="*/ 1466526 h 1648930"/>
                <a:gd name="connsiteX493" fmla="*/ 1532192 w 2852795"/>
                <a:gd name="connsiteY493" fmla="*/ 1451934 h 1648930"/>
                <a:gd name="connsiteX494" fmla="*/ 1539488 w 2852795"/>
                <a:gd name="connsiteY494" fmla="*/ 1451934 h 1648930"/>
                <a:gd name="connsiteX495" fmla="*/ 1539488 w 2852795"/>
                <a:gd name="connsiteY495" fmla="*/ 1444638 h 1648930"/>
                <a:gd name="connsiteX496" fmla="*/ 1532192 w 2852795"/>
                <a:gd name="connsiteY496" fmla="*/ 1444638 h 1648930"/>
                <a:gd name="connsiteX497" fmla="*/ 1539488 w 2852795"/>
                <a:gd name="connsiteY497" fmla="*/ 1408157 h 1648930"/>
                <a:gd name="connsiteX498" fmla="*/ 1532192 w 2852795"/>
                <a:gd name="connsiteY498" fmla="*/ 1408157 h 1648930"/>
                <a:gd name="connsiteX499" fmla="*/ 1517599 w 2852795"/>
                <a:gd name="connsiteY499" fmla="*/ 1397213 h 1648930"/>
                <a:gd name="connsiteX500" fmla="*/ 1495711 w 2852795"/>
                <a:gd name="connsiteY500" fmla="*/ 1393565 h 1648930"/>
                <a:gd name="connsiteX501" fmla="*/ 1493887 w 2852795"/>
                <a:gd name="connsiteY501" fmla="*/ 1380797 h 1648930"/>
                <a:gd name="connsiteX502" fmla="*/ 1492063 w 2852795"/>
                <a:gd name="connsiteY502" fmla="*/ 1368028 h 1648930"/>
                <a:gd name="connsiteX503" fmla="*/ 1495711 w 2852795"/>
                <a:gd name="connsiteY503" fmla="*/ 1368028 h 1648930"/>
                <a:gd name="connsiteX504" fmla="*/ 1499359 w 2852795"/>
                <a:gd name="connsiteY504" fmla="*/ 1351612 h 1648930"/>
                <a:gd name="connsiteX505" fmla="*/ 1503007 w 2852795"/>
                <a:gd name="connsiteY505" fmla="*/ 1335196 h 1648930"/>
                <a:gd name="connsiteX506" fmla="*/ 1495711 w 2852795"/>
                <a:gd name="connsiteY506" fmla="*/ 1327900 h 1648930"/>
                <a:gd name="connsiteX507" fmla="*/ 1492063 w 2852795"/>
                <a:gd name="connsiteY507" fmla="*/ 1320603 h 1648930"/>
                <a:gd name="connsiteX508" fmla="*/ 1459230 w 2852795"/>
                <a:gd name="connsiteY508" fmla="*/ 1295067 h 1648930"/>
                <a:gd name="connsiteX509" fmla="*/ 1455582 w 2852795"/>
                <a:gd name="connsiteY509" fmla="*/ 1284123 h 1648930"/>
                <a:gd name="connsiteX510" fmla="*/ 1450110 w 2852795"/>
                <a:gd name="connsiteY510" fmla="*/ 1275002 h 1648930"/>
                <a:gd name="connsiteX511" fmla="*/ 1444638 w 2852795"/>
                <a:gd name="connsiteY511" fmla="*/ 1265882 h 1648930"/>
                <a:gd name="connsiteX512" fmla="*/ 1437342 w 2852795"/>
                <a:gd name="connsiteY512" fmla="*/ 1265882 h 1648930"/>
                <a:gd name="connsiteX513" fmla="*/ 1433693 w 2852795"/>
                <a:gd name="connsiteY513" fmla="*/ 1262234 h 1648930"/>
                <a:gd name="connsiteX514" fmla="*/ 1375324 w 2852795"/>
                <a:gd name="connsiteY514" fmla="*/ 1284123 h 1648930"/>
                <a:gd name="connsiteX515" fmla="*/ 1338844 w 2852795"/>
                <a:gd name="connsiteY515" fmla="*/ 1273178 h 1648930"/>
                <a:gd name="connsiteX516" fmla="*/ 1338844 w 2852795"/>
                <a:gd name="connsiteY516" fmla="*/ 1265882 h 1648930"/>
                <a:gd name="connsiteX517" fmla="*/ 1349788 w 2852795"/>
                <a:gd name="connsiteY517" fmla="*/ 1251290 h 1648930"/>
                <a:gd name="connsiteX518" fmla="*/ 1360732 w 2852795"/>
                <a:gd name="connsiteY518" fmla="*/ 1251290 h 1648930"/>
                <a:gd name="connsiteX519" fmla="*/ 1360732 w 2852795"/>
                <a:gd name="connsiteY519" fmla="*/ 1240346 h 1648930"/>
                <a:gd name="connsiteX520" fmla="*/ 1422749 w 2852795"/>
                <a:gd name="connsiteY520" fmla="*/ 1189273 h 1648930"/>
                <a:gd name="connsiteX521" fmla="*/ 1419101 w 2852795"/>
                <a:gd name="connsiteY521" fmla="*/ 1189273 h 1648930"/>
                <a:gd name="connsiteX522" fmla="*/ 1400861 w 2852795"/>
                <a:gd name="connsiteY522" fmla="*/ 1132728 h 1648930"/>
                <a:gd name="connsiteX523" fmla="*/ 1371676 w 2852795"/>
                <a:gd name="connsiteY523" fmla="*/ 1083479 h 1648930"/>
                <a:gd name="connsiteX524" fmla="*/ 1349788 w 2852795"/>
                <a:gd name="connsiteY524" fmla="*/ 1083479 h 1648930"/>
                <a:gd name="connsiteX525" fmla="*/ 1329723 w 2852795"/>
                <a:gd name="connsiteY525" fmla="*/ 1090775 h 1648930"/>
                <a:gd name="connsiteX526" fmla="*/ 1302363 w 2852795"/>
                <a:gd name="connsiteY526" fmla="*/ 1090775 h 1648930"/>
                <a:gd name="connsiteX527" fmla="*/ 1298715 w 2852795"/>
                <a:gd name="connsiteY527" fmla="*/ 1061590 h 1648930"/>
                <a:gd name="connsiteX528" fmla="*/ 1316955 w 2852795"/>
                <a:gd name="connsiteY528" fmla="*/ 1054294 h 1648930"/>
                <a:gd name="connsiteX529" fmla="*/ 1349788 w 2852795"/>
                <a:gd name="connsiteY529" fmla="*/ 1046998 h 1648930"/>
                <a:gd name="connsiteX530" fmla="*/ 1349788 w 2852795"/>
                <a:gd name="connsiteY530" fmla="*/ 1032405 h 1648930"/>
                <a:gd name="connsiteX531" fmla="*/ 1340668 w 2852795"/>
                <a:gd name="connsiteY531" fmla="*/ 1017813 h 1648930"/>
                <a:gd name="connsiteX532" fmla="*/ 1320603 w 2852795"/>
                <a:gd name="connsiteY532" fmla="*/ 988629 h 1648930"/>
                <a:gd name="connsiteX533" fmla="*/ 1278650 w 2852795"/>
                <a:gd name="connsiteY533" fmla="*/ 961268 h 1648930"/>
                <a:gd name="connsiteX534" fmla="*/ 1207513 w 2852795"/>
                <a:gd name="connsiteY534" fmla="*/ 948500 h 1648930"/>
                <a:gd name="connsiteX535" fmla="*/ 1183800 w 2852795"/>
                <a:gd name="connsiteY535" fmla="*/ 952148 h 1648930"/>
                <a:gd name="connsiteX536" fmla="*/ 1149144 w 2852795"/>
                <a:gd name="connsiteY536" fmla="*/ 955796 h 1648930"/>
                <a:gd name="connsiteX537" fmla="*/ 1134551 w 2852795"/>
                <a:gd name="connsiteY537" fmla="*/ 952148 h 1648930"/>
                <a:gd name="connsiteX538" fmla="*/ 1123607 w 2852795"/>
                <a:gd name="connsiteY538" fmla="*/ 948500 h 1648930"/>
                <a:gd name="connsiteX539" fmla="*/ 1123607 w 2852795"/>
                <a:gd name="connsiteY539" fmla="*/ 941203 h 1648930"/>
                <a:gd name="connsiteX540" fmla="*/ 1083478 w 2852795"/>
                <a:gd name="connsiteY540" fmla="*/ 932083 h 1648930"/>
                <a:gd name="connsiteX541" fmla="*/ 1046997 w 2852795"/>
                <a:gd name="connsiteY541" fmla="*/ 922963 h 1648930"/>
                <a:gd name="connsiteX542" fmla="*/ 1046997 w 2852795"/>
                <a:gd name="connsiteY542" fmla="*/ 912019 h 1648930"/>
                <a:gd name="connsiteX543" fmla="*/ 1021461 w 2852795"/>
                <a:gd name="connsiteY543" fmla="*/ 879186 h 1648930"/>
                <a:gd name="connsiteX544" fmla="*/ 1025109 w 2852795"/>
                <a:gd name="connsiteY544" fmla="*/ 864594 h 1648930"/>
                <a:gd name="connsiteX545" fmla="*/ 1028757 w 2852795"/>
                <a:gd name="connsiteY545" fmla="*/ 857298 h 1648930"/>
                <a:gd name="connsiteX546" fmla="*/ 1061590 w 2852795"/>
                <a:gd name="connsiteY546" fmla="*/ 842706 h 1648930"/>
                <a:gd name="connsiteX547" fmla="*/ 1094422 w 2852795"/>
                <a:gd name="connsiteY547" fmla="*/ 828113 h 1648930"/>
                <a:gd name="connsiteX548" fmla="*/ 1112663 w 2852795"/>
                <a:gd name="connsiteY548" fmla="*/ 828113 h 1648930"/>
                <a:gd name="connsiteX549" fmla="*/ 1112663 w 2852795"/>
                <a:gd name="connsiteY549" fmla="*/ 820817 h 1648930"/>
                <a:gd name="connsiteX550" fmla="*/ 1119959 w 2852795"/>
                <a:gd name="connsiteY550" fmla="*/ 820817 h 1648930"/>
                <a:gd name="connsiteX551" fmla="*/ 1119959 w 2852795"/>
                <a:gd name="connsiteY551" fmla="*/ 828113 h 1648930"/>
                <a:gd name="connsiteX552" fmla="*/ 1192921 w 2852795"/>
                <a:gd name="connsiteY552" fmla="*/ 828113 h 1648930"/>
                <a:gd name="connsiteX553" fmla="*/ 1192921 w 2852795"/>
                <a:gd name="connsiteY553" fmla="*/ 820817 h 1648930"/>
                <a:gd name="connsiteX554" fmla="*/ 1200217 w 2852795"/>
                <a:gd name="connsiteY554" fmla="*/ 824465 h 1648930"/>
                <a:gd name="connsiteX555" fmla="*/ 1203865 w 2852795"/>
                <a:gd name="connsiteY555" fmla="*/ 828113 h 1648930"/>
                <a:gd name="connsiteX556" fmla="*/ 1287770 w 2852795"/>
                <a:gd name="connsiteY556" fmla="*/ 828113 h 1648930"/>
                <a:gd name="connsiteX557" fmla="*/ 1306011 w 2852795"/>
                <a:gd name="connsiteY557" fmla="*/ 804401 h 1648930"/>
                <a:gd name="connsiteX558" fmla="*/ 1338844 w 2852795"/>
                <a:gd name="connsiteY558" fmla="*/ 791632 h 1648930"/>
                <a:gd name="connsiteX559" fmla="*/ 1338844 w 2852795"/>
                <a:gd name="connsiteY559" fmla="*/ 780688 h 1648930"/>
                <a:gd name="connsiteX560" fmla="*/ 1357084 w 2852795"/>
                <a:gd name="connsiteY560" fmla="*/ 780688 h 1648930"/>
                <a:gd name="connsiteX561" fmla="*/ 1357084 w 2852795"/>
                <a:gd name="connsiteY561" fmla="*/ 773392 h 1648930"/>
                <a:gd name="connsiteX562" fmla="*/ 1360732 w 2852795"/>
                <a:gd name="connsiteY562" fmla="*/ 747856 h 1648930"/>
                <a:gd name="connsiteX563" fmla="*/ 1357084 w 2852795"/>
                <a:gd name="connsiteY563" fmla="*/ 733263 h 1648930"/>
                <a:gd name="connsiteX564" fmla="*/ 1391741 w 2852795"/>
                <a:gd name="connsiteY564" fmla="*/ 722319 h 1648930"/>
                <a:gd name="connsiteX565" fmla="*/ 1411805 w 2852795"/>
                <a:gd name="connsiteY565" fmla="*/ 689486 h 1648930"/>
                <a:gd name="connsiteX566" fmla="*/ 1408157 w 2852795"/>
                <a:gd name="connsiteY566" fmla="*/ 671246 h 1648930"/>
                <a:gd name="connsiteX567" fmla="*/ 1400861 w 2852795"/>
                <a:gd name="connsiteY567" fmla="*/ 671246 h 1648930"/>
                <a:gd name="connsiteX568" fmla="*/ 1371676 w 2852795"/>
                <a:gd name="connsiteY568" fmla="*/ 643886 h 1648930"/>
                <a:gd name="connsiteX569" fmla="*/ 1324251 w 2852795"/>
                <a:gd name="connsiteY569" fmla="*/ 612877 h 1648930"/>
                <a:gd name="connsiteX570" fmla="*/ 1273178 w 2852795"/>
                <a:gd name="connsiteY570" fmla="*/ 587340 h 1648930"/>
                <a:gd name="connsiteX571" fmla="*/ 1225753 w 2852795"/>
                <a:gd name="connsiteY571" fmla="*/ 569100 h 1648930"/>
                <a:gd name="connsiteX572" fmla="*/ 1225753 w 2852795"/>
                <a:gd name="connsiteY572" fmla="*/ 565452 h 1648930"/>
                <a:gd name="connsiteX573" fmla="*/ 1229401 w 2852795"/>
                <a:gd name="connsiteY573" fmla="*/ 558156 h 1648930"/>
                <a:gd name="connsiteX574" fmla="*/ 1243994 w 2852795"/>
                <a:gd name="connsiteY574" fmla="*/ 565452 h 1648930"/>
                <a:gd name="connsiteX575" fmla="*/ 1273178 w 2852795"/>
                <a:gd name="connsiteY575" fmla="*/ 580044 h 1648930"/>
                <a:gd name="connsiteX576" fmla="*/ 1267706 w 2852795"/>
                <a:gd name="connsiteY576" fmla="*/ 572748 h 1648930"/>
                <a:gd name="connsiteX577" fmla="*/ 1262234 w 2852795"/>
                <a:gd name="connsiteY577" fmla="*/ 565452 h 1648930"/>
                <a:gd name="connsiteX578" fmla="*/ 1273178 w 2852795"/>
                <a:gd name="connsiteY578" fmla="*/ 565452 h 1648930"/>
                <a:gd name="connsiteX579" fmla="*/ 1300539 w 2852795"/>
                <a:gd name="connsiteY579" fmla="*/ 589164 h 1648930"/>
                <a:gd name="connsiteX580" fmla="*/ 1335195 w 2852795"/>
                <a:gd name="connsiteY580" fmla="*/ 612877 h 1648930"/>
                <a:gd name="connsiteX581" fmla="*/ 1375324 w 2852795"/>
                <a:gd name="connsiteY581" fmla="*/ 612877 h 1648930"/>
                <a:gd name="connsiteX582" fmla="*/ 1386269 w 2852795"/>
                <a:gd name="connsiteY582" fmla="*/ 616525 h 1648930"/>
                <a:gd name="connsiteX583" fmla="*/ 1400861 w 2852795"/>
                <a:gd name="connsiteY583" fmla="*/ 638413 h 1648930"/>
                <a:gd name="connsiteX584" fmla="*/ 1411805 w 2852795"/>
                <a:gd name="connsiteY584" fmla="*/ 638413 h 1648930"/>
                <a:gd name="connsiteX585" fmla="*/ 1415453 w 2852795"/>
                <a:gd name="connsiteY585" fmla="*/ 643886 h 1648930"/>
                <a:gd name="connsiteX586" fmla="*/ 1419101 w 2852795"/>
                <a:gd name="connsiteY586" fmla="*/ 649358 h 1648930"/>
                <a:gd name="connsiteX587" fmla="*/ 1433693 w 2852795"/>
                <a:gd name="connsiteY587" fmla="*/ 642062 h 1648930"/>
                <a:gd name="connsiteX588" fmla="*/ 1433693 w 2852795"/>
                <a:gd name="connsiteY588" fmla="*/ 627469 h 1648930"/>
                <a:gd name="connsiteX589" fmla="*/ 1437342 w 2852795"/>
                <a:gd name="connsiteY589" fmla="*/ 569100 h 1648930"/>
                <a:gd name="connsiteX590" fmla="*/ 1444638 w 2852795"/>
                <a:gd name="connsiteY590" fmla="*/ 569100 h 1648930"/>
                <a:gd name="connsiteX591" fmla="*/ 1446462 w 2852795"/>
                <a:gd name="connsiteY591" fmla="*/ 556332 h 1648930"/>
                <a:gd name="connsiteX592" fmla="*/ 1448286 w 2852795"/>
                <a:gd name="connsiteY592" fmla="*/ 543563 h 1648930"/>
                <a:gd name="connsiteX593" fmla="*/ 1444638 w 2852795"/>
                <a:gd name="connsiteY593" fmla="*/ 543563 h 1648930"/>
                <a:gd name="connsiteX594" fmla="*/ 1428221 w 2852795"/>
                <a:gd name="connsiteY594" fmla="*/ 521675 h 1648930"/>
                <a:gd name="connsiteX595" fmla="*/ 1411805 w 2852795"/>
                <a:gd name="connsiteY595" fmla="*/ 507083 h 1648930"/>
                <a:gd name="connsiteX596" fmla="*/ 1408157 w 2852795"/>
                <a:gd name="connsiteY596" fmla="*/ 492490 h 1648930"/>
                <a:gd name="connsiteX597" fmla="*/ 1357084 w 2852795"/>
                <a:gd name="connsiteY597" fmla="*/ 456010 h 1648930"/>
                <a:gd name="connsiteX598" fmla="*/ 1364380 w 2852795"/>
                <a:gd name="connsiteY598" fmla="*/ 456010 h 1648930"/>
                <a:gd name="connsiteX599" fmla="*/ 1378972 w 2852795"/>
                <a:gd name="connsiteY599" fmla="*/ 465130 h 1648930"/>
                <a:gd name="connsiteX600" fmla="*/ 1386269 w 2852795"/>
                <a:gd name="connsiteY600" fmla="*/ 477898 h 1648930"/>
                <a:gd name="connsiteX601" fmla="*/ 1400861 w 2852795"/>
                <a:gd name="connsiteY601" fmla="*/ 477898 h 1648930"/>
                <a:gd name="connsiteX602" fmla="*/ 1411805 w 2852795"/>
                <a:gd name="connsiteY602" fmla="*/ 492490 h 1648930"/>
                <a:gd name="connsiteX603" fmla="*/ 1444638 w 2852795"/>
                <a:gd name="connsiteY603" fmla="*/ 496138 h 1648930"/>
                <a:gd name="connsiteX604" fmla="*/ 1466526 w 2852795"/>
                <a:gd name="connsiteY604" fmla="*/ 507083 h 1648930"/>
                <a:gd name="connsiteX605" fmla="*/ 1484767 w 2852795"/>
                <a:gd name="connsiteY605" fmla="*/ 514379 h 1648930"/>
                <a:gd name="connsiteX606" fmla="*/ 1484767 w 2852795"/>
                <a:gd name="connsiteY606" fmla="*/ 507083 h 1648930"/>
                <a:gd name="connsiteX607" fmla="*/ 1508479 w 2852795"/>
                <a:gd name="connsiteY607" fmla="*/ 487018 h 1648930"/>
                <a:gd name="connsiteX608" fmla="*/ 1517599 w 2852795"/>
                <a:gd name="connsiteY608" fmla="*/ 456010 h 1648930"/>
                <a:gd name="connsiteX609" fmla="*/ 1528543 w 2852795"/>
                <a:gd name="connsiteY609" fmla="*/ 456010 h 1648930"/>
                <a:gd name="connsiteX610" fmla="*/ 1534016 w 2852795"/>
                <a:gd name="connsiteY610" fmla="*/ 437769 h 1648930"/>
                <a:gd name="connsiteX611" fmla="*/ 1543136 w 2852795"/>
                <a:gd name="connsiteY611" fmla="*/ 430473 h 1648930"/>
                <a:gd name="connsiteX612" fmla="*/ 1550432 w 2852795"/>
                <a:gd name="connsiteY612" fmla="*/ 430473 h 1648930"/>
                <a:gd name="connsiteX613" fmla="*/ 1550432 w 2852795"/>
                <a:gd name="connsiteY613" fmla="*/ 419529 h 1648930"/>
                <a:gd name="connsiteX614" fmla="*/ 1561376 w 2852795"/>
                <a:gd name="connsiteY614" fmla="*/ 419529 h 1648930"/>
                <a:gd name="connsiteX615" fmla="*/ 1568672 w 2852795"/>
                <a:gd name="connsiteY615" fmla="*/ 361160 h 1648930"/>
                <a:gd name="connsiteX616" fmla="*/ 1566848 w 2852795"/>
                <a:gd name="connsiteY616" fmla="*/ 355688 h 1648930"/>
                <a:gd name="connsiteX617" fmla="*/ 1565024 w 2852795"/>
                <a:gd name="connsiteY617" fmla="*/ 350215 h 1648930"/>
                <a:gd name="connsiteX618" fmla="*/ 1586913 w 2852795"/>
                <a:gd name="connsiteY618" fmla="*/ 348391 h 1648930"/>
                <a:gd name="connsiteX619" fmla="*/ 1605153 w 2852795"/>
                <a:gd name="connsiteY619" fmla="*/ 346567 h 1648930"/>
                <a:gd name="connsiteX620" fmla="*/ 1605153 w 2852795"/>
                <a:gd name="connsiteY620" fmla="*/ 350215 h 1648930"/>
                <a:gd name="connsiteX621" fmla="*/ 1619745 w 2852795"/>
                <a:gd name="connsiteY621" fmla="*/ 355688 h 1648930"/>
                <a:gd name="connsiteX622" fmla="*/ 1634338 w 2852795"/>
                <a:gd name="connsiteY622" fmla="*/ 364808 h 1648930"/>
                <a:gd name="connsiteX623" fmla="*/ 1641634 w 2852795"/>
                <a:gd name="connsiteY623" fmla="*/ 364808 h 1648930"/>
                <a:gd name="connsiteX624" fmla="*/ 1641634 w 2852795"/>
                <a:gd name="connsiteY624" fmla="*/ 372104 h 1648930"/>
                <a:gd name="connsiteX625" fmla="*/ 1672642 w 2852795"/>
                <a:gd name="connsiteY625" fmla="*/ 362984 h 1648930"/>
                <a:gd name="connsiteX626" fmla="*/ 1700003 w 2852795"/>
                <a:gd name="connsiteY626" fmla="*/ 350215 h 1648930"/>
                <a:gd name="connsiteX627" fmla="*/ 1707299 w 2852795"/>
                <a:gd name="connsiteY627" fmla="*/ 350215 h 1648930"/>
                <a:gd name="connsiteX628" fmla="*/ 1707299 w 2852795"/>
                <a:gd name="connsiteY628" fmla="*/ 328327 h 1648930"/>
                <a:gd name="connsiteX629" fmla="*/ 1700003 w 2852795"/>
                <a:gd name="connsiteY629" fmla="*/ 328327 h 1648930"/>
                <a:gd name="connsiteX630" fmla="*/ 1700003 w 2852795"/>
                <a:gd name="connsiteY630" fmla="*/ 288198 h 1648930"/>
                <a:gd name="connsiteX631" fmla="*/ 1709123 w 2852795"/>
                <a:gd name="connsiteY631" fmla="*/ 282726 h 1648930"/>
                <a:gd name="connsiteX632" fmla="*/ 1718243 w 2852795"/>
                <a:gd name="connsiteY632" fmla="*/ 277254 h 1648930"/>
                <a:gd name="connsiteX633" fmla="*/ 1731012 w 2852795"/>
                <a:gd name="connsiteY633" fmla="*/ 279078 h 1648930"/>
                <a:gd name="connsiteX634" fmla="*/ 1743780 w 2852795"/>
                <a:gd name="connsiteY634" fmla="*/ 280902 h 1648930"/>
                <a:gd name="connsiteX635" fmla="*/ 1743780 w 2852795"/>
                <a:gd name="connsiteY635" fmla="*/ 288198 h 1648930"/>
                <a:gd name="connsiteX636" fmla="*/ 1772965 w 2852795"/>
                <a:gd name="connsiteY636" fmla="*/ 302791 h 1648930"/>
                <a:gd name="connsiteX637" fmla="*/ 1772965 w 2852795"/>
                <a:gd name="connsiteY637" fmla="*/ 310087 h 1648930"/>
                <a:gd name="connsiteX638" fmla="*/ 1780261 w 2852795"/>
                <a:gd name="connsiteY638" fmla="*/ 317383 h 1648930"/>
                <a:gd name="connsiteX639" fmla="*/ 1831334 w 2852795"/>
                <a:gd name="connsiteY639" fmla="*/ 313735 h 1648930"/>
                <a:gd name="connsiteX640" fmla="*/ 1842278 w 2852795"/>
                <a:gd name="connsiteY640" fmla="*/ 295494 h 1648930"/>
                <a:gd name="connsiteX641" fmla="*/ 1853222 w 2852795"/>
                <a:gd name="connsiteY641" fmla="*/ 280902 h 1648930"/>
                <a:gd name="connsiteX642" fmla="*/ 1853222 w 2852795"/>
                <a:gd name="connsiteY642" fmla="*/ 266310 h 1648930"/>
                <a:gd name="connsiteX643" fmla="*/ 1880583 w 2852795"/>
                <a:gd name="connsiteY643" fmla="*/ 248069 h 1648930"/>
                <a:gd name="connsiteX644" fmla="*/ 1893351 w 2852795"/>
                <a:gd name="connsiteY644" fmla="*/ 211589 h 1648930"/>
                <a:gd name="connsiteX645" fmla="*/ 1889703 w 2852795"/>
                <a:gd name="connsiteY645" fmla="*/ 173284 h 1648930"/>
                <a:gd name="connsiteX646" fmla="*/ 1886055 w 2852795"/>
                <a:gd name="connsiteY646" fmla="*/ 134979 h 1648930"/>
                <a:gd name="connsiteX647" fmla="*/ 1960580 w 2852795"/>
                <a:gd name="connsiteY647" fmla="*/ 125077 h 1648930"/>
                <a:gd name="connsiteX648" fmla="*/ 1962664 w 2852795"/>
                <a:gd name="connsiteY648" fmla="*/ 131331 h 1648930"/>
                <a:gd name="connsiteX649" fmla="*/ 1960384 w 2852795"/>
                <a:gd name="connsiteY649" fmla="*/ 125859 h 1648930"/>
                <a:gd name="connsiteX650" fmla="*/ 1959016 w 2852795"/>
                <a:gd name="connsiteY650" fmla="*/ 120387 h 1648930"/>
                <a:gd name="connsiteX651" fmla="*/ 1960840 w 2852795"/>
                <a:gd name="connsiteY651" fmla="*/ 124035 h 1648930"/>
                <a:gd name="connsiteX652" fmla="*/ 1960580 w 2852795"/>
                <a:gd name="connsiteY652" fmla="*/ 125077 h 1648930"/>
                <a:gd name="connsiteX653" fmla="*/ 1962664 w 2852795"/>
                <a:gd name="connsiteY653" fmla="*/ 94850 h 1648930"/>
                <a:gd name="connsiteX654" fmla="*/ 1962664 w 2852795"/>
                <a:gd name="connsiteY654" fmla="*/ 113091 h 1648930"/>
                <a:gd name="connsiteX655" fmla="*/ 1959016 w 2852795"/>
                <a:gd name="connsiteY655" fmla="*/ 113091 h 1648930"/>
                <a:gd name="connsiteX656" fmla="*/ 1853222 w 2852795"/>
                <a:gd name="connsiteY656" fmla="*/ 0 h 1648930"/>
                <a:gd name="connsiteX657" fmla="*/ 1867814 w 2852795"/>
                <a:gd name="connsiteY657" fmla="*/ 0 h 1648930"/>
                <a:gd name="connsiteX658" fmla="*/ 1875111 w 2852795"/>
                <a:gd name="connsiteY658" fmla="*/ 3648 h 1648930"/>
                <a:gd name="connsiteX659" fmla="*/ 1875111 w 2852795"/>
                <a:gd name="connsiteY659" fmla="*/ 21889 h 1648930"/>
                <a:gd name="connsiteX660" fmla="*/ 1871462 w 2852795"/>
                <a:gd name="connsiteY660" fmla="*/ 40129 h 1648930"/>
                <a:gd name="connsiteX661" fmla="*/ 1878759 w 2852795"/>
                <a:gd name="connsiteY661" fmla="*/ 87554 h 1648930"/>
                <a:gd name="connsiteX662" fmla="*/ 1889703 w 2852795"/>
                <a:gd name="connsiteY662" fmla="*/ 131331 h 1648930"/>
                <a:gd name="connsiteX663" fmla="*/ 1878759 w 2852795"/>
                <a:gd name="connsiteY663" fmla="*/ 131331 h 1648930"/>
                <a:gd name="connsiteX664" fmla="*/ 1867814 w 2852795"/>
                <a:gd name="connsiteY664" fmla="*/ 65665 h 1648930"/>
                <a:gd name="connsiteX665" fmla="*/ 1853222 w 2852795"/>
                <a:gd name="connsiteY665" fmla="*/ 0 h 164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</a:cxnLst>
              <a:rect l="l" t="t" r="r" b="b"/>
              <a:pathLst>
                <a:path w="2852795" h="1648930">
                  <a:moveTo>
                    <a:pt x="2466099" y="1513951"/>
                  </a:moveTo>
                  <a:cubicBezTo>
                    <a:pt x="2470963" y="1516384"/>
                    <a:pt x="2474611" y="1521248"/>
                    <a:pt x="2477043" y="1528544"/>
                  </a:cubicBezTo>
                  <a:lnTo>
                    <a:pt x="2469747" y="1524896"/>
                  </a:lnTo>
                  <a:cubicBezTo>
                    <a:pt x="2467315" y="1520032"/>
                    <a:pt x="2466707" y="1518207"/>
                    <a:pt x="2467923" y="1519424"/>
                  </a:cubicBezTo>
                  <a:cubicBezTo>
                    <a:pt x="2469139" y="1520640"/>
                    <a:pt x="2468531" y="1518816"/>
                    <a:pt x="2466099" y="1513951"/>
                  </a:cubicBezTo>
                  <a:close/>
                  <a:moveTo>
                    <a:pt x="1098071" y="1422750"/>
                  </a:moveTo>
                  <a:lnTo>
                    <a:pt x="1109015" y="1422750"/>
                  </a:lnTo>
                  <a:lnTo>
                    <a:pt x="1105367" y="1430046"/>
                  </a:lnTo>
                  <a:cubicBezTo>
                    <a:pt x="1102935" y="1432478"/>
                    <a:pt x="1101719" y="1434910"/>
                    <a:pt x="1101719" y="1437342"/>
                  </a:cubicBezTo>
                  <a:cubicBezTo>
                    <a:pt x="1099287" y="1437342"/>
                    <a:pt x="1098071" y="1436734"/>
                    <a:pt x="1098071" y="1435518"/>
                  </a:cubicBezTo>
                  <a:cubicBezTo>
                    <a:pt x="1098071" y="1434302"/>
                    <a:pt x="1096855" y="1433694"/>
                    <a:pt x="1094422" y="1433694"/>
                  </a:cubicBezTo>
                  <a:cubicBezTo>
                    <a:pt x="1094422" y="1431262"/>
                    <a:pt x="1095031" y="1429438"/>
                    <a:pt x="1096247" y="1428222"/>
                  </a:cubicBezTo>
                  <a:cubicBezTo>
                    <a:pt x="1097463" y="1427006"/>
                    <a:pt x="1098071" y="1425182"/>
                    <a:pt x="1098071" y="1422750"/>
                  </a:cubicBezTo>
                  <a:close/>
                  <a:moveTo>
                    <a:pt x="1240345" y="1368028"/>
                  </a:moveTo>
                  <a:cubicBezTo>
                    <a:pt x="1245210" y="1372893"/>
                    <a:pt x="1248858" y="1374717"/>
                    <a:pt x="1251290" y="1373500"/>
                  </a:cubicBezTo>
                  <a:cubicBezTo>
                    <a:pt x="1253722" y="1372284"/>
                    <a:pt x="1257370" y="1374108"/>
                    <a:pt x="1262234" y="1378973"/>
                  </a:cubicBezTo>
                  <a:cubicBezTo>
                    <a:pt x="1274394" y="1393565"/>
                    <a:pt x="1284122" y="1405725"/>
                    <a:pt x="1291418" y="1415453"/>
                  </a:cubicBezTo>
                  <a:cubicBezTo>
                    <a:pt x="1298715" y="1425182"/>
                    <a:pt x="1302363" y="1439774"/>
                    <a:pt x="1302363" y="1459230"/>
                  </a:cubicBezTo>
                  <a:cubicBezTo>
                    <a:pt x="1295067" y="1468958"/>
                    <a:pt x="1286554" y="1473823"/>
                    <a:pt x="1276826" y="1473823"/>
                  </a:cubicBezTo>
                  <a:cubicBezTo>
                    <a:pt x="1267098" y="1473823"/>
                    <a:pt x="1258586" y="1467743"/>
                    <a:pt x="1251290" y="1455582"/>
                  </a:cubicBezTo>
                  <a:lnTo>
                    <a:pt x="1240345" y="1455582"/>
                  </a:lnTo>
                  <a:cubicBezTo>
                    <a:pt x="1223321" y="1440990"/>
                    <a:pt x="1214809" y="1421533"/>
                    <a:pt x="1214809" y="1397213"/>
                  </a:cubicBezTo>
                  <a:cubicBezTo>
                    <a:pt x="1214809" y="1385053"/>
                    <a:pt x="1216025" y="1377149"/>
                    <a:pt x="1218457" y="1373500"/>
                  </a:cubicBezTo>
                  <a:cubicBezTo>
                    <a:pt x="1220889" y="1369852"/>
                    <a:pt x="1228185" y="1368028"/>
                    <a:pt x="1240345" y="1368028"/>
                  </a:cubicBezTo>
                  <a:close/>
                  <a:moveTo>
                    <a:pt x="1316955" y="1284123"/>
                  </a:moveTo>
                  <a:lnTo>
                    <a:pt x="1316955" y="1287771"/>
                  </a:lnTo>
                  <a:lnTo>
                    <a:pt x="1313307" y="1295067"/>
                  </a:lnTo>
                  <a:lnTo>
                    <a:pt x="1298715" y="1295067"/>
                  </a:lnTo>
                  <a:cubicBezTo>
                    <a:pt x="1291418" y="1299931"/>
                    <a:pt x="1287770" y="1303579"/>
                    <a:pt x="1287770" y="1306011"/>
                  </a:cubicBezTo>
                  <a:cubicBezTo>
                    <a:pt x="1287770" y="1308443"/>
                    <a:pt x="1280474" y="1310875"/>
                    <a:pt x="1265882" y="1313307"/>
                  </a:cubicBezTo>
                  <a:lnTo>
                    <a:pt x="1265882" y="1302363"/>
                  </a:lnTo>
                  <a:cubicBezTo>
                    <a:pt x="1278042" y="1299931"/>
                    <a:pt x="1286554" y="1296891"/>
                    <a:pt x="1291418" y="1293243"/>
                  </a:cubicBezTo>
                  <a:cubicBezTo>
                    <a:pt x="1296283" y="1289595"/>
                    <a:pt x="1304795" y="1286555"/>
                    <a:pt x="1316955" y="1284123"/>
                  </a:cubicBezTo>
                  <a:close/>
                  <a:moveTo>
                    <a:pt x="1316955" y="1276826"/>
                  </a:moveTo>
                  <a:lnTo>
                    <a:pt x="1327899" y="1276826"/>
                  </a:lnTo>
                  <a:lnTo>
                    <a:pt x="1327899" y="1284123"/>
                  </a:lnTo>
                  <a:cubicBezTo>
                    <a:pt x="1323035" y="1281691"/>
                    <a:pt x="1321211" y="1281083"/>
                    <a:pt x="1322427" y="1282299"/>
                  </a:cubicBezTo>
                  <a:cubicBezTo>
                    <a:pt x="1323643" y="1283515"/>
                    <a:pt x="1321819" y="1281691"/>
                    <a:pt x="1316955" y="1276826"/>
                  </a:cubicBezTo>
                  <a:close/>
                  <a:moveTo>
                    <a:pt x="1333827" y="1274546"/>
                  </a:moveTo>
                  <a:cubicBezTo>
                    <a:pt x="1334739" y="1274851"/>
                    <a:pt x="1336411" y="1275611"/>
                    <a:pt x="1338844" y="1276826"/>
                  </a:cubicBezTo>
                  <a:lnTo>
                    <a:pt x="1333371" y="1275002"/>
                  </a:lnTo>
                  <a:cubicBezTo>
                    <a:pt x="1332763" y="1274394"/>
                    <a:pt x="1332915" y="1274242"/>
                    <a:pt x="1333827" y="1274546"/>
                  </a:cubicBezTo>
                  <a:close/>
                  <a:moveTo>
                    <a:pt x="1327899" y="1273178"/>
                  </a:moveTo>
                  <a:lnTo>
                    <a:pt x="1333371" y="1275002"/>
                  </a:lnTo>
                  <a:lnTo>
                    <a:pt x="1332915" y="1275459"/>
                  </a:lnTo>
                  <a:cubicBezTo>
                    <a:pt x="1332003" y="1275154"/>
                    <a:pt x="1330331" y="1274394"/>
                    <a:pt x="1327899" y="1273178"/>
                  </a:cubicBezTo>
                  <a:close/>
                  <a:moveTo>
                    <a:pt x="1057942" y="1200217"/>
                  </a:moveTo>
                  <a:lnTo>
                    <a:pt x="1057942" y="1214809"/>
                  </a:lnTo>
                  <a:lnTo>
                    <a:pt x="1036053" y="1214809"/>
                  </a:lnTo>
                  <a:lnTo>
                    <a:pt x="1039701" y="1211161"/>
                  </a:lnTo>
                  <a:cubicBezTo>
                    <a:pt x="1044565" y="1206297"/>
                    <a:pt x="1046997" y="1203865"/>
                    <a:pt x="1046997" y="1203865"/>
                  </a:cubicBezTo>
                  <a:cubicBezTo>
                    <a:pt x="1046997" y="1203865"/>
                    <a:pt x="1050646" y="1202649"/>
                    <a:pt x="1057942" y="1200217"/>
                  </a:cubicBezTo>
                  <a:close/>
                  <a:moveTo>
                    <a:pt x="2838202" y="1141848"/>
                  </a:moveTo>
                  <a:cubicBezTo>
                    <a:pt x="2840634" y="1141848"/>
                    <a:pt x="2843066" y="1142456"/>
                    <a:pt x="2845498" y="1143672"/>
                  </a:cubicBezTo>
                  <a:cubicBezTo>
                    <a:pt x="2847931" y="1144888"/>
                    <a:pt x="2850362" y="1145496"/>
                    <a:pt x="2852795" y="1145496"/>
                  </a:cubicBezTo>
                  <a:lnTo>
                    <a:pt x="2852795" y="1152792"/>
                  </a:lnTo>
                  <a:cubicBezTo>
                    <a:pt x="2847931" y="1150360"/>
                    <a:pt x="2845498" y="1149144"/>
                    <a:pt x="2845498" y="1149144"/>
                  </a:cubicBezTo>
                  <a:cubicBezTo>
                    <a:pt x="2845498" y="1149144"/>
                    <a:pt x="2843066" y="1146712"/>
                    <a:pt x="2838202" y="1141848"/>
                  </a:cubicBezTo>
                  <a:close/>
                  <a:moveTo>
                    <a:pt x="2717816" y="846354"/>
                  </a:moveTo>
                  <a:lnTo>
                    <a:pt x="2754297" y="846354"/>
                  </a:lnTo>
                  <a:lnTo>
                    <a:pt x="2754297" y="853650"/>
                  </a:lnTo>
                  <a:lnTo>
                    <a:pt x="2750649" y="857298"/>
                  </a:lnTo>
                  <a:cubicBezTo>
                    <a:pt x="2745784" y="857298"/>
                    <a:pt x="2740312" y="856690"/>
                    <a:pt x="2734232" y="855474"/>
                  </a:cubicBezTo>
                  <a:cubicBezTo>
                    <a:pt x="2728152" y="854258"/>
                    <a:pt x="2722680" y="853650"/>
                    <a:pt x="2717816" y="853650"/>
                  </a:cubicBezTo>
                  <a:close/>
                  <a:moveTo>
                    <a:pt x="2670391" y="846354"/>
                  </a:moveTo>
                  <a:lnTo>
                    <a:pt x="2710520" y="846354"/>
                  </a:lnTo>
                  <a:lnTo>
                    <a:pt x="2710520" y="853650"/>
                  </a:lnTo>
                  <a:cubicBezTo>
                    <a:pt x="2705656" y="853650"/>
                    <a:pt x="2699576" y="854258"/>
                    <a:pt x="2692279" y="855474"/>
                  </a:cubicBezTo>
                  <a:cubicBezTo>
                    <a:pt x="2684983" y="856690"/>
                    <a:pt x="2677687" y="857298"/>
                    <a:pt x="2670391" y="857298"/>
                  </a:cubicBezTo>
                  <a:cubicBezTo>
                    <a:pt x="2663095" y="857298"/>
                    <a:pt x="2658231" y="856082"/>
                    <a:pt x="2655799" y="853650"/>
                  </a:cubicBezTo>
                  <a:lnTo>
                    <a:pt x="2670391" y="853650"/>
                  </a:lnTo>
                  <a:close/>
                  <a:moveTo>
                    <a:pt x="879186" y="846354"/>
                  </a:moveTo>
                  <a:cubicBezTo>
                    <a:pt x="881618" y="851218"/>
                    <a:pt x="884658" y="855474"/>
                    <a:pt x="888306" y="859122"/>
                  </a:cubicBezTo>
                  <a:cubicBezTo>
                    <a:pt x="891954" y="862770"/>
                    <a:pt x="893778" y="867026"/>
                    <a:pt x="893778" y="871890"/>
                  </a:cubicBezTo>
                  <a:cubicBezTo>
                    <a:pt x="893778" y="876754"/>
                    <a:pt x="890738" y="884050"/>
                    <a:pt x="884658" y="893779"/>
                  </a:cubicBezTo>
                  <a:cubicBezTo>
                    <a:pt x="878578" y="903507"/>
                    <a:pt x="867026" y="908371"/>
                    <a:pt x="850001" y="908371"/>
                  </a:cubicBezTo>
                  <a:cubicBezTo>
                    <a:pt x="845137" y="908371"/>
                    <a:pt x="842097" y="906547"/>
                    <a:pt x="840881" y="902899"/>
                  </a:cubicBezTo>
                  <a:cubicBezTo>
                    <a:pt x="839665" y="899251"/>
                    <a:pt x="837841" y="896211"/>
                    <a:pt x="835409" y="893779"/>
                  </a:cubicBezTo>
                  <a:lnTo>
                    <a:pt x="824465" y="893779"/>
                  </a:lnTo>
                  <a:cubicBezTo>
                    <a:pt x="824465" y="881618"/>
                    <a:pt x="823249" y="871890"/>
                    <a:pt x="820817" y="864594"/>
                  </a:cubicBezTo>
                  <a:cubicBezTo>
                    <a:pt x="832977" y="857298"/>
                    <a:pt x="840881" y="852434"/>
                    <a:pt x="844529" y="850002"/>
                  </a:cubicBezTo>
                  <a:cubicBezTo>
                    <a:pt x="848177" y="847570"/>
                    <a:pt x="859730" y="846354"/>
                    <a:pt x="879186" y="846354"/>
                  </a:cubicBezTo>
                  <a:close/>
                  <a:moveTo>
                    <a:pt x="623821" y="839057"/>
                  </a:moveTo>
                  <a:cubicBezTo>
                    <a:pt x="633549" y="839057"/>
                    <a:pt x="643277" y="840882"/>
                    <a:pt x="653005" y="844530"/>
                  </a:cubicBezTo>
                  <a:cubicBezTo>
                    <a:pt x="662734" y="848178"/>
                    <a:pt x="670030" y="851218"/>
                    <a:pt x="674894" y="853650"/>
                  </a:cubicBezTo>
                  <a:cubicBezTo>
                    <a:pt x="667598" y="885267"/>
                    <a:pt x="653005" y="901075"/>
                    <a:pt x="631117" y="901075"/>
                  </a:cubicBezTo>
                  <a:cubicBezTo>
                    <a:pt x="606797" y="901075"/>
                    <a:pt x="593420" y="888914"/>
                    <a:pt x="590988" y="864594"/>
                  </a:cubicBezTo>
                  <a:cubicBezTo>
                    <a:pt x="595852" y="859730"/>
                    <a:pt x="598284" y="856690"/>
                    <a:pt x="598284" y="855474"/>
                  </a:cubicBezTo>
                  <a:cubicBezTo>
                    <a:pt x="598284" y="854258"/>
                    <a:pt x="603148" y="851218"/>
                    <a:pt x="612877" y="846354"/>
                  </a:cubicBezTo>
                  <a:lnTo>
                    <a:pt x="612877" y="842706"/>
                  </a:lnTo>
                  <a:cubicBezTo>
                    <a:pt x="615309" y="840274"/>
                    <a:pt x="618957" y="839057"/>
                    <a:pt x="623821" y="839057"/>
                  </a:cubicBezTo>
                  <a:close/>
                  <a:moveTo>
                    <a:pt x="83906" y="773392"/>
                  </a:moveTo>
                  <a:lnTo>
                    <a:pt x="83906" y="780688"/>
                  </a:lnTo>
                  <a:lnTo>
                    <a:pt x="98499" y="773392"/>
                  </a:lnTo>
                  <a:lnTo>
                    <a:pt x="98499" y="780688"/>
                  </a:lnTo>
                  <a:lnTo>
                    <a:pt x="134980" y="780688"/>
                  </a:lnTo>
                  <a:cubicBezTo>
                    <a:pt x="142275" y="783120"/>
                    <a:pt x="149571" y="785552"/>
                    <a:pt x="156868" y="787984"/>
                  </a:cubicBezTo>
                  <a:cubicBezTo>
                    <a:pt x="164164" y="790416"/>
                    <a:pt x="172676" y="791632"/>
                    <a:pt x="182405" y="791632"/>
                  </a:cubicBezTo>
                  <a:cubicBezTo>
                    <a:pt x="228614" y="791632"/>
                    <a:pt x="268742" y="787984"/>
                    <a:pt x="302790" y="780688"/>
                  </a:cubicBezTo>
                  <a:lnTo>
                    <a:pt x="353863" y="780688"/>
                  </a:lnTo>
                  <a:lnTo>
                    <a:pt x="353863" y="773392"/>
                  </a:lnTo>
                  <a:lnTo>
                    <a:pt x="445065" y="773392"/>
                  </a:lnTo>
                  <a:lnTo>
                    <a:pt x="445065" y="780688"/>
                  </a:lnTo>
                  <a:lnTo>
                    <a:pt x="459657" y="784336"/>
                  </a:lnTo>
                  <a:cubicBezTo>
                    <a:pt x="469386" y="786768"/>
                    <a:pt x="478506" y="787984"/>
                    <a:pt x="487018" y="787984"/>
                  </a:cubicBezTo>
                  <a:cubicBezTo>
                    <a:pt x="495530" y="787984"/>
                    <a:pt x="505866" y="789200"/>
                    <a:pt x="518027" y="791632"/>
                  </a:cubicBezTo>
                  <a:lnTo>
                    <a:pt x="528971" y="795281"/>
                  </a:lnTo>
                  <a:lnTo>
                    <a:pt x="528971" y="802577"/>
                  </a:lnTo>
                  <a:lnTo>
                    <a:pt x="547211" y="802577"/>
                  </a:lnTo>
                  <a:cubicBezTo>
                    <a:pt x="552075" y="802577"/>
                    <a:pt x="556939" y="806225"/>
                    <a:pt x="561803" y="813521"/>
                  </a:cubicBezTo>
                  <a:cubicBezTo>
                    <a:pt x="566668" y="820817"/>
                    <a:pt x="571532" y="826897"/>
                    <a:pt x="576396" y="831761"/>
                  </a:cubicBezTo>
                  <a:lnTo>
                    <a:pt x="580044" y="831761"/>
                  </a:lnTo>
                  <a:cubicBezTo>
                    <a:pt x="580044" y="839057"/>
                    <a:pt x="580652" y="846354"/>
                    <a:pt x="581868" y="853650"/>
                  </a:cubicBezTo>
                  <a:cubicBezTo>
                    <a:pt x="583084" y="860946"/>
                    <a:pt x="583692" y="868242"/>
                    <a:pt x="583692" y="875538"/>
                  </a:cubicBezTo>
                  <a:cubicBezTo>
                    <a:pt x="578828" y="880403"/>
                    <a:pt x="573964" y="884658"/>
                    <a:pt x="569100" y="888307"/>
                  </a:cubicBezTo>
                  <a:cubicBezTo>
                    <a:pt x="564236" y="891955"/>
                    <a:pt x="559372" y="896211"/>
                    <a:pt x="554507" y="901075"/>
                  </a:cubicBezTo>
                  <a:lnTo>
                    <a:pt x="532619" y="904723"/>
                  </a:lnTo>
                  <a:lnTo>
                    <a:pt x="532619" y="912019"/>
                  </a:lnTo>
                  <a:lnTo>
                    <a:pt x="518027" y="912019"/>
                  </a:lnTo>
                  <a:lnTo>
                    <a:pt x="496138" y="915667"/>
                  </a:lnTo>
                  <a:lnTo>
                    <a:pt x="496138" y="922963"/>
                  </a:lnTo>
                  <a:cubicBezTo>
                    <a:pt x="491274" y="920531"/>
                    <a:pt x="487018" y="919315"/>
                    <a:pt x="483370" y="919315"/>
                  </a:cubicBezTo>
                  <a:cubicBezTo>
                    <a:pt x="479722" y="919315"/>
                    <a:pt x="475466" y="918099"/>
                    <a:pt x="470602" y="915667"/>
                  </a:cubicBezTo>
                  <a:lnTo>
                    <a:pt x="470602" y="922963"/>
                  </a:lnTo>
                  <a:cubicBezTo>
                    <a:pt x="465737" y="922963"/>
                    <a:pt x="461482" y="923571"/>
                    <a:pt x="457833" y="924787"/>
                  </a:cubicBezTo>
                  <a:cubicBezTo>
                    <a:pt x="454185" y="926003"/>
                    <a:pt x="449929" y="926611"/>
                    <a:pt x="445065" y="926611"/>
                  </a:cubicBezTo>
                  <a:cubicBezTo>
                    <a:pt x="425609" y="926611"/>
                    <a:pt x="404328" y="924179"/>
                    <a:pt x="381224" y="919315"/>
                  </a:cubicBezTo>
                  <a:cubicBezTo>
                    <a:pt x="358119" y="914451"/>
                    <a:pt x="340487" y="909587"/>
                    <a:pt x="328327" y="904723"/>
                  </a:cubicBezTo>
                  <a:lnTo>
                    <a:pt x="306439" y="904723"/>
                  </a:lnTo>
                  <a:lnTo>
                    <a:pt x="280902" y="901075"/>
                  </a:lnTo>
                  <a:lnTo>
                    <a:pt x="280902" y="893779"/>
                  </a:lnTo>
                  <a:lnTo>
                    <a:pt x="266309" y="890131"/>
                  </a:lnTo>
                  <a:cubicBezTo>
                    <a:pt x="261445" y="890131"/>
                    <a:pt x="257190" y="890739"/>
                    <a:pt x="253541" y="891955"/>
                  </a:cubicBezTo>
                  <a:cubicBezTo>
                    <a:pt x="249894" y="893171"/>
                    <a:pt x="245637" y="893779"/>
                    <a:pt x="240774" y="893779"/>
                  </a:cubicBezTo>
                  <a:lnTo>
                    <a:pt x="207940" y="890131"/>
                  </a:lnTo>
                  <a:lnTo>
                    <a:pt x="193349" y="886482"/>
                  </a:lnTo>
                  <a:lnTo>
                    <a:pt x="193349" y="879186"/>
                  </a:lnTo>
                  <a:lnTo>
                    <a:pt x="171459" y="879186"/>
                  </a:lnTo>
                  <a:lnTo>
                    <a:pt x="160515" y="875538"/>
                  </a:lnTo>
                  <a:lnTo>
                    <a:pt x="160515" y="868242"/>
                  </a:lnTo>
                  <a:lnTo>
                    <a:pt x="62017" y="868242"/>
                  </a:lnTo>
                  <a:cubicBezTo>
                    <a:pt x="44993" y="863378"/>
                    <a:pt x="30401" y="859122"/>
                    <a:pt x="18240" y="855474"/>
                  </a:cubicBezTo>
                  <a:cubicBezTo>
                    <a:pt x="6081" y="851826"/>
                    <a:pt x="0" y="836626"/>
                    <a:pt x="0" y="809873"/>
                  </a:cubicBezTo>
                  <a:cubicBezTo>
                    <a:pt x="4865" y="807441"/>
                    <a:pt x="7904" y="804401"/>
                    <a:pt x="9120" y="800753"/>
                  </a:cubicBezTo>
                  <a:cubicBezTo>
                    <a:pt x="10336" y="797105"/>
                    <a:pt x="13377" y="794064"/>
                    <a:pt x="18240" y="791632"/>
                  </a:cubicBezTo>
                  <a:lnTo>
                    <a:pt x="18240" y="784336"/>
                  </a:lnTo>
                  <a:lnTo>
                    <a:pt x="36481" y="784336"/>
                  </a:lnTo>
                  <a:close/>
                  <a:moveTo>
                    <a:pt x="1057942" y="758800"/>
                  </a:moveTo>
                  <a:lnTo>
                    <a:pt x="1068886" y="762448"/>
                  </a:lnTo>
                  <a:lnTo>
                    <a:pt x="1061590" y="762448"/>
                  </a:lnTo>
                  <a:cubicBezTo>
                    <a:pt x="1059158" y="762448"/>
                    <a:pt x="1057942" y="761232"/>
                    <a:pt x="1057942" y="758800"/>
                  </a:cubicBezTo>
                  <a:close/>
                  <a:moveTo>
                    <a:pt x="1045630" y="756520"/>
                  </a:moveTo>
                  <a:cubicBezTo>
                    <a:pt x="1046542" y="756824"/>
                    <a:pt x="1048214" y="757584"/>
                    <a:pt x="1050646" y="758800"/>
                  </a:cubicBezTo>
                  <a:lnTo>
                    <a:pt x="1045173" y="756976"/>
                  </a:lnTo>
                  <a:lnTo>
                    <a:pt x="1045174" y="756976"/>
                  </a:lnTo>
                  <a:cubicBezTo>
                    <a:pt x="1044565" y="756368"/>
                    <a:pt x="1044717" y="756216"/>
                    <a:pt x="1045630" y="756520"/>
                  </a:cubicBezTo>
                  <a:close/>
                  <a:moveTo>
                    <a:pt x="1039701" y="755152"/>
                  </a:moveTo>
                  <a:lnTo>
                    <a:pt x="1045173" y="756976"/>
                  </a:lnTo>
                  <a:lnTo>
                    <a:pt x="1044718" y="757432"/>
                  </a:lnTo>
                  <a:cubicBezTo>
                    <a:pt x="1043805" y="757128"/>
                    <a:pt x="1042133" y="756368"/>
                    <a:pt x="1039701" y="755152"/>
                  </a:cubicBezTo>
                  <a:close/>
                  <a:moveTo>
                    <a:pt x="999572" y="744207"/>
                  </a:moveTo>
                  <a:lnTo>
                    <a:pt x="1014165" y="747856"/>
                  </a:lnTo>
                  <a:lnTo>
                    <a:pt x="999572" y="747856"/>
                  </a:lnTo>
                  <a:close/>
                  <a:moveTo>
                    <a:pt x="908371" y="711375"/>
                  </a:moveTo>
                  <a:cubicBezTo>
                    <a:pt x="925395" y="716239"/>
                    <a:pt x="941203" y="720495"/>
                    <a:pt x="955796" y="724143"/>
                  </a:cubicBezTo>
                  <a:cubicBezTo>
                    <a:pt x="970388" y="727791"/>
                    <a:pt x="984980" y="732047"/>
                    <a:pt x="999572" y="736912"/>
                  </a:cubicBezTo>
                  <a:lnTo>
                    <a:pt x="999572" y="744207"/>
                  </a:lnTo>
                  <a:lnTo>
                    <a:pt x="974036" y="744207"/>
                  </a:lnTo>
                  <a:lnTo>
                    <a:pt x="974036" y="736912"/>
                  </a:lnTo>
                  <a:lnTo>
                    <a:pt x="952148" y="733263"/>
                  </a:lnTo>
                  <a:lnTo>
                    <a:pt x="941203" y="733263"/>
                  </a:lnTo>
                  <a:lnTo>
                    <a:pt x="941203" y="725967"/>
                  </a:lnTo>
                  <a:cubicBezTo>
                    <a:pt x="936339" y="725967"/>
                    <a:pt x="930867" y="725359"/>
                    <a:pt x="924787" y="724143"/>
                  </a:cubicBezTo>
                  <a:cubicBezTo>
                    <a:pt x="918707" y="722927"/>
                    <a:pt x="913235" y="722319"/>
                    <a:pt x="908371" y="722319"/>
                  </a:cubicBezTo>
                  <a:close/>
                  <a:moveTo>
                    <a:pt x="445065" y="634765"/>
                  </a:moveTo>
                  <a:lnTo>
                    <a:pt x="459657" y="638413"/>
                  </a:lnTo>
                  <a:lnTo>
                    <a:pt x="463306" y="653006"/>
                  </a:lnTo>
                  <a:lnTo>
                    <a:pt x="459657" y="660302"/>
                  </a:lnTo>
                  <a:lnTo>
                    <a:pt x="448713" y="660302"/>
                  </a:lnTo>
                  <a:cubicBezTo>
                    <a:pt x="446281" y="655438"/>
                    <a:pt x="444457" y="652398"/>
                    <a:pt x="443241" y="651182"/>
                  </a:cubicBezTo>
                  <a:cubicBezTo>
                    <a:pt x="442025" y="649966"/>
                    <a:pt x="441417" y="648142"/>
                    <a:pt x="441417" y="645710"/>
                  </a:cubicBezTo>
                  <a:lnTo>
                    <a:pt x="441417" y="642062"/>
                  </a:lnTo>
                  <a:cubicBezTo>
                    <a:pt x="441417" y="642062"/>
                    <a:pt x="442633" y="639629"/>
                    <a:pt x="445065" y="634765"/>
                  </a:cubicBezTo>
                  <a:close/>
                  <a:moveTo>
                    <a:pt x="2739704" y="611710"/>
                  </a:moveTo>
                  <a:lnTo>
                    <a:pt x="2739704" y="612877"/>
                  </a:lnTo>
                  <a:lnTo>
                    <a:pt x="2734840" y="613850"/>
                  </a:lnTo>
                  <a:close/>
                  <a:moveTo>
                    <a:pt x="1233049" y="601933"/>
                  </a:moveTo>
                  <a:lnTo>
                    <a:pt x="1243994" y="605581"/>
                  </a:lnTo>
                  <a:lnTo>
                    <a:pt x="1236697" y="605581"/>
                  </a:lnTo>
                  <a:close/>
                  <a:moveTo>
                    <a:pt x="2776185" y="598284"/>
                  </a:moveTo>
                  <a:lnTo>
                    <a:pt x="2779833" y="601933"/>
                  </a:lnTo>
                  <a:lnTo>
                    <a:pt x="2776185" y="605581"/>
                  </a:lnTo>
                  <a:cubicBezTo>
                    <a:pt x="2768889" y="610445"/>
                    <a:pt x="2760985" y="612269"/>
                    <a:pt x="2752473" y="611053"/>
                  </a:cubicBezTo>
                  <a:cubicBezTo>
                    <a:pt x="2748217" y="610445"/>
                    <a:pt x="2744112" y="610597"/>
                    <a:pt x="2740160" y="611509"/>
                  </a:cubicBezTo>
                  <a:lnTo>
                    <a:pt x="2739704" y="611710"/>
                  </a:lnTo>
                  <a:lnTo>
                    <a:pt x="2739704" y="605581"/>
                  </a:lnTo>
                  <a:lnTo>
                    <a:pt x="2754297" y="601933"/>
                  </a:lnTo>
                  <a:cubicBezTo>
                    <a:pt x="2759161" y="599500"/>
                    <a:pt x="2766457" y="598284"/>
                    <a:pt x="2776185" y="598284"/>
                  </a:cubicBezTo>
                  <a:close/>
                  <a:moveTo>
                    <a:pt x="1207513" y="590988"/>
                  </a:moveTo>
                  <a:cubicBezTo>
                    <a:pt x="1212377" y="593420"/>
                    <a:pt x="1216633" y="594637"/>
                    <a:pt x="1220281" y="594637"/>
                  </a:cubicBezTo>
                  <a:cubicBezTo>
                    <a:pt x="1223929" y="594637"/>
                    <a:pt x="1228185" y="595852"/>
                    <a:pt x="1233049" y="598284"/>
                  </a:cubicBezTo>
                  <a:lnTo>
                    <a:pt x="1218457" y="601933"/>
                  </a:lnTo>
                  <a:cubicBezTo>
                    <a:pt x="1216025" y="599500"/>
                    <a:pt x="1214201" y="598284"/>
                    <a:pt x="1212985" y="598284"/>
                  </a:cubicBezTo>
                  <a:cubicBezTo>
                    <a:pt x="1211769" y="598284"/>
                    <a:pt x="1209945" y="595852"/>
                    <a:pt x="1207513" y="590988"/>
                  </a:cubicBezTo>
                  <a:close/>
                  <a:moveTo>
                    <a:pt x="1156440" y="569100"/>
                  </a:moveTo>
                  <a:cubicBezTo>
                    <a:pt x="1166168" y="571532"/>
                    <a:pt x="1173464" y="573356"/>
                    <a:pt x="1178328" y="574572"/>
                  </a:cubicBezTo>
                  <a:cubicBezTo>
                    <a:pt x="1183192" y="575788"/>
                    <a:pt x="1189272" y="577612"/>
                    <a:pt x="1196569" y="580044"/>
                  </a:cubicBezTo>
                  <a:lnTo>
                    <a:pt x="1196569" y="587340"/>
                  </a:lnTo>
                  <a:lnTo>
                    <a:pt x="1178328" y="587340"/>
                  </a:lnTo>
                  <a:cubicBezTo>
                    <a:pt x="1173464" y="582476"/>
                    <a:pt x="1169816" y="579436"/>
                    <a:pt x="1167384" y="578220"/>
                  </a:cubicBezTo>
                  <a:cubicBezTo>
                    <a:pt x="1164952" y="577004"/>
                    <a:pt x="1161304" y="573964"/>
                    <a:pt x="1156440" y="569100"/>
                  </a:cubicBezTo>
                  <a:close/>
                  <a:moveTo>
                    <a:pt x="1130903" y="558156"/>
                  </a:moveTo>
                  <a:lnTo>
                    <a:pt x="1145496" y="558156"/>
                  </a:lnTo>
                  <a:lnTo>
                    <a:pt x="1145496" y="569100"/>
                  </a:lnTo>
                  <a:cubicBezTo>
                    <a:pt x="1138199" y="566668"/>
                    <a:pt x="1133335" y="563020"/>
                    <a:pt x="1130903" y="558156"/>
                  </a:cubicBezTo>
                  <a:close/>
                  <a:moveTo>
                    <a:pt x="1233049" y="550860"/>
                  </a:moveTo>
                  <a:cubicBezTo>
                    <a:pt x="1242778" y="555724"/>
                    <a:pt x="1250074" y="558156"/>
                    <a:pt x="1254938" y="558156"/>
                  </a:cubicBezTo>
                  <a:lnTo>
                    <a:pt x="1254938" y="565452"/>
                  </a:lnTo>
                  <a:lnTo>
                    <a:pt x="1243994" y="565452"/>
                  </a:lnTo>
                  <a:lnTo>
                    <a:pt x="1233049" y="558156"/>
                  </a:lnTo>
                  <a:close/>
                  <a:moveTo>
                    <a:pt x="1145496" y="496138"/>
                  </a:moveTo>
                  <a:lnTo>
                    <a:pt x="1156440" y="496138"/>
                  </a:lnTo>
                  <a:lnTo>
                    <a:pt x="1156440" y="503435"/>
                  </a:lnTo>
                  <a:cubicBezTo>
                    <a:pt x="1151576" y="501002"/>
                    <a:pt x="1149752" y="500395"/>
                    <a:pt x="1150968" y="501611"/>
                  </a:cubicBezTo>
                  <a:cubicBezTo>
                    <a:pt x="1152184" y="502827"/>
                    <a:pt x="1150360" y="501002"/>
                    <a:pt x="1145496" y="496138"/>
                  </a:cubicBezTo>
                  <a:close/>
                  <a:moveTo>
                    <a:pt x="1072534" y="456010"/>
                  </a:moveTo>
                  <a:cubicBezTo>
                    <a:pt x="1087126" y="458442"/>
                    <a:pt x="1099895" y="463914"/>
                    <a:pt x="1110839" y="472426"/>
                  </a:cubicBezTo>
                  <a:cubicBezTo>
                    <a:pt x="1121783" y="480938"/>
                    <a:pt x="1133335" y="487626"/>
                    <a:pt x="1145496" y="492490"/>
                  </a:cubicBezTo>
                  <a:lnTo>
                    <a:pt x="1130903" y="496138"/>
                  </a:lnTo>
                  <a:cubicBezTo>
                    <a:pt x="1123607" y="486410"/>
                    <a:pt x="1113879" y="480330"/>
                    <a:pt x="1101719" y="477898"/>
                  </a:cubicBezTo>
                  <a:cubicBezTo>
                    <a:pt x="1089558" y="475466"/>
                    <a:pt x="1079830" y="468170"/>
                    <a:pt x="1072534" y="456010"/>
                  </a:cubicBezTo>
                  <a:close/>
                  <a:moveTo>
                    <a:pt x="1046997" y="437769"/>
                  </a:moveTo>
                  <a:cubicBezTo>
                    <a:pt x="1051862" y="440201"/>
                    <a:pt x="1056118" y="442025"/>
                    <a:pt x="1059766" y="443241"/>
                  </a:cubicBezTo>
                  <a:cubicBezTo>
                    <a:pt x="1063414" y="444457"/>
                    <a:pt x="1067670" y="446281"/>
                    <a:pt x="1072534" y="448713"/>
                  </a:cubicBezTo>
                  <a:lnTo>
                    <a:pt x="1072534" y="456010"/>
                  </a:lnTo>
                  <a:lnTo>
                    <a:pt x="1061590" y="456010"/>
                  </a:lnTo>
                  <a:cubicBezTo>
                    <a:pt x="1059158" y="451146"/>
                    <a:pt x="1056726" y="448105"/>
                    <a:pt x="1054294" y="446889"/>
                  </a:cubicBezTo>
                  <a:cubicBezTo>
                    <a:pt x="1051862" y="445673"/>
                    <a:pt x="1049430" y="442633"/>
                    <a:pt x="1046997" y="437769"/>
                  </a:cubicBezTo>
                  <a:close/>
                  <a:moveTo>
                    <a:pt x="963092" y="393992"/>
                  </a:moveTo>
                  <a:cubicBezTo>
                    <a:pt x="972820" y="393992"/>
                    <a:pt x="980116" y="395208"/>
                    <a:pt x="984980" y="397640"/>
                  </a:cubicBezTo>
                  <a:lnTo>
                    <a:pt x="999572" y="401288"/>
                  </a:lnTo>
                  <a:lnTo>
                    <a:pt x="1003221" y="412233"/>
                  </a:lnTo>
                  <a:lnTo>
                    <a:pt x="1021461" y="412233"/>
                  </a:lnTo>
                  <a:lnTo>
                    <a:pt x="1021461" y="419529"/>
                  </a:lnTo>
                  <a:cubicBezTo>
                    <a:pt x="1028757" y="426825"/>
                    <a:pt x="1037269" y="431689"/>
                    <a:pt x="1046997" y="434121"/>
                  </a:cubicBezTo>
                  <a:lnTo>
                    <a:pt x="1028757" y="437769"/>
                  </a:lnTo>
                  <a:cubicBezTo>
                    <a:pt x="1023893" y="432905"/>
                    <a:pt x="1020853" y="431081"/>
                    <a:pt x="1019637" y="432297"/>
                  </a:cubicBezTo>
                  <a:cubicBezTo>
                    <a:pt x="1018421" y="433513"/>
                    <a:pt x="1015381" y="432905"/>
                    <a:pt x="1010517" y="430473"/>
                  </a:cubicBezTo>
                  <a:lnTo>
                    <a:pt x="1010517" y="423177"/>
                  </a:lnTo>
                  <a:lnTo>
                    <a:pt x="999572" y="423177"/>
                  </a:lnTo>
                  <a:cubicBezTo>
                    <a:pt x="997141" y="420745"/>
                    <a:pt x="995924" y="418921"/>
                    <a:pt x="995924" y="417705"/>
                  </a:cubicBezTo>
                  <a:cubicBezTo>
                    <a:pt x="995924" y="416489"/>
                    <a:pt x="994708" y="414665"/>
                    <a:pt x="992276" y="412233"/>
                  </a:cubicBezTo>
                  <a:cubicBezTo>
                    <a:pt x="987412" y="407369"/>
                    <a:pt x="982548" y="404328"/>
                    <a:pt x="977684" y="403112"/>
                  </a:cubicBezTo>
                  <a:cubicBezTo>
                    <a:pt x="972820" y="401897"/>
                    <a:pt x="967956" y="398856"/>
                    <a:pt x="963092" y="393992"/>
                  </a:cubicBezTo>
                  <a:close/>
                  <a:moveTo>
                    <a:pt x="901075" y="353864"/>
                  </a:moveTo>
                  <a:cubicBezTo>
                    <a:pt x="908371" y="356296"/>
                    <a:pt x="914451" y="358727"/>
                    <a:pt x="919315" y="361160"/>
                  </a:cubicBezTo>
                  <a:lnTo>
                    <a:pt x="930259" y="364808"/>
                  </a:lnTo>
                  <a:cubicBezTo>
                    <a:pt x="932691" y="367240"/>
                    <a:pt x="933907" y="369064"/>
                    <a:pt x="933907" y="370280"/>
                  </a:cubicBezTo>
                  <a:cubicBezTo>
                    <a:pt x="933907" y="371496"/>
                    <a:pt x="935123" y="373320"/>
                    <a:pt x="937555" y="375752"/>
                  </a:cubicBezTo>
                  <a:lnTo>
                    <a:pt x="944851" y="375752"/>
                  </a:lnTo>
                  <a:lnTo>
                    <a:pt x="944851" y="383048"/>
                  </a:lnTo>
                  <a:lnTo>
                    <a:pt x="963092" y="386696"/>
                  </a:lnTo>
                  <a:lnTo>
                    <a:pt x="963092" y="393992"/>
                  </a:lnTo>
                  <a:lnTo>
                    <a:pt x="952148" y="393992"/>
                  </a:lnTo>
                  <a:cubicBezTo>
                    <a:pt x="944851" y="384264"/>
                    <a:pt x="934515" y="378792"/>
                    <a:pt x="921139" y="377576"/>
                  </a:cubicBezTo>
                  <a:cubicBezTo>
                    <a:pt x="907763" y="376360"/>
                    <a:pt x="901075" y="368456"/>
                    <a:pt x="901075" y="353864"/>
                  </a:cubicBezTo>
                  <a:close/>
                  <a:moveTo>
                    <a:pt x="1229401" y="346567"/>
                  </a:moveTo>
                  <a:lnTo>
                    <a:pt x="1243994" y="346567"/>
                  </a:lnTo>
                  <a:cubicBezTo>
                    <a:pt x="1256154" y="353864"/>
                    <a:pt x="1263450" y="358727"/>
                    <a:pt x="1265882" y="361160"/>
                  </a:cubicBezTo>
                  <a:lnTo>
                    <a:pt x="1265882" y="372104"/>
                  </a:lnTo>
                  <a:cubicBezTo>
                    <a:pt x="1275610" y="372104"/>
                    <a:pt x="1279866" y="375752"/>
                    <a:pt x="1278650" y="383048"/>
                  </a:cubicBezTo>
                  <a:cubicBezTo>
                    <a:pt x="1277434" y="390344"/>
                    <a:pt x="1279258" y="393992"/>
                    <a:pt x="1284122" y="393992"/>
                  </a:cubicBezTo>
                  <a:lnTo>
                    <a:pt x="1295067" y="393992"/>
                  </a:lnTo>
                  <a:cubicBezTo>
                    <a:pt x="1302363" y="393992"/>
                    <a:pt x="1305403" y="397032"/>
                    <a:pt x="1304187" y="403112"/>
                  </a:cubicBezTo>
                  <a:cubicBezTo>
                    <a:pt x="1302971" y="409193"/>
                    <a:pt x="1304795" y="414665"/>
                    <a:pt x="1309659" y="419529"/>
                  </a:cubicBezTo>
                  <a:lnTo>
                    <a:pt x="1316955" y="419529"/>
                  </a:lnTo>
                  <a:cubicBezTo>
                    <a:pt x="1321819" y="424393"/>
                    <a:pt x="1324859" y="428041"/>
                    <a:pt x="1326075" y="430473"/>
                  </a:cubicBezTo>
                  <a:cubicBezTo>
                    <a:pt x="1327291" y="432905"/>
                    <a:pt x="1330331" y="435337"/>
                    <a:pt x="1335195" y="437769"/>
                  </a:cubicBezTo>
                  <a:lnTo>
                    <a:pt x="1346140" y="437769"/>
                  </a:lnTo>
                  <a:cubicBezTo>
                    <a:pt x="1348572" y="442633"/>
                    <a:pt x="1350396" y="445673"/>
                    <a:pt x="1351612" y="446889"/>
                  </a:cubicBezTo>
                  <a:cubicBezTo>
                    <a:pt x="1352828" y="448105"/>
                    <a:pt x="1354652" y="451146"/>
                    <a:pt x="1357084" y="456010"/>
                  </a:cubicBezTo>
                  <a:lnTo>
                    <a:pt x="1346140" y="456010"/>
                  </a:lnTo>
                  <a:cubicBezTo>
                    <a:pt x="1329115" y="436553"/>
                    <a:pt x="1307835" y="416489"/>
                    <a:pt x="1282298" y="395816"/>
                  </a:cubicBezTo>
                  <a:cubicBezTo>
                    <a:pt x="1256762" y="375144"/>
                    <a:pt x="1239129" y="363592"/>
                    <a:pt x="1229401" y="361160"/>
                  </a:cubicBezTo>
                  <a:close/>
                  <a:moveTo>
                    <a:pt x="1575968" y="207940"/>
                  </a:moveTo>
                  <a:lnTo>
                    <a:pt x="1575968" y="215237"/>
                  </a:lnTo>
                  <a:cubicBezTo>
                    <a:pt x="1588129" y="217669"/>
                    <a:pt x="1595425" y="223749"/>
                    <a:pt x="1597857" y="233477"/>
                  </a:cubicBezTo>
                  <a:lnTo>
                    <a:pt x="1601505" y="233477"/>
                  </a:lnTo>
                  <a:cubicBezTo>
                    <a:pt x="1601505" y="238341"/>
                    <a:pt x="1600897" y="243813"/>
                    <a:pt x="1599681" y="249893"/>
                  </a:cubicBezTo>
                  <a:cubicBezTo>
                    <a:pt x="1598465" y="255974"/>
                    <a:pt x="1597857" y="261446"/>
                    <a:pt x="1597857" y="266310"/>
                  </a:cubicBezTo>
                  <a:lnTo>
                    <a:pt x="1590561" y="266310"/>
                  </a:lnTo>
                  <a:lnTo>
                    <a:pt x="1590561" y="280902"/>
                  </a:lnTo>
                  <a:cubicBezTo>
                    <a:pt x="1588129" y="283334"/>
                    <a:pt x="1585697" y="284550"/>
                    <a:pt x="1583265" y="284550"/>
                  </a:cubicBezTo>
                  <a:cubicBezTo>
                    <a:pt x="1580832" y="284550"/>
                    <a:pt x="1578400" y="285766"/>
                    <a:pt x="1575968" y="288198"/>
                  </a:cubicBezTo>
                  <a:lnTo>
                    <a:pt x="1575968" y="280902"/>
                  </a:lnTo>
                  <a:cubicBezTo>
                    <a:pt x="1568672" y="276038"/>
                    <a:pt x="1563200" y="271782"/>
                    <a:pt x="1559552" y="268134"/>
                  </a:cubicBezTo>
                  <a:cubicBezTo>
                    <a:pt x="1555904" y="264486"/>
                    <a:pt x="1554080" y="256581"/>
                    <a:pt x="1554080" y="244421"/>
                  </a:cubicBezTo>
                  <a:lnTo>
                    <a:pt x="1550432" y="244421"/>
                  </a:lnTo>
                  <a:cubicBezTo>
                    <a:pt x="1552864" y="237125"/>
                    <a:pt x="1554688" y="230437"/>
                    <a:pt x="1555904" y="224357"/>
                  </a:cubicBezTo>
                  <a:cubicBezTo>
                    <a:pt x="1557120" y="218277"/>
                    <a:pt x="1563808" y="212805"/>
                    <a:pt x="1575968" y="207940"/>
                  </a:cubicBezTo>
                  <a:close/>
                  <a:moveTo>
                    <a:pt x="1962664" y="134979"/>
                  </a:moveTo>
                  <a:lnTo>
                    <a:pt x="1962664" y="156867"/>
                  </a:lnTo>
                  <a:lnTo>
                    <a:pt x="1959016" y="156867"/>
                  </a:lnTo>
                  <a:close/>
                  <a:moveTo>
                    <a:pt x="1886055" y="134979"/>
                  </a:moveTo>
                  <a:lnTo>
                    <a:pt x="1889703" y="145923"/>
                  </a:lnTo>
                  <a:lnTo>
                    <a:pt x="1893351" y="171460"/>
                  </a:lnTo>
                  <a:lnTo>
                    <a:pt x="1900647" y="171460"/>
                  </a:lnTo>
                  <a:lnTo>
                    <a:pt x="1900647" y="182404"/>
                  </a:lnTo>
                  <a:lnTo>
                    <a:pt x="1904295" y="218885"/>
                  </a:lnTo>
                  <a:lnTo>
                    <a:pt x="1911591" y="218885"/>
                  </a:lnTo>
                  <a:lnTo>
                    <a:pt x="1911591" y="233477"/>
                  </a:lnTo>
                  <a:lnTo>
                    <a:pt x="1915239" y="244421"/>
                  </a:lnTo>
                  <a:lnTo>
                    <a:pt x="1922535" y="244421"/>
                  </a:lnTo>
                  <a:lnTo>
                    <a:pt x="1922535" y="269958"/>
                  </a:lnTo>
                  <a:cubicBezTo>
                    <a:pt x="1922535" y="277254"/>
                    <a:pt x="1926792" y="282118"/>
                    <a:pt x="1935304" y="284550"/>
                  </a:cubicBezTo>
                  <a:cubicBezTo>
                    <a:pt x="1943816" y="286982"/>
                    <a:pt x="1952936" y="288198"/>
                    <a:pt x="1962664" y="288198"/>
                  </a:cubicBezTo>
                  <a:cubicBezTo>
                    <a:pt x="1965096" y="285766"/>
                    <a:pt x="1968744" y="284550"/>
                    <a:pt x="1973609" y="284550"/>
                  </a:cubicBezTo>
                  <a:cubicBezTo>
                    <a:pt x="1980905" y="284550"/>
                    <a:pt x="1988201" y="286374"/>
                    <a:pt x="1995497" y="290022"/>
                  </a:cubicBezTo>
                  <a:cubicBezTo>
                    <a:pt x="2002793" y="293670"/>
                    <a:pt x="2008873" y="296710"/>
                    <a:pt x="2013737" y="299142"/>
                  </a:cubicBezTo>
                  <a:lnTo>
                    <a:pt x="2013737" y="291846"/>
                  </a:lnTo>
                  <a:cubicBezTo>
                    <a:pt x="2025898" y="286982"/>
                    <a:pt x="2031370" y="277254"/>
                    <a:pt x="2030154" y="262661"/>
                  </a:cubicBezTo>
                  <a:cubicBezTo>
                    <a:pt x="2028938" y="248069"/>
                    <a:pt x="2038058" y="240773"/>
                    <a:pt x="2057514" y="240773"/>
                  </a:cubicBezTo>
                  <a:cubicBezTo>
                    <a:pt x="2067242" y="240773"/>
                    <a:pt x="2074539" y="244421"/>
                    <a:pt x="2079403" y="251718"/>
                  </a:cubicBezTo>
                  <a:cubicBezTo>
                    <a:pt x="2084267" y="259013"/>
                    <a:pt x="2087915" y="267526"/>
                    <a:pt x="2090347" y="277254"/>
                  </a:cubicBezTo>
                  <a:cubicBezTo>
                    <a:pt x="2092779" y="286982"/>
                    <a:pt x="2095211" y="296710"/>
                    <a:pt x="2097643" y="306439"/>
                  </a:cubicBezTo>
                  <a:cubicBezTo>
                    <a:pt x="2100075" y="316167"/>
                    <a:pt x="2103723" y="322247"/>
                    <a:pt x="2108587" y="324679"/>
                  </a:cubicBezTo>
                  <a:lnTo>
                    <a:pt x="2145068" y="324679"/>
                  </a:lnTo>
                  <a:cubicBezTo>
                    <a:pt x="2152364" y="327111"/>
                    <a:pt x="2159052" y="329543"/>
                    <a:pt x="2165133" y="331975"/>
                  </a:cubicBezTo>
                  <a:cubicBezTo>
                    <a:pt x="2171213" y="334407"/>
                    <a:pt x="2179117" y="336839"/>
                    <a:pt x="2188845" y="339271"/>
                  </a:cubicBezTo>
                  <a:cubicBezTo>
                    <a:pt x="2191277" y="334407"/>
                    <a:pt x="2193709" y="330759"/>
                    <a:pt x="2196141" y="328327"/>
                  </a:cubicBezTo>
                  <a:cubicBezTo>
                    <a:pt x="2198573" y="325895"/>
                    <a:pt x="2201005" y="322247"/>
                    <a:pt x="2203437" y="317383"/>
                  </a:cubicBezTo>
                  <a:lnTo>
                    <a:pt x="2210733" y="317383"/>
                  </a:lnTo>
                  <a:cubicBezTo>
                    <a:pt x="2215598" y="310087"/>
                    <a:pt x="2219246" y="304006"/>
                    <a:pt x="2221678" y="299142"/>
                  </a:cubicBezTo>
                  <a:cubicBezTo>
                    <a:pt x="2224110" y="294278"/>
                    <a:pt x="2232622" y="290630"/>
                    <a:pt x="2247214" y="288198"/>
                  </a:cubicBezTo>
                  <a:cubicBezTo>
                    <a:pt x="2252078" y="293062"/>
                    <a:pt x="2255118" y="295494"/>
                    <a:pt x="2256334" y="295494"/>
                  </a:cubicBezTo>
                  <a:cubicBezTo>
                    <a:pt x="2257550" y="295494"/>
                    <a:pt x="2259374" y="300358"/>
                    <a:pt x="2261806" y="310087"/>
                  </a:cubicBezTo>
                  <a:lnTo>
                    <a:pt x="2265455" y="310087"/>
                  </a:lnTo>
                  <a:cubicBezTo>
                    <a:pt x="2260590" y="324679"/>
                    <a:pt x="2258158" y="336839"/>
                    <a:pt x="2258158" y="346567"/>
                  </a:cubicBezTo>
                  <a:lnTo>
                    <a:pt x="2250862" y="346567"/>
                  </a:lnTo>
                  <a:cubicBezTo>
                    <a:pt x="2253294" y="351431"/>
                    <a:pt x="2254510" y="357512"/>
                    <a:pt x="2254510" y="364808"/>
                  </a:cubicBezTo>
                  <a:cubicBezTo>
                    <a:pt x="2254510" y="372104"/>
                    <a:pt x="2260590" y="375752"/>
                    <a:pt x="2272751" y="375752"/>
                  </a:cubicBezTo>
                  <a:lnTo>
                    <a:pt x="2272751" y="386696"/>
                  </a:lnTo>
                  <a:cubicBezTo>
                    <a:pt x="2277615" y="391560"/>
                    <a:pt x="2280655" y="395208"/>
                    <a:pt x="2281871" y="397640"/>
                  </a:cubicBezTo>
                  <a:cubicBezTo>
                    <a:pt x="2283087" y="400072"/>
                    <a:pt x="2286127" y="401288"/>
                    <a:pt x="2290991" y="401288"/>
                  </a:cubicBezTo>
                  <a:lnTo>
                    <a:pt x="2294639" y="401288"/>
                  </a:lnTo>
                  <a:cubicBezTo>
                    <a:pt x="2297071" y="401288"/>
                    <a:pt x="2299503" y="404937"/>
                    <a:pt x="2301935" y="412233"/>
                  </a:cubicBezTo>
                  <a:cubicBezTo>
                    <a:pt x="2321392" y="412233"/>
                    <a:pt x="2334160" y="407977"/>
                    <a:pt x="2340240" y="399464"/>
                  </a:cubicBezTo>
                  <a:cubicBezTo>
                    <a:pt x="2346320" y="390952"/>
                    <a:pt x="2359088" y="386696"/>
                    <a:pt x="2378545" y="386696"/>
                  </a:cubicBezTo>
                  <a:cubicBezTo>
                    <a:pt x="2378545" y="391560"/>
                    <a:pt x="2379153" y="394600"/>
                    <a:pt x="2380369" y="395816"/>
                  </a:cubicBezTo>
                  <a:cubicBezTo>
                    <a:pt x="2381585" y="397032"/>
                    <a:pt x="2382193" y="398856"/>
                    <a:pt x="2382193" y="401288"/>
                  </a:cubicBezTo>
                  <a:lnTo>
                    <a:pt x="2385841" y="401288"/>
                  </a:lnTo>
                  <a:cubicBezTo>
                    <a:pt x="2383409" y="406152"/>
                    <a:pt x="2382193" y="409193"/>
                    <a:pt x="2382193" y="410409"/>
                  </a:cubicBezTo>
                  <a:cubicBezTo>
                    <a:pt x="2382193" y="411625"/>
                    <a:pt x="2380977" y="414665"/>
                    <a:pt x="2378545" y="419529"/>
                  </a:cubicBezTo>
                  <a:lnTo>
                    <a:pt x="2371249" y="419529"/>
                  </a:lnTo>
                  <a:cubicBezTo>
                    <a:pt x="2373681" y="426825"/>
                    <a:pt x="2374897" y="434729"/>
                    <a:pt x="2374897" y="443241"/>
                  </a:cubicBezTo>
                  <a:cubicBezTo>
                    <a:pt x="2374897" y="451753"/>
                    <a:pt x="2376113" y="460874"/>
                    <a:pt x="2378545" y="470602"/>
                  </a:cubicBezTo>
                  <a:cubicBezTo>
                    <a:pt x="2383409" y="470602"/>
                    <a:pt x="2388881" y="469994"/>
                    <a:pt x="2394961" y="468778"/>
                  </a:cubicBezTo>
                  <a:cubicBezTo>
                    <a:pt x="2401041" y="467562"/>
                    <a:pt x="2406513" y="466954"/>
                    <a:pt x="2411378" y="466954"/>
                  </a:cubicBezTo>
                  <a:cubicBezTo>
                    <a:pt x="2423538" y="466954"/>
                    <a:pt x="2433874" y="471818"/>
                    <a:pt x="2442386" y="481546"/>
                  </a:cubicBezTo>
                  <a:cubicBezTo>
                    <a:pt x="2450898" y="491274"/>
                    <a:pt x="2457587" y="499786"/>
                    <a:pt x="2462451" y="507083"/>
                  </a:cubicBezTo>
                  <a:lnTo>
                    <a:pt x="2466099" y="518027"/>
                  </a:lnTo>
                  <a:lnTo>
                    <a:pt x="2469747" y="528971"/>
                  </a:lnTo>
                  <a:lnTo>
                    <a:pt x="2477043" y="528971"/>
                  </a:lnTo>
                  <a:cubicBezTo>
                    <a:pt x="2479475" y="533835"/>
                    <a:pt x="2484947" y="539915"/>
                    <a:pt x="2493459" y="547212"/>
                  </a:cubicBezTo>
                  <a:cubicBezTo>
                    <a:pt x="2501971" y="554508"/>
                    <a:pt x="2506228" y="564236"/>
                    <a:pt x="2506228" y="576396"/>
                  </a:cubicBezTo>
                  <a:cubicBezTo>
                    <a:pt x="2506228" y="581260"/>
                    <a:pt x="2504404" y="587340"/>
                    <a:pt x="2500755" y="594637"/>
                  </a:cubicBezTo>
                  <a:cubicBezTo>
                    <a:pt x="2497107" y="601933"/>
                    <a:pt x="2495283" y="610445"/>
                    <a:pt x="2495283" y="620173"/>
                  </a:cubicBezTo>
                  <a:cubicBezTo>
                    <a:pt x="2495283" y="634765"/>
                    <a:pt x="2501363" y="642062"/>
                    <a:pt x="2513524" y="642062"/>
                  </a:cubicBezTo>
                  <a:lnTo>
                    <a:pt x="2517172" y="660302"/>
                  </a:lnTo>
                  <a:cubicBezTo>
                    <a:pt x="2519604" y="665166"/>
                    <a:pt x="2520820" y="668814"/>
                    <a:pt x="2520820" y="671246"/>
                  </a:cubicBezTo>
                  <a:cubicBezTo>
                    <a:pt x="2520820" y="673678"/>
                    <a:pt x="2522036" y="677326"/>
                    <a:pt x="2524468" y="682190"/>
                  </a:cubicBezTo>
                  <a:lnTo>
                    <a:pt x="2539060" y="674894"/>
                  </a:lnTo>
                  <a:cubicBezTo>
                    <a:pt x="2541492" y="672462"/>
                    <a:pt x="2542708" y="670638"/>
                    <a:pt x="2542708" y="669422"/>
                  </a:cubicBezTo>
                  <a:cubicBezTo>
                    <a:pt x="2542708" y="668206"/>
                    <a:pt x="2543924" y="666382"/>
                    <a:pt x="2546356" y="663950"/>
                  </a:cubicBezTo>
                  <a:lnTo>
                    <a:pt x="2553652" y="663950"/>
                  </a:lnTo>
                  <a:lnTo>
                    <a:pt x="2586485" y="653006"/>
                  </a:lnTo>
                  <a:lnTo>
                    <a:pt x="2597429" y="649358"/>
                  </a:lnTo>
                  <a:lnTo>
                    <a:pt x="2597429" y="642062"/>
                  </a:lnTo>
                  <a:cubicBezTo>
                    <a:pt x="2609590" y="642062"/>
                    <a:pt x="2619926" y="642062"/>
                    <a:pt x="2628438" y="642062"/>
                  </a:cubicBezTo>
                  <a:cubicBezTo>
                    <a:pt x="2636950" y="642062"/>
                    <a:pt x="2647286" y="640845"/>
                    <a:pt x="2659447" y="638413"/>
                  </a:cubicBezTo>
                  <a:lnTo>
                    <a:pt x="2670391" y="634765"/>
                  </a:lnTo>
                  <a:lnTo>
                    <a:pt x="2670391" y="627469"/>
                  </a:lnTo>
                  <a:cubicBezTo>
                    <a:pt x="2694711" y="622605"/>
                    <a:pt x="2711736" y="618957"/>
                    <a:pt x="2721464" y="616525"/>
                  </a:cubicBezTo>
                  <a:lnTo>
                    <a:pt x="2734840" y="613850"/>
                  </a:lnTo>
                  <a:lnTo>
                    <a:pt x="2728760" y="616525"/>
                  </a:lnTo>
                  <a:lnTo>
                    <a:pt x="2728760" y="623821"/>
                  </a:lnTo>
                  <a:lnTo>
                    <a:pt x="2695928" y="634765"/>
                  </a:lnTo>
                  <a:lnTo>
                    <a:pt x="2695928" y="638413"/>
                  </a:lnTo>
                  <a:cubicBezTo>
                    <a:pt x="2688631" y="640845"/>
                    <a:pt x="2678295" y="643277"/>
                    <a:pt x="2664919" y="645710"/>
                  </a:cubicBezTo>
                  <a:cubicBezTo>
                    <a:pt x="2651543" y="648142"/>
                    <a:pt x="2637558" y="653006"/>
                    <a:pt x="2622966" y="660302"/>
                  </a:cubicBezTo>
                  <a:cubicBezTo>
                    <a:pt x="2608374" y="667598"/>
                    <a:pt x="2594389" y="679150"/>
                    <a:pt x="2581013" y="694959"/>
                  </a:cubicBezTo>
                  <a:cubicBezTo>
                    <a:pt x="2567637" y="710767"/>
                    <a:pt x="2558517" y="733263"/>
                    <a:pt x="2553652" y="762448"/>
                  </a:cubicBezTo>
                  <a:cubicBezTo>
                    <a:pt x="2565813" y="772176"/>
                    <a:pt x="2574933" y="784336"/>
                    <a:pt x="2581013" y="798929"/>
                  </a:cubicBezTo>
                  <a:cubicBezTo>
                    <a:pt x="2587093" y="813521"/>
                    <a:pt x="2592565" y="828113"/>
                    <a:pt x="2597429" y="842706"/>
                  </a:cubicBezTo>
                  <a:lnTo>
                    <a:pt x="2597429" y="864594"/>
                  </a:lnTo>
                  <a:lnTo>
                    <a:pt x="2601077" y="875538"/>
                  </a:lnTo>
                  <a:cubicBezTo>
                    <a:pt x="2610806" y="875538"/>
                    <a:pt x="2617494" y="881618"/>
                    <a:pt x="2621142" y="893779"/>
                  </a:cubicBezTo>
                  <a:cubicBezTo>
                    <a:pt x="2624790" y="905939"/>
                    <a:pt x="2626614" y="918099"/>
                    <a:pt x="2626614" y="930259"/>
                  </a:cubicBezTo>
                  <a:lnTo>
                    <a:pt x="2590133" y="959444"/>
                  </a:lnTo>
                  <a:cubicBezTo>
                    <a:pt x="2590133" y="959444"/>
                    <a:pt x="2587701" y="964308"/>
                    <a:pt x="2582837" y="974036"/>
                  </a:cubicBezTo>
                  <a:cubicBezTo>
                    <a:pt x="2582837" y="981332"/>
                    <a:pt x="2584053" y="988629"/>
                    <a:pt x="2586485" y="995925"/>
                  </a:cubicBezTo>
                  <a:cubicBezTo>
                    <a:pt x="2588917" y="1003221"/>
                    <a:pt x="2590133" y="1009301"/>
                    <a:pt x="2590133" y="1014165"/>
                  </a:cubicBezTo>
                  <a:cubicBezTo>
                    <a:pt x="2590133" y="1021461"/>
                    <a:pt x="2589525" y="1028757"/>
                    <a:pt x="2588309" y="1036053"/>
                  </a:cubicBezTo>
                  <a:cubicBezTo>
                    <a:pt x="2587093" y="1043350"/>
                    <a:pt x="2586485" y="1050646"/>
                    <a:pt x="2586485" y="1057942"/>
                  </a:cubicBezTo>
                  <a:cubicBezTo>
                    <a:pt x="2593781" y="1062806"/>
                    <a:pt x="2599253" y="1067670"/>
                    <a:pt x="2602901" y="1072534"/>
                  </a:cubicBezTo>
                  <a:cubicBezTo>
                    <a:pt x="2606550" y="1077398"/>
                    <a:pt x="2614454" y="1081047"/>
                    <a:pt x="2626614" y="1083479"/>
                  </a:cubicBezTo>
                  <a:lnTo>
                    <a:pt x="2626614" y="1116311"/>
                  </a:lnTo>
                  <a:cubicBezTo>
                    <a:pt x="2594997" y="1116311"/>
                    <a:pt x="2569461" y="1129080"/>
                    <a:pt x="2550004" y="1154616"/>
                  </a:cubicBezTo>
                  <a:cubicBezTo>
                    <a:pt x="2530548" y="1180153"/>
                    <a:pt x="2519604" y="1208729"/>
                    <a:pt x="2517172" y="1240346"/>
                  </a:cubicBezTo>
                  <a:cubicBezTo>
                    <a:pt x="2529332" y="1247642"/>
                    <a:pt x="2537236" y="1253722"/>
                    <a:pt x="2540884" y="1258586"/>
                  </a:cubicBezTo>
                  <a:cubicBezTo>
                    <a:pt x="2544532" y="1263450"/>
                    <a:pt x="2546356" y="1275611"/>
                    <a:pt x="2546356" y="1295067"/>
                  </a:cubicBezTo>
                  <a:cubicBezTo>
                    <a:pt x="2543924" y="1297499"/>
                    <a:pt x="2538452" y="1299323"/>
                    <a:pt x="2529940" y="1300539"/>
                  </a:cubicBezTo>
                  <a:cubicBezTo>
                    <a:pt x="2521428" y="1301755"/>
                    <a:pt x="2512308" y="1303579"/>
                    <a:pt x="2502579" y="1306011"/>
                  </a:cubicBezTo>
                  <a:cubicBezTo>
                    <a:pt x="2492851" y="1308443"/>
                    <a:pt x="2484339" y="1312091"/>
                    <a:pt x="2477043" y="1316955"/>
                  </a:cubicBezTo>
                  <a:cubicBezTo>
                    <a:pt x="2469747" y="1321819"/>
                    <a:pt x="2466099" y="1327900"/>
                    <a:pt x="2466099" y="1335196"/>
                  </a:cubicBezTo>
                  <a:cubicBezTo>
                    <a:pt x="2466099" y="1344924"/>
                    <a:pt x="2466707" y="1352220"/>
                    <a:pt x="2467923" y="1357084"/>
                  </a:cubicBezTo>
                  <a:cubicBezTo>
                    <a:pt x="2469139" y="1361948"/>
                    <a:pt x="2472179" y="1370460"/>
                    <a:pt x="2477043" y="1382621"/>
                  </a:cubicBezTo>
                  <a:lnTo>
                    <a:pt x="2466099" y="1382621"/>
                  </a:lnTo>
                  <a:cubicBezTo>
                    <a:pt x="2463667" y="1385053"/>
                    <a:pt x="2461843" y="1387485"/>
                    <a:pt x="2460627" y="1389917"/>
                  </a:cubicBezTo>
                  <a:cubicBezTo>
                    <a:pt x="2459411" y="1392349"/>
                    <a:pt x="2457587" y="1394781"/>
                    <a:pt x="2455155" y="1397213"/>
                  </a:cubicBezTo>
                  <a:lnTo>
                    <a:pt x="2451506" y="1397213"/>
                  </a:lnTo>
                  <a:cubicBezTo>
                    <a:pt x="2439346" y="1409373"/>
                    <a:pt x="2431442" y="1416669"/>
                    <a:pt x="2427794" y="1419101"/>
                  </a:cubicBezTo>
                  <a:cubicBezTo>
                    <a:pt x="2424146" y="1421533"/>
                    <a:pt x="2412594" y="1425182"/>
                    <a:pt x="2393137" y="1430046"/>
                  </a:cubicBezTo>
                  <a:lnTo>
                    <a:pt x="2385841" y="1422750"/>
                  </a:lnTo>
                  <a:lnTo>
                    <a:pt x="2385841" y="1430046"/>
                  </a:lnTo>
                  <a:lnTo>
                    <a:pt x="2371249" y="1430046"/>
                  </a:lnTo>
                  <a:cubicBezTo>
                    <a:pt x="2371249" y="1432478"/>
                    <a:pt x="2370641" y="1434302"/>
                    <a:pt x="2369425" y="1435518"/>
                  </a:cubicBezTo>
                  <a:cubicBezTo>
                    <a:pt x="2368209" y="1436734"/>
                    <a:pt x="2367601" y="1438558"/>
                    <a:pt x="2367601" y="1440990"/>
                  </a:cubicBezTo>
                  <a:lnTo>
                    <a:pt x="2356656" y="1440990"/>
                  </a:lnTo>
                  <a:lnTo>
                    <a:pt x="2349360" y="1451934"/>
                  </a:lnTo>
                  <a:lnTo>
                    <a:pt x="2323824" y="1451934"/>
                  </a:lnTo>
                  <a:cubicBezTo>
                    <a:pt x="2316528" y="1454366"/>
                    <a:pt x="2312880" y="1467743"/>
                    <a:pt x="2312880" y="1492063"/>
                  </a:cubicBezTo>
                  <a:cubicBezTo>
                    <a:pt x="2320176" y="1496927"/>
                    <a:pt x="2323824" y="1507871"/>
                    <a:pt x="2323824" y="1524896"/>
                  </a:cubicBezTo>
                  <a:cubicBezTo>
                    <a:pt x="2316528" y="1529760"/>
                    <a:pt x="2311663" y="1533408"/>
                    <a:pt x="2309231" y="1535840"/>
                  </a:cubicBezTo>
                  <a:cubicBezTo>
                    <a:pt x="2299503" y="1530976"/>
                    <a:pt x="2290383" y="1523680"/>
                    <a:pt x="2281871" y="1513951"/>
                  </a:cubicBezTo>
                  <a:cubicBezTo>
                    <a:pt x="2273359" y="1504223"/>
                    <a:pt x="2265455" y="1499359"/>
                    <a:pt x="2258158" y="1499359"/>
                  </a:cubicBezTo>
                  <a:lnTo>
                    <a:pt x="2258158" y="1492063"/>
                  </a:lnTo>
                  <a:cubicBezTo>
                    <a:pt x="2253294" y="1492063"/>
                    <a:pt x="2250254" y="1491455"/>
                    <a:pt x="2249038" y="1490239"/>
                  </a:cubicBezTo>
                  <a:cubicBezTo>
                    <a:pt x="2247822" y="1489023"/>
                    <a:pt x="2244782" y="1488415"/>
                    <a:pt x="2239918" y="1488415"/>
                  </a:cubicBezTo>
                  <a:lnTo>
                    <a:pt x="2239918" y="1492063"/>
                  </a:lnTo>
                  <a:cubicBezTo>
                    <a:pt x="2225326" y="1496927"/>
                    <a:pt x="2216206" y="1503007"/>
                    <a:pt x="2212557" y="1510303"/>
                  </a:cubicBezTo>
                  <a:cubicBezTo>
                    <a:pt x="2208909" y="1517600"/>
                    <a:pt x="2205869" y="1525504"/>
                    <a:pt x="2203437" y="1534016"/>
                  </a:cubicBezTo>
                  <a:cubicBezTo>
                    <a:pt x="2201005" y="1542528"/>
                    <a:pt x="2196749" y="1549824"/>
                    <a:pt x="2190669" y="1555904"/>
                  </a:cubicBezTo>
                  <a:cubicBezTo>
                    <a:pt x="2184589" y="1561984"/>
                    <a:pt x="2173037" y="1565024"/>
                    <a:pt x="2156012" y="1565024"/>
                  </a:cubicBezTo>
                  <a:cubicBezTo>
                    <a:pt x="2148716" y="1552864"/>
                    <a:pt x="2132908" y="1545568"/>
                    <a:pt x="2108587" y="1543136"/>
                  </a:cubicBezTo>
                  <a:cubicBezTo>
                    <a:pt x="2103723" y="1550432"/>
                    <a:pt x="2100075" y="1555904"/>
                    <a:pt x="2097643" y="1559552"/>
                  </a:cubicBezTo>
                  <a:cubicBezTo>
                    <a:pt x="2095211" y="1563201"/>
                    <a:pt x="2092779" y="1571105"/>
                    <a:pt x="2090347" y="1583265"/>
                  </a:cubicBezTo>
                  <a:lnTo>
                    <a:pt x="2072107" y="1583265"/>
                  </a:lnTo>
                  <a:cubicBezTo>
                    <a:pt x="2067242" y="1595425"/>
                    <a:pt x="2061162" y="1603937"/>
                    <a:pt x="2053866" y="1608801"/>
                  </a:cubicBezTo>
                  <a:cubicBezTo>
                    <a:pt x="2046570" y="1613665"/>
                    <a:pt x="2042922" y="1625826"/>
                    <a:pt x="2042922" y="1645282"/>
                  </a:cubicBezTo>
                  <a:lnTo>
                    <a:pt x="2031978" y="1645282"/>
                  </a:lnTo>
                  <a:lnTo>
                    <a:pt x="2031978" y="1619746"/>
                  </a:lnTo>
                  <a:cubicBezTo>
                    <a:pt x="2017385" y="1610017"/>
                    <a:pt x="2005225" y="1594209"/>
                    <a:pt x="1995497" y="1572321"/>
                  </a:cubicBezTo>
                  <a:cubicBezTo>
                    <a:pt x="1990633" y="1574753"/>
                    <a:pt x="1984553" y="1575969"/>
                    <a:pt x="1977257" y="1575969"/>
                  </a:cubicBezTo>
                  <a:cubicBezTo>
                    <a:pt x="1965096" y="1575969"/>
                    <a:pt x="1956584" y="1571713"/>
                    <a:pt x="1951720" y="1563201"/>
                  </a:cubicBezTo>
                  <a:cubicBezTo>
                    <a:pt x="1946856" y="1554688"/>
                    <a:pt x="1938344" y="1548000"/>
                    <a:pt x="1926184" y="1543136"/>
                  </a:cubicBezTo>
                  <a:lnTo>
                    <a:pt x="1875111" y="1543136"/>
                  </a:lnTo>
                  <a:cubicBezTo>
                    <a:pt x="1870246" y="1548000"/>
                    <a:pt x="1867814" y="1550432"/>
                    <a:pt x="1867814" y="1550432"/>
                  </a:cubicBezTo>
                  <a:lnTo>
                    <a:pt x="1864166" y="1554080"/>
                  </a:lnTo>
                  <a:lnTo>
                    <a:pt x="1864166" y="1565024"/>
                  </a:lnTo>
                  <a:lnTo>
                    <a:pt x="1856870" y="1565024"/>
                  </a:lnTo>
                  <a:lnTo>
                    <a:pt x="1856870" y="1568673"/>
                  </a:lnTo>
                  <a:cubicBezTo>
                    <a:pt x="1856870" y="1578401"/>
                    <a:pt x="1858086" y="1583873"/>
                    <a:pt x="1860518" y="1585089"/>
                  </a:cubicBezTo>
                  <a:cubicBezTo>
                    <a:pt x="1862950" y="1586305"/>
                    <a:pt x="1864166" y="1590561"/>
                    <a:pt x="1864166" y="1597857"/>
                  </a:cubicBezTo>
                  <a:cubicBezTo>
                    <a:pt x="1864166" y="1627042"/>
                    <a:pt x="1852006" y="1644066"/>
                    <a:pt x="1827686" y="1648930"/>
                  </a:cubicBezTo>
                  <a:cubicBezTo>
                    <a:pt x="1822821" y="1639202"/>
                    <a:pt x="1816741" y="1630690"/>
                    <a:pt x="1809445" y="1623394"/>
                  </a:cubicBezTo>
                  <a:cubicBezTo>
                    <a:pt x="1811877" y="1618530"/>
                    <a:pt x="1814309" y="1612449"/>
                    <a:pt x="1816741" y="1605153"/>
                  </a:cubicBezTo>
                  <a:cubicBezTo>
                    <a:pt x="1819173" y="1597857"/>
                    <a:pt x="1821606" y="1591777"/>
                    <a:pt x="1824038" y="1586913"/>
                  </a:cubicBezTo>
                  <a:cubicBezTo>
                    <a:pt x="1826470" y="1579617"/>
                    <a:pt x="1828902" y="1574753"/>
                    <a:pt x="1831334" y="1572321"/>
                  </a:cubicBezTo>
                  <a:cubicBezTo>
                    <a:pt x="1831334" y="1552864"/>
                    <a:pt x="1818565" y="1537664"/>
                    <a:pt x="1793029" y="1526720"/>
                  </a:cubicBezTo>
                  <a:cubicBezTo>
                    <a:pt x="1767492" y="1515775"/>
                    <a:pt x="1740132" y="1509087"/>
                    <a:pt x="1710947" y="1506655"/>
                  </a:cubicBezTo>
                  <a:cubicBezTo>
                    <a:pt x="1708515" y="1511519"/>
                    <a:pt x="1706691" y="1514560"/>
                    <a:pt x="1705475" y="1515775"/>
                  </a:cubicBezTo>
                  <a:cubicBezTo>
                    <a:pt x="1704259" y="1516992"/>
                    <a:pt x="1702435" y="1520032"/>
                    <a:pt x="1700003" y="1524896"/>
                  </a:cubicBezTo>
                  <a:lnTo>
                    <a:pt x="1696355" y="1535840"/>
                  </a:lnTo>
                  <a:lnTo>
                    <a:pt x="1689059" y="1535840"/>
                  </a:lnTo>
                  <a:lnTo>
                    <a:pt x="1685411" y="1550432"/>
                  </a:lnTo>
                  <a:cubicBezTo>
                    <a:pt x="1680547" y="1562592"/>
                    <a:pt x="1678115" y="1572321"/>
                    <a:pt x="1678115" y="1579617"/>
                  </a:cubicBezTo>
                  <a:cubicBezTo>
                    <a:pt x="1678115" y="1586913"/>
                    <a:pt x="1669602" y="1592993"/>
                    <a:pt x="1652578" y="1597857"/>
                  </a:cubicBezTo>
                  <a:lnTo>
                    <a:pt x="1637986" y="1601505"/>
                  </a:lnTo>
                  <a:cubicBezTo>
                    <a:pt x="1640418" y="1589345"/>
                    <a:pt x="1641026" y="1579009"/>
                    <a:pt x="1639810" y="1570497"/>
                  </a:cubicBezTo>
                  <a:cubicBezTo>
                    <a:pt x="1638594" y="1561984"/>
                    <a:pt x="1642850" y="1552864"/>
                    <a:pt x="1652578" y="1543136"/>
                  </a:cubicBezTo>
                  <a:lnTo>
                    <a:pt x="1652578" y="1535840"/>
                  </a:lnTo>
                  <a:lnTo>
                    <a:pt x="1659874" y="1535840"/>
                  </a:lnTo>
                  <a:lnTo>
                    <a:pt x="1659874" y="1524896"/>
                  </a:lnTo>
                  <a:lnTo>
                    <a:pt x="1663522" y="1481119"/>
                  </a:lnTo>
                  <a:cubicBezTo>
                    <a:pt x="1661090" y="1481119"/>
                    <a:pt x="1658658" y="1479903"/>
                    <a:pt x="1656226" y="1477471"/>
                  </a:cubicBezTo>
                  <a:cubicBezTo>
                    <a:pt x="1653794" y="1475039"/>
                    <a:pt x="1652578" y="1472607"/>
                    <a:pt x="1652578" y="1470175"/>
                  </a:cubicBezTo>
                  <a:lnTo>
                    <a:pt x="1634338" y="1470175"/>
                  </a:lnTo>
                  <a:lnTo>
                    <a:pt x="1623393" y="1466526"/>
                  </a:lnTo>
                  <a:lnTo>
                    <a:pt x="1623393" y="1459230"/>
                  </a:lnTo>
                  <a:cubicBezTo>
                    <a:pt x="1613665" y="1454366"/>
                    <a:pt x="1599073" y="1451934"/>
                    <a:pt x="1579616" y="1451934"/>
                  </a:cubicBezTo>
                  <a:cubicBezTo>
                    <a:pt x="1572320" y="1466526"/>
                    <a:pt x="1558944" y="1476255"/>
                    <a:pt x="1539488" y="1481119"/>
                  </a:cubicBezTo>
                  <a:cubicBezTo>
                    <a:pt x="1537056" y="1476255"/>
                    <a:pt x="1535840" y="1471391"/>
                    <a:pt x="1535840" y="1466526"/>
                  </a:cubicBezTo>
                  <a:cubicBezTo>
                    <a:pt x="1535840" y="1461662"/>
                    <a:pt x="1534624" y="1456798"/>
                    <a:pt x="1532192" y="1451934"/>
                  </a:cubicBezTo>
                  <a:lnTo>
                    <a:pt x="1539488" y="1451934"/>
                  </a:lnTo>
                  <a:lnTo>
                    <a:pt x="1539488" y="1444638"/>
                  </a:lnTo>
                  <a:lnTo>
                    <a:pt x="1532192" y="1444638"/>
                  </a:lnTo>
                  <a:cubicBezTo>
                    <a:pt x="1532192" y="1430046"/>
                    <a:pt x="1534624" y="1417885"/>
                    <a:pt x="1539488" y="1408157"/>
                  </a:cubicBezTo>
                  <a:lnTo>
                    <a:pt x="1532192" y="1408157"/>
                  </a:lnTo>
                  <a:cubicBezTo>
                    <a:pt x="1529759" y="1403293"/>
                    <a:pt x="1524895" y="1399645"/>
                    <a:pt x="1517599" y="1397213"/>
                  </a:cubicBezTo>
                  <a:lnTo>
                    <a:pt x="1495711" y="1393565"/>
                  </a:lnTo>
                  <a:cubicBezTo>
                    <a:pt x="1495711" y="1388701"/>
                    <a:pt x="1495103" y="1384445"/>
                    <a:pt x="1493887" y="1380797"/>
                  </a:cubicBezTo>
                  <a:cubicBezTo>
                    <a:pt x="1492671" y="1377149"/>
                    <a:pt x="1492063" y="1372893"/>
                    <a:pt x="1492063" y="1368028"/>
                  </a:cubicBezTo>
                  <a:lnTo>
                    <a:pt x="1495711" y="1368028"/>
                  </a:lnTo>
                  <a:cubicBezTo>
                    <a:pt x="1498143" y="1363164"/>
                    <a:pt x="1499359" y="1357692"/>
                    <a:pt x="1499359" y="1351612"/>
                  </a:cubicBezTo>
                  <a:cubicBezTo>
                    <a:pt x="1499359" y="1345532"/>
                    <a:pt x="1500575" y="1340060"/>
                    <a:pt x="1503007" y="1335196"/>
                  </a:cubicBezTo>
                  <a:cubicBezTo>
                    <a:pt x="1495711" y="1330332"/>
                    <a:pt x="1493279" y="1327900"/>
                    <a:pt x="1495711" y="1327900"/>
                  </a:cubicBezTo>
                  <a:cubicBezTo>
                    <a:pt x="1498143" y="1327900"/>
                    <a:pt x="1496927" y="1325468"/>
                    <a:pt x="1492063" y="1320603"/>
                  </a:cubicBezTo>
                  <a:lnTo>
                    <a:pt x="1459230" y="1295067"/>
                  </a:lnTo>
                  <a:lnTo>
                    <a:pt x="1455582" y="1284123"/>
                  </a:lnTo>
                  <a:cubicBezTo>
                    <a:pt x="1453150" y="1279259"/>
                    <a:pt x="1451326" y="1276219"/>
                    <a:pt x="1450110" y="1275002"/>
                  </a:cubicBezTo>
                  <a:cubicBezTo>
                    <a:pt x="1448894" y="1273786"/>
                    <a:pt x="1447070" y="1270746"/>
                    <a:pt x="1444638" y="1265882"/>
                  </a:cubicBezTo>
                  <a:lnTo>
                    <a:pt x="1437342" y="1265882"/>
                  </a:lnTo>
                  <a:lnTo>
                    <a:pt x="1433693" y="1262234"/>
                  </a:lnTo>
                  <a:cubicBezTo>
                    <a:pt x="1404509" y="1262234"/>
                    <a:pt x="1385052" y="1269530"/>
                    <a:pt x="1375324" y="1284123"/>
                  </a:cubicBezTo>
                  <a:cubicBezTo>
                    <a:pt x="1360732" y="1279259"/>
                    <a:pt x="1348572" y="1275611"/>
                    <a:pt x="1338844" y="1273178"/>
                  </a:cubicBezTo>
                  <a:lnTo>
                    <a:pt x="1338844" y="1265882"/>
                  </a:lnTo>
                  <a:cubicBezTo>
                    <a:pt x="1343708" y="1263450"/>
                    <a:pt x="1347356" y="1258586"/>
                    <a:pt x="1349788" y="1251290"/>
                  </a:cubicBezTo>
                  <a:lnTo>
                    <a:pt x="1360732" y="1251290"/>
                  </a:lnTo>
                  <a:lnTo>
                    <a:pt x="1360732" y="1240346"/>
                  </a:lnTo>
                  <a:cubicBezTo>
                    <a:pt x="1402077" y="1240346"/>
                    <a:pt x="1422749" y="1223321"/>
                    <a:pt x="1422749" y="1189273"/>
                  </a:cubicBezTo>
                  <a:lnTo>
                    <a:pt x="1419101" y="1189273"/>
                  </a:lnTo>
                  <a:cubicBezTo>
                    <a:pt x="1414237" y="1167384"/>
                    <a:pt x="1408157" y="1148536"/>
                    <a:pt x="1400861" y="1132728"/>
                  </a:cubicBezTo>
                  <a:cubicBezTo>
                    <a:pt x="1393565" y="1116919"/>
                    <a:pt x="1383836" y="1100503"/>
                    <a:pt x="1371676" y="1083479"/>
                  </a:cubicBezTo>
                  <a:lnTo>
                    <a:pt x="1349788" y="1083479"/>
                  </a:lnTo>
                  <a:cubicBezTo>
                    <a:pt x="1344924" y="1088343"/>
                    <a:pt x="1338235" y="1090775"/>
                    <a:pt x="1329723" y="1090775"/>
                  </a:cubicBezTo>
                  <a:cubicBezTo>
                    <a:pt x="1321211" y="1090775"/>
                    <a:pt x="1312091" y="1090775"/>
                    <a:pt x="1302363" y="1090775"/>
                  </a:cubicBezTo>
                  <a:cubicBezTo>
                    <a:pt x="1299931" y="1083479"/>
                    <a:pt x="1298715" y="1073750"/>
                    <a:pt x="1298715" y="1061590"/>
                  </a:cubicBezTo>
                  <a:cubicBezTo>
                    <a:pt x="1306011" y="1056726"/>
                    <a:pt x="1312091" y="1054294"/>
                    <a:pt x="1316955" y="1054294"/>
                  </a:cubicBezTo>
                  <a:cubicBezTo>
                    <a:pt x="1321819" y="1054294"/>
                    <a:pt x="1332763" y="1051862"/>
                    <a:pt x="1349788" y="1046998"/>
                  </a:cubicBezTo>
                  <a:lnTo>
                    <a:pt x="1349788" y="1032405"/>
                  </a:lnTo>
                  <a:cubicBezTo>
                    <a:pt x="1347356" y="1032405"/>
                    <a:pt x="1344316" y="1027541"/>
                    <a:pt x="1340668" y="1017813"/>
                  </a:cubicBezTo>
                  <a:cubicBezTo>
                    <a:pt x="1337019" y="1008085"/>
                    <a:pt x="1330331" y="998357"/>
                    <a:pt x="1320603" y="988629"/>
                  </a:cubicBezTo>
                  <a:cubicBezTo>
                    <a:pt x="1310875" y="978900"/>
                    <a:pt x="1296891" y="969780"/>
                    <a:pt x="1278650" y="961268"/>
                  </a:cubicBezTo>
                  <a:cubicBezTo>
                    <a:pt x="1260410" y="952756"/>
                    <a:pt x="1236697" y="948500"/>
                    <a:pt x="1207513" y="948500"/>
                  </a:cubicBezTo>
                  <a:cubicBezTo>
                    <a:pt x="1200217" y="948500"/>
                    <a:pt x="1192313" y="949716"/>
                    <a:pt x="1183800" y="952148"/>
                  </a:cubicBezTo>
                  <a:cubicBezTo>
                    <a:pt x="1175288" y="954580"/>
                    <a:pt x="1163736" y="955796"/>
                    <a:pt x="1149144" y="955796"/>
                  </a:cubicBezTo>
                  <a:cubicBezTo>
                    <a:pt x="1141847" y="955796"/>
                    <a:pt x="1136983" y="954580"/>
                    <a:pt x="1134551" y="952148"/>
                  </a:cubicBezTo>
                  <a:lnTo>
                    <a:pt x="1123607" y="948500"/>
                  </a:lnTo>
                  <a:lnTo>
                    <a:pt x="1123607" y="941203"/>
                  </a:lnTo>
                  <a:cubicBezTo>
                    <a:pt x="1106583" y="941203"/>
                    <a:pt x="1093206" y="938164"/>
                    <a:pt x="1083478" y="932083"/>
                  </a:cubicBezTo>
                  <a:cubicBezTo>
                    <a:pt x="1073750" y="926003"/>
                    <a:pt x="1061590" y="922963"/>
                    <a:pt x="1046997" y="922963"/>
                  </a:cubicBezTo>
                  <a:lnTo>
                    <a:pt x="1046997" y="912019"/>
                  </a:lnTo>
                  <a:cubicBezTo>
                    <a:pt x="1034837" y="904723"/>
                    <a:pt x="1026325" y="893779"/>
                    <a:pt x="1021461" y="879186"/>
                  </a:cubicBezTo>
                  <a:lnTo>
                    <a:pt x="1025109" y="864594"/>
                  </a:lnTo>
                  <a:lnTo>
                    <a:pt x="1028757" y="857298"/>
                  </a:lnTo>
                  <a:cubicBezTo>
                    <a:pt x="1040917" y="852434"/>
                    <a:pt x="1051862" y="847570"/>
                    <a:pt x="1061590" y="842706"/>
                  </a:cubicBezTo>
                  <a:cubicBezTo>
                    <a:pt x="1071318" y="837841"/>
                    <a:pt x="1082262" y="832977"/>
                    <a:pt x="1094422" y="828113"/>
                  </a:cubicBezTo>
                  <a:lnTo>
                    <a:pt x="1112663" y="828113"/>
                  </a:lnTo>
                  <a:lnTo>
                    <a:pt x="1112663" y="820817"/>
                  </a:lnTo>
                  <a:lnTo>
                    <a:pt x="1119959" y="820817"/>
                  </a:lnTo>
                  <a:lnTo>
                    <a:pt x="1119959" y="828113"/>
                  </a:lnTo>
                  <a:lnTo>
                    <a:pt x="1192921" y="828113"/>
                  </a:lnTo>
                  <a:lnTo>
                    <a:pt x="1192921" y="820817"/>
                  </a:lnTo>
                  <a:cubicBezTo>
                    <a:pt x="1197785" y="820817"/>
                    <a:pt x="1200217" y="822033"/>
                    <a:pt x="1200217" y="824465"/>
                  </a:cubicBezTo>
                  <a:cubicBezTo>
                    <a:pt x="1200217" y="826897"/>
                    <a:pt x="1201433" y="828113"/>
                    <a:pt x="1203865" y="828113"/>
                  </a:cubicBezTo>
                  <a:lnTo>
                    <a:pt x="1287770" y="828113"/>
                  </a:lnTo>
                  <a:cubicBezTo>
                    <a:pt x="1287770" y="818385"/>
                    <a:pt x="1293851" y="810481"/>
                    <a:pt x="1306011" y="804401"/>
                  </a:cubicBezTo>
                  <a:cubicBezTo>
                    <a:pt x="1318171" y="798321"/>
                    <a:pt x="1329115" y="794064"/>
                    <a:pt x="1338844" y="791632"/>
                  </a:cubicBezTo>
                  <a:lnTo>
                    <a:pt x="1338844" y="780688"/>
                  </a:lnTo>
                  <a:lnTo>
                    <a:pt x="1357084" y="780688"/>
                  </a:lnTo>
                  <a:lnTo>
                    <a:pt x="1357084" y="773392"/>
                  </a:lnTo>
                  <a:lnTo>
                    <a:pt x="1360732" y="747856"/>
                  </a:lnTo>
                  <a:lnTo>
                    <a:pt x="1357084" y="733263"/>
                  </a:lnTo>
                  <a:cubicBezTo>
                    <a:pt x="1369244" y="728399"/>
                    <a:pt x="1380796" y="724751"/>
                    <a:pt x="1391741" y="722319"/>
                  </a:cubicBezTo>
                  <a:cubicBezTo>
                    <a:pt x="1402685" y="719887"/>
                    <a:pt x="1409373" y="708943"/>
                    <a:pt x="1411805" y="689486"/>
                  </a:cubicBezTo>
                  <a:lnTo>
                    <a:pt x="1408157" y="671246"/>
                  </a:lnTo>
                  <a:lnTo>
                    <a:pt x="1400861" y="671246"/>
                  </a:lnTo>
                  <a:cubicBezTo>
                    <a:pt x="1395997" y="663950"/>
                    <a:pt x="1386269" y="654830"/>
                    <a:pt x="1371676" y="643886"/>
                  </a:cubicBezTo>
                  <a:cubicBezTo>
                    <a:pt x="1357084" y="632941"/>
                    <a:pt x="1341276" y="622605"/>
                    <a:pt x="1324251" y="612877"/>
                  </a:cubicBezTo>
                  <a:cubicBezTo>
                    <a:pt x="1307227" y="603148"/>
                    <a:pt x="1290203" y="594637"/>
                    <a:pt x="1273178" y="587340"/>
                  </a:cubicBezTo>
                  <a:cubicBezTo>
                    <a:pt x="1256154" y="580044"/>
                    <a:pt x="1240345" y="573964"/>
                    <a:pt x="1225753" y="569100"/>
                  </a:cubicBezTo>
                  <a:lnTo>
                    <a:pt x="1225753" y="565452"/>
                  </a:lnTo>
                  <a:lnTo>
                    <a:pt x="1229401" y="558156"/>
                  </a:lnTo>
                  <a:lnTo>
                    <a:pt x="1243994" y="565452"/>
                  </a:lnTo>
                  <a:lnTo>
                    <a:pt x="1273178" y="580044"/>
                  </a:lnTo>
                  <a:cubicBezTo>
                    <a:pt x="1270746" y="577612"/>
                    <a:pt x="1268922" y="575180"/>
                    <a:pt x="1267706" y="572748"/>
                  </a:cubicBezTo>
                  <a:cubicBezTo>
                    <a:pt x="1266490" y="570316"/>
                    <a:pt x="1264666" y="567884"/>
                    <a:pt x="1262234" y="565452"/>
                  </a:cubicBezTo>
                  <a:lnTo>
                    <a:pt x="1273178" y="565452"/>
                  </a:lnTo>
                  <a:cubicBezTo>
                    <a:pt x="1278042" y="575180"/>
                    <a:pt x="1287162" y="583084"/>
                    <a:pt x="1300539" y="589164"/>
                  </a:cubicBezTo>
                  <a:cubicBezTo>
                    <a:pt x="1313915" y="595245"/>
                    <a:pt x="1325467" y="603148"/>
                    <a:pt x="1335195" y="612877"/>
                  </a:cubicBezTo>
                  <a:lnTo>
                    <a:pt x="1375324" y="612877"/>
                  </a:lnTo>
                  <a:lnTo>
                    <a:pt x="1386269" y="616525"/>
                  </a:lnTo>
                  <a:cubicBezTo>
                    <a:pt x="1391133" y="621389"/>
                    <a:pt x="1395997" y="628685"/>
                    <a:pt x="1400861" y="638413"/>
                  </a:cubicBezTo>
                  <a:lnTo>
                    <a:pt x="1411805" y="638413"/>
                  </a:lnTo>
                  <a:cubicBezTo>
                    <a:pt x="1414237" y="640845"/>
                    <a:pt x="1415453" y="642670"/>
                    <a:pt x="1415453" y="643886"/>
                  </a:cubicBezTo>
                  <a:cubicBezTo>
                    <a:pt x="1415453" y="645101"/>
                    <a:pt x="1416669" y="646926"/>
                    <a:pt x="1419101" y="649358"/>
                  </a:cubicBezTo>
                  <a:lnTo>
                    <a:pt x="1433693" y="642062"/>
                  </a:lnTo>
                  <a:lnTo>
                    <a:pt x="1433693" y="627469"/>
                  </a:lnTo>
                  <a:lnTo>
                    <a:pt x="1437342" y="569100"/>
                  </a:lnTo>
                  <a:lnTo>
                    <a:pt x="1444638" y="569100"/>
                  </a:lnTo>
                  <a:cubicBezTo>
                    <a:pt x="1444638" y="564236"/>
                    <a:pt x="1445246" y="559980"/>
                    <a:pt x="1446462" y="556332"/>
                  </a:cubicBezTo>
                  <a:cubicBezTo>
                    <a:pt x="1447678" y="552684"/>
                    <a:pt x="1448286" y="548427"/>
                    <a:pt x="1448286" y="543563"/>
                  </a:cubicBezTo>
                  <a:lnTo>
                    <a:pt x="1444638" y="543563"/>
                  </a:lnTo>
                  <a:cubicBezTo>
                    <a:pt x="1439774" y="531403"/>
                    <a:pt x="1434301" y="524107"/>
                    <a:pt x="1428221" y="521675"/>
                  </a:cubicBezTo>
                  <a:cubicBezTo>
                    <a:pt x="1422141" y="519243"/>
                    <a:pt x="1416669" y="514379"/>
                    <a:pt x="1411805" y="507083"/>
                  </a:cubicBezTo>
                  <a:lnTo>
                    <a:pt x="1408157" y="492490"/>
                  </a:lnTo>
                  <a:cubicBezTo>
                    <a:pt x="1383836" y="487626"/>
                    <a:pt x="1366812" y="475466"/>
                    <a:pt x="1357084" y="456010"/>
                  </a:cubicBezTo>
                  <a:lnTo>
                    <a:pt x="1364380" y="456010"/>
                  </a:lnTo>
                  <a:cubicBezTo>
                    <a:pt x="1369244" y="460874"/>
                    <a:pt x="1374108" y="463914"/>
                    <a:pt x="1378972" y="465130"/>
                  </a:cubicBezTo>
                  <a:cubicBezTo>
                    <a:pt x="1383836" y="466346"/>
                    <a:pt x="1386269" y="470602"/>
                    <a:pt x="1386269" y="477898"/>
                  </a:cubicBezTo>
                  <a:lnTo>
                    <a:pt x="1400861" y="477898"/>
                  </a:lnTo>
                  <a:cubicBezTo>
                    <a:pt x="1405725" y="482762"/>
                    <a:pt x="1409373" y="487626"/>
                    <a:pt x="1411805" y="492490"/>
                  </a:cubicBezTo>
                  <a:lnTo>
                    <a:pt x="1444638" y="496138"/>
                  </a:lnTo>
                  <a:cubicBezTo>
                    <a:pt x="1447070" y="501002"/>
                    <a:pt x="1454366" y="504651"/>
                    <a:pt x="1466526" y="507083"/>
                  </a:cubicBezTo>
                  <a:cubicBezTo>
                    <a:pt x="1471390" y="509515"/>
                    <a:pt x="1477470" y="511947"/>
                    <a:pt x="1484767" y="514379"/>
                  </a:cubicBezTo>
                  <a:lnTo>
                    <a:pt x="1484767" y="507083"/>
                  </a:lnTo>
                  <a:cubicBezTo>
                    <a:pt x="1496927" y="502219"/>
                    <a:pt x="1504831" y="495530"/>
                    <a:pt x="1508479" y="487018"/>
                  </a:cubicBezTo>
                  <a:cubicBezTo>
                    <a:pt x="1512127" y="478506"/>
                    <a:pt x="1515167" y="468170"/>
                    <a:pt x="1517599" y="456010"/>
                  </a:cubicBezTo>
                  <a:lnTo>
                    <a:pt x="1528543" y="456010"/>
                  </a:lnTo>
                  <a:cubicBezTo>
                    <a:pt x="1530975" y="443849"/>
                    <a:pt x="1532800" y="437769"/>
                    <a:pt x="1534016" y="437769"/>
                  </a:cubicBezTo>
                  <a:cubicBezTo>
                    <a:pt x="1535232" y="437769"/>
                    <a:pt x="1538272" y="435337"/>
                    <a:pt x="1543136" y="430473"/>
                  </a:cubicBezTo>
                  <a:lnTo>
                    <a:pt x="1550432" y="430473"/>
                  </a:lnTo>
                  <a:lnTo>
                    <a:pt x="1550432" y="419529"/>
                  </a:lnTo>
                  <a:lnTo>
                    <a:pt x="1561376" y="419529"/>
                  </a:lnTo>
                  <a:cubicBezTo>
                    <a:pt x="1566240" y="407369"/>
                    <a:pt x="1568672" y="387912"/>
                    <a:pt x="1568672" y="361160"/>
                  </a:cubicBezTo>
                  <a:cubicBezTo>
                    <a:pt x="1566240" y="356296"/>
                    <a:pt x="1565632" y="354472"/>
                    <a:pt x="1566848" y="355688"/>
                  </a:cubicBezTo>
                  <a:cubicBezTo>
                    <a:pt x="1568064" y="356903"/>
                    <a:pt x="1567456" y="355080"/>
                    <a:pt x="1565024" y="350215"/>
                  </a:cubicBezTo>
                  <a:cubicBezTo>
                    <a:pt x="1572320" y="350215"/>
                    <a:pt x="1579616" y="349607"/>
                    <a:pt x="1586913" y="348391"/>
                  </a:cubicBezTo>
                  <a:cubicBezTo>
                    <a:pt x="1594209" y="347175"/>
                    <a:pt x="1600289" y="346567"/>
                    <a:pt x="1605153" y="346567"/>
                  </a:cubicBezTo>
                  <a:lnTo>
                    <a:pt x="1605153" y="350215"/>
                  </a:lnTo>
                  <a:cubicBezTo>
                    <a:pt x="1612449" y="355080"/>
                    <a:pt x="1617313" y="356903"/>
                    <a:pt x="1619745" y="355688"/>
                  </a:cubicBezTo>
                  <a:cubicBezTo>
                    <a:pt x="1622177" y="354472"/>
                    <a:pt x="1627041" y="357512"/>
                    <a:pt x="1634338" y="364808"/>
                  </a:cubicBezTo>
                  <a:lnTo>
                    <a:pt x="1641634" y="364808"/>
                  </a:lnTo>
                  <a:lnTo>
                    <a:pt x="1641634" y="372104"/>
                  </a:lnTo>
                  <a:cubicBezTo>
                    <a:pt x="1644066" y="372104"/>
                    <a:pt x="1654402" y="369064"/>
                    <a:pt x="1672642" y="362984"/>
                  </a:cubicBezTo>
                  <a:cubicBezTo>
                    <a:pt x="1690883" y="356903"/>
                    <a:pt x="1700003" y="352647"/>
                    <a:pt x="1700003" y="350215"/>
                  </a:cubicBezTo>
                  <a:lnTo>
                    <a:pt x="1707299" y="350215"/>
                  </a:lnTo>
                  <a:lnTo>
                    <a:pt x="1707299" y="328327"/>
                  </a:lnTo>
                  <a:lnTo>
                    <a:pt x="1700003" y="328327"/>
                  </a:lnTo>
                  <a:lnTo>
                    <a:pt x="1700003" y="288198"/>
                  </a:lnTo>
                  <a:cubicBezTo>
                    <a:pt x="1704867" y="285766"/>
                    <a:pt x="1707907" y="283942"/>
                    <a:pt x="1709123" y="282726"/>
                  </a:cubicBezTo>
                  <a:cubicBezTo>
                    <a:pt x="1710339" y="281510"/>
                    <a:pt x="1713379" y="279686"/>
                    <a:pt x="1718243" y="277254"/>
                  </a:cubicBezTo>
                  <a:cubicBezTo>
                    <a:pt x="1723107" y="277254"/>
                    <a:pt x="1727363" y="277862"/>
                    <a:pt x="1731012" y="279078"/>
                  </a:cubicBezTo>
                  <a:cubicBezTo>
                    <a:pt x="1734660" y="280294"/>
                    <a:pt x="1738916" y="280902"/>
                    <a:pt x="1743780" y="280902"/>
                  </a:cubicBezTo>
                  <a:lnTo>
                    <a:pt x="1743780" y="288198"/>
                  </a:lnTo>
                  <a:cubicBezTo>
                    <a:pt x="1751076" y="297926"/>
                    <a:pt x="1760804" y="302791"/>
                    <a:pt x="1772965" y="302791"/>
                  </a:cubicBezTo>
                  <a:lnTo>
                    <a:pt x="1772965" y="310087"/>
                  </a:lnTo>
                  <a:cubicBezTo>
                    <a:pt x="1775396" y="312519"/>
                    <a:pt x="1777829" y="314951"/>
                    <a:pt x="1780261" y="317383"/>
                  </a:cubicBezTo>
                  <a:lnTo>
                    <a:pt x="1831334" y="313735"/>
                  </a:lnTo>
                  <a:cubicBezTo>
                    <a:pt x="1836198" y="304006"/>
                    <a:pt x="1839846" y="297926"/>
                    <a:pt x="1842278" y="295494"/>
                  </a:cubicBezTo>
                  <a:cubicBezTo>
                    <a:pt x="1844710" y="293062"/>
                    <a:pt x="1848358" y="288198"/>
                    <a:pt x="1853222" y="280902"/>
                  </a:cubicBezTo>
                  <a:lnTo>
                    <a:pt x="1853222" y="266310"/>
                  </a:lnTo>
                  <a:cubicBezTo>
                    <a:pt x="1862950" y="266310"/>
                    <a:pt x="1872070" y="260229"/>
                    <a:pt x="1880583" y="248069"/>
                  </a:cubicBezTo>
                  <a:cubicBezTo>
                    <a:pt x="1889095" y="235909"/>
                    <a:pt x="1893351" y="223749"/>
                    <a:pt x="1893351" y="211589"/>
                  </a:cubicBezTo>
                  <a:cubicBezTo>
                    <a:pt x="1893351" y="199428"/>
                    <a:pt x="1892135" y="186660"/>
                    <a:pt x="1889703" y="173284"/>
                  </a:cubicBezTo>
                  <a:cubicBezTo>
                    <a:pt x="1887271" y="159907"/>
                    <a:pt x="1886055" y="147139"/>
                    <a:pt x="1886055" y="134979"/>
                  </a:cubicBezTo>
                  <a:close/>
                  <a:moveTo>
                    <a:pt x="1960580" y="125077"/>
                  </a:moveTo>
                  <a:lnTo>
                    <a:pt x="1962664" y="131331"/>
                  </a:lnTo>
                  <a:cubicBezTo>
                    <a:pt x="1961448" y="128899"/>
                    <a:pt x="1960688" y="127075"/>
                    <a:pt x="1960384" y="125859"/>
                  </a:cubicBezTo>
                  <a:close/>
                  <a:moveTo>
                    <a:pt x="1959016" y="120387"/>
                  </a:moveTo>
                  <a:cubicBezTo>
                    <a:pt x="1961448" y="122819"/>
                    <a:pt x="1962056" y="124035"/>
                    <a:pt x="1960840" y="124035"/>
                  </a:cubicBezTo>
                  <a:lnTo>
                    <a:pt x="1960580" y="125077"/>
                  </a:lnTo>
                  <a:close/>
                  <a:moveTo>
                    <a:pt x="1962664" y="94850"/>
                  </a:moveTo>
                  <a:lnTo>
                    <a:pt x="1962664" y="113091"/>
                  </a:lnTo>
                  <a:lnTo>
                    <a:pt x="1959016" y="113091"/>
                  </a:lnTo>
                  <a:close/>
                  <a:moveTo>
                    <a:pt x="1853222" y="0"/>
                  </a:moveTo>
                  <a:lnTo>
                    <a:pt x="1867814" y="0"/>
                  </a:lnTo>
                  <a:lnTo>
                    <a:pt x="1875111" y="3648"/>
                  </a:lnTo>
                  <a:lnTo>
                    <a:pt x="1875111" y="21889"/>
                  </a:lnTo>
                  <a:cubicBezTo>
                    <a:pt x="1872679" y="24321"/>
                    <a:pt x="1871462" y="30401"/>
                    <a:pt x="1871462" y="40129"/>
                  </a:cubicBezTo>
                  <a:cubicBezTo>
                    <a:pt x="1871462" y="52289"/>
                    <a:pt x="1873895" y="68098"/>
                    <a:pt x="1878759" y="87554"/>
                  </a:cubicBezTo>
                  <a:cubicBezTo>
                    <a:pt x="1883623" y="107010"/>
                    <a:pt x="1887271" y="121603"/>
                    <a:pt x="1889703" y="131331"/>
                  </a:cubicBezTo>
                  <a:lnTo>
                    <a:pt x="1878759" y="131331"/>
                  </a:lnTo>
                  <a:cubicBezTo>
                    <a:pt x="1878759" y="107010"/>
                    <a:pt x="1875111" y="85122"/>
                    <a:pt x="1867814" y="65665"/>
                  </a:cubicBezTo>
                  <a:cubicBezTo>
                    <a:pt x="1860518" y="46209"/>
                    <a:pt x="1855654" y="24321"/>
                    <a:pt x="185322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90F8B2-F4A2-49AA-B400-698025C467E5}"/>
                </a:ext>
              </a:extLst>
            </p:cNvPr>
            <p:cNvSpPr/>
            <p:nvPr userDrawn="1"/>
          </p:nvSpPr>
          <p:spPr>
            <a:xfrm>
              <a:off x="3086100" y="0"/>
              <a:ext cx="9105900" cy="6858000"/>
            </a:xfrm>
            <a:custGeom>
              <a:avLst/>
              <a:gdLst/>
              <a:ahLst/>
              <a:cxnLst/>
              <a:rect l="l" t="t" r="r" b="b"/>
              <a:pathLst>
                <a:path w="1196035" h="907314">
                  <a:moveTo>
                    <a:pt x="296952" y="870966"/>
                  </a:moveTo>
                  <a:cubicBezTo>
                    <a:pt x="297409" y="870966"/>
                    <a:pt x="297752" y="871081"/>
                    <a:pt x="297980" y="871309"/>
                  </a:cubicBezTo>
                  <a:cubicBezTo>
                    <a:pt x="298209" y="871538"/>
                    <a:pt x="298780" y="871652"/>
                    <a:pt x="299695" y="871652"/>
                  </a:cubicBezTo>
                  <a:cubicBezTo>
                    <a:pt x="299238" y="873024"/>
                    <a:pt x="299009" y="873709"/>
                    <a:pt x="299009" y="873709"/>
                  </a:cubicBezTo>
                  <a:cubicBezTo>
                    <a:pt x="299009" y="873709"/>
                    <a:pt x="298323" y="873938"/>
                    <a:pt x="296952" y="874395"/>
                  </a:cubicBezTo>
                  <a:lnTo>
                    <a:pt x="290779" y="875081"/>
                  </a:lnTo>
                  <a:lnTo>
                    <a:pt x="290779" y="876453"/>
                  </a:lnTo>
                  <a:lnTo>
                    <a:pt x="275692" y="877138"/>
                  </a:lnTo>
                  <a:cubicBezTo>
                    <a:pt x="276149" y="876224"/>
                    <a:pt x="277635" y="875081"/>
                    <a:pt x="280149" y="873709"/>
                  </a:cubicBezTo>
                  <a:cubicBezTo>
                    <a:pt x="282664" y="872338"/>
                    <a:pt x="285750" y="871652"/>
                    <a:pt x="289408" y="871652"/>
                  </a:cubicBezTo>
                  <a:lnTo>
                    <a:pt x="289408" y="873024"/>
                  </a:lnTo>
                  <a:lnTo>
                    <a:pt x="292837" y="873024"/>
                  </a:lnTo>
                  <a:cubicBezTo>
                    <a:pt x="293751" y="872566"/>
                    <a:pt x="294437" y="872109"/>
                    <a:pt x="294894" y="871652"/>
                  </a:cubicBezTo>
                  <a:cubicBezTo>
                    <a:pt x="295351" y="871195"/>
                    <a:pt x="296037" y="870966"/>
                    <a:pt x="296952" y="870966"/>
                  </a:cubicBezTo>
                  <a:close/>
                  <a:moveTo>
                    <a:pt x="199568" y="803758"/>
                  </a:moveTo>
                  <a:cubicBezTo>
                    <a:pt x="198653" y="804672"/>
                    <a:pt x="197510" y="805358"/>
                    <a:pt x="196139" y="805815"/>
                  </a:cubicBezTo>
                  <a:cubicBezTo>
                    <a:pt x="194767" y="806272"/>
                    <a:pt x="193624" y="806958"/>
                    <a:pt x="192710" y="807873"/>
                  </a:cubicBezTo>
                  <a:lnTo>
                    <a:pt x="192710" y="808558"/>
                  </a:lnTo>
                  <a:cubicBezTo>
                    <a:pt x="190424" y="810844"/>
                    <a:pt x="188366" y="812216"/>
                    <a:pt x="186538" y="812673"/>
                  </a:cubicBezTo>
                  <a:lnTo>
                    <a:pt x="174193" y="813359"/>
                  </a:lnTo>
                  <a:lnTo>
                    <a:pt x="184480" y="812673"/>
                  </a:lnTo>
                  <a:cubicBezTo>
                    <a:pt x="186309" y="810844"/>
                    <a:pt x="188366" y="809016"/>
                    <a:pt x="190652" y="807187"/>
                  </a:cubicBezTo>
                  <a:cubicBezTo>
                    <a:pt x="192938" y="805358"/>
                    <a:pt x="195910" y="804215"/>
                    <a:pt x="199568" y="803758"/>
                  </a:cubicBezTo>
                  <a:close/>
                  <a:moveTo>
                    <a:pt x="934060" y="763296"/>
                  </a:moveTo>
                  <a:lnTo>
                    <a:pt x="936117" y="763296"/>
                  </a:lnTo>
                  <a:lnTo>
                    <a:pt x="936117" y="764667"/>
                  </a:lnTo>
                  <a:lnTo>
                    <a:pt x="938860" y="765353"/>
                  </a:lnTo>
                  <a:lnTo>
                    <a:pt x="939546" y="765353"/>
                  </a:lnTo>
                  <a:cubicBezTo>
                    <a:pt x="940003" y="766267"/>
                    <a:pt x="940346" y="766839"/>
                    <a:pt x="940575" y="767068"/>
                  </a:cubicBezTo>
                  <a:cubicBezTo>
                    <a:pt x="940803" y="767296"/>
                    <a:pt x="940918" y="767868"/>
                    <a:pt x="940918" y="768782"/>
                  </a:cubicBezTo>
                  <a:cubicBezTo>
                    <a:pt x="937717" y="768782"/>
                    <a:pt x="935431" y="766953"/>
                    <a:pt x="934060" y="763296"/>
                  </a:cubicBezTo>
                  <a:close/>
                  <a:moveTo>
                    <a:pt x="931317" y="761238"/>
                  </a:moveTo>
                  <a:cubicBezTo>
                    <a:pt x="932231" y="761238"/>
                    <a:pt x="933145" y="761695"/>
                    <a:pt x="934060" y="762610"/>
                  </a:cubicBezTo>
                  <a:cubicBezTo>
                    <a:pt x="933603" y="763067"/>
                    <a:pt x="933374" y="763524"/>
                    <a:pt x="933374" y="763981"/>
                  </a:cubicBezTo>
                  <a:cubicBezTo>
                    <a:pt x="932917" y="763981"/>
                    <a:pt x="932688" y="763867"/>
                    <a:pt x="932688" y="763639"/>
                  </a:cubicBezTo>
                  <a:cubicBezTo>
                    <a:pt x="932688" y="763410"/>
                    <a:pt x="932460" y="763296"/>
                    <a:pt x="932002" y="763296"/>
                  </a:cubicBezTo>
                  <a:lnTo>
                    <a:pt x="932002" y="762610"/>
                  </a:lnTo>
                  <a:lnTo>
                    <a:pt x="931317" y="762610"/>
                  </a:lnTo>
                  <a:cubicBezTo>
                    <a:pt x="930859" y="762610"/>
                    <a:pt x="930631" y="762381"/>
                    <a:pt x="930631" y="761924"/>
                  </a:cubicBezTo>
                  <a:cubicBezTo>
                    <a:pt x="930631" y="761924"/>
                    <a:pt x="930859" y="761695"/>
                    <a:pt x="931317" y="761238"/>
                  </a:cubicBezTo>
                  <a:close/>
                  <a:moveTo>
                    <a:pt x="833933" y="696087"/>
                  </a:moveTo>
                  <a:lnTo>
                    <a:pt x="833933" y="698145"/>
                  </a:lnTo>
                  <a:lnTo>
                    <a:pt x="833247" y="698145"/>
                  </a:lnTo>
                  <a:lnTo>
                    <a:pt x="833247" y="697459"/>
                  </a:lnTo>
                  <a:cubicBezTo>
                    <a:pt x="833247" y="697459"/>
                    <a:pt x="833476" y="697002"/>
                    <a:pt x="833933" y="696087"/>
                  </a:cubicBezTo>
                  <a:close/>
                  <a:moveTo>
                    <a:pt x="709117" y="680314"/>
                  </a:moveTo>
                  <a:cubicBezTo>
                    <a:pt x="710032" y="680314"/>
                    <a:pt x="710718" y="680428"/>
                    <a:pt x="711175" y="680657"/>
                  </a:cubicBezTo>
                  <a:cubicBezTo>
                    <a:pt x="711632" y="680885"/>
                    <a:pt x="712318" y="681000"/>
                    <a:pt x="713232" y="681000"/>
                  </a:cubicBezTo>
                  <a:lnTo>
                    <a:pt x="713232" y="683057"/>
                  </a:lnTo>
                  <a:cubicBezTo>
                    <a:pt x="715061" y="683514"/>
                    <a:pt x="715747" y="684086"/>
                    <a:pt x="715290" y="684772"/>
                  </a:cubicBezTo>
                  <a:cubicBezTo>
                    <a:pt x="714832" y="685457"/>
                    <a:pt x="715061" y="685800"/>
                    <a:pt x="715975" y="685800"/>
                  </a:cubicBezTo>
                  <a:lnTo>
                    <a:pt x="718719" y="686486"/>
                  </a:lnTo>
                  <a:cubicBezTo>
                    <a:pt x="719176" y="686943"/>
                    <a:pt x="719404" y="687400"/>
                    <a:pt x="719404" y="687858"/>
                  </a:cubicBezTo>
                  <a:cubicBezTo>
                    <a:pt x="719404" y="688315"/>
                    <a:pt x="719633" y="688772"/>
                    <a:pt x="720090" y="689229"/>
                  </a:cubicBezTo>
                  <a:lnTo>
                    <a:pt x="717347" y="689229"/>
                  </a:lnTo>
                  <a:cubicBezTo>
                    <a:pt x="715975" y="686943"/>
                    <a:pt x="714489" y="685800"/>
                    <a:pt x="712889" y="685800"/>
                  </a:cubicBezTo>
                  <a:cubicBezTo>
                    <a:pt x="711289" y="685800"/>
                    <a:pt x="710032" y="683971"/>
                    <a:pt x="709117" y="680314"/>
                  </a:cubicBezTo>
                  <a:close/>
                  <a:moveTo>
                    <a:pt x="538353" y="648081"/>
                  </a:moveTo>
                  <a:cubicBezTo>
                    <a:pt x="539268" y="649453"/>
                    <a:pt x="539953" y="650482"/>
                    <a:pt x="540411" y="651167"/>
                  </a:cubicBezTo>
                  <a:cubicBezTo>
                    <a:pt x="540868" y="651853"/>
                    <a:pt x="541096" y="653339"/>
                    <a:pt x="541096" y="655625"/>
                  </a:cubicBezTo>
                  <a:cubicBezTo>
                    <a:pt x="540182" y="656539"/>
                    <a:pt x="538125" y="657454"/>
                    <a:pt x="534924" y="658368"/>
                  </a:cubicBezTo>
                  <a:lnTo>
                    <a:pt x="534924" y="656997"/>
                  </a:lnTo>
                  <a:lnTo>
                    <a:pt x="532867" y="656997"/>
                  </a:lnTo>
                  <a:cubicBezTo>
                    <a:pt x="532867" y="655625"/>
                    <a:pt x="532410" y="654939"/>
                    <a:pt x="531495" y="654939"/>
                  </a:cubicBezTo>
                  <a:cubicBezTo>
                    <a:pt x="530581" y="654939"/>
                    <a:pt x="529666" y="654482"/>
                    <a:pt x="528752" y="653568"/>
                  </a:cubicBezTo>
                  <a:lnTo>
                    <a:pt x="529438" y="649453"/>
                  </a:lnTo>
                  <a:cubicBezTo>
                    <a:pt x="531267" y="648996"/>
                    <a:pt x="532867" y="648767"/>
                    <a:pt x="534238" y="648767"/>
                  </a:cubicBezTo>
                  <a:cubicBezTo>
                    <a:pt x="535610" y="648767"/>
                    <a:pt x="536982" y="648538"/>
                    <a:pt x="538353" y="648081"/>
                  </a:cubicBezTo>
                  <a:close/>
                  <a:moveTo>
                    <a:pt x="1127455" y="638480"/>
                  </a:moveTo>
                  <a:cubicBezTo>
                    <a:pt x="1128827" y="638937"/>
                    <a:pt x="1130313" y="639166"/>
                    <a:pt x="1131913" y="639166"/>
                  </a:cubicBezTo>
                  <a:cubicBezTo>
                    <a:pt x="1133513" y="639166"/>
                    <a:pt x="1134999" y="639166"/>
                    <a:pt x="1136371" y="639166"/>
                  </a:cubicBezTo>
                  <a:lnTo>
                    <a:pt x="1136371" y="640537"/>
                  </a:lnTo>
                  <a:cubicBezTo>
                    <a:pt x="1136828" y="640080"/>
                    <a:pt x="1137285" y="639852"/>
                    <a:pt x="1137742" y="639852"/>
                  </a:cubicBezTo>
                  <a:cubicBezTo>
                    <a:pt x="1138199" y="639852"/>
                    <a:pt x="1138657" y="639623"/>
                    <a:pt x="1139114" y="639166"/>
                  </a:cubicBezTo>
                  <a:lnTo>
                    <a:pt x="1139114" y="638480"/>
                  </a:lnTo>
                  <a:cubicBezTo>
                    <a:pt x="1141400" y="640766"/>
                    <a:pt x="1144600" y="642366"/>
                    <a:pt x="1148715" y="643281"/>
                  </a:cubicBezTo>
                  <a:cubicBezTo>
                    <a:pt x="1152830" y="644195"/>
                    <a:pt x="1154887" y="646481"/>
                    <a:pt x="1154887" y="650139"/>
                  </a:cubicBezTo>
                  <a:lnTo>
                    <a:pt x="1155573" y="651510"/>
                  </a:lnTo>
                  <a:cubicBezTo>
                    <a:pt x="1156488" y="651967"/>
                    <a:pt x="1157402" y="652653"/>
                    <a:pt x="1158316" y="653568"/>
                  </a:cubicBezTo>
                  <a:lnTo>
                    <a:pt x="1158316" y="663169"/>
                  </a:lnTo>
                  <a:cubicBezTo>
                    <a:pt x="1158774" y="664083"/>
                    <a:pt x="1159231" y="665226"/>
                    <a:pt x="1159688" y="666598"/>
                  </a:cubicBezTo>
                  <a:cubicBezTo>
                    <a:pt x="1160145" y="667969"/>
                    <a:pt x="1160374" y="669341"/>
                    <a:pt x="1160374" y="670713"/>
                  </a:cubicBezTo>
                  <a:cubicBezTo>
                    <a:pt x="1160374" y="672541"/>
                    <a:pt x="1159802" y="674256"/>
                    <a:pt x="1158659" y="675856"/>
                  </a:cubicBezTo>
                  <a:cubicBezTo>
                    <a:pt x="1157516" y="677456"/>
                    <a:pt x="1156945" y="679399"/>
                    <a:pt x="1156945" y="681685"/>
                  </a:cubicBezTo>
                  <a:lnTo>
                    <a:pt x="1155573" y="681685"/>
                  </a:lnTo>
                  <a:cubicBezTo>
                    <a:pt x="1155573" y="683057"/>
                    <a:pt x="1155345" y="683971"/>
                    <a:pt x="1154887" y="684429"/>
                  </a:cubicBezTo>
                  <a:lnTo>
                    <a:pt x="1154202" y="685800"/>
                  </a:lnTo>
                  <a:lnTo>
                    <a:pt x="1152144" y="685800"/>
                  </a:lnTo>
                  <a:cubicBezTo>
                    <a:pt x="1152144" y="687629"/>
                    <a:pt x="1151687" y="688543"/>
                    <a:pt x="1150773" y="688543"/>
                  </a:cubicBezTo>
                  <a:cubicBezTo>
                    <a:pt x="1149858" y="688543"/>
                    <a:pt x="1148944" y="689001"/>
                    <a:pt x="1148029" y="689915"/>
                  </a:cubicBezTo>
                  <a:lnTo>
                    <a:pt x="1148715" y="693344"/>
                  </a:lnTo>
                  <a:cubicBezTo>
                    <a:pt x="1146886" y="694258"/>
                    <a:pt x="1144715" y="694944"/>
                    <a:pt x="1142200" y="695401"/>
                  </a:cubicBezTo>
                  <a:cubicBezTo>
                    <a:pt x="1139685" y="695859"/>
                    <a:pt x="1138428" y="696773"/>
                    <a:pt x="1138428" y="698145"/>
                  </a:cubicBezTo>
                  <a:lnTo>
                    <a:pt x="1133628" y="698830"/>
                  </a:lnTo>
                  <a:cubicBezTo>
                    <a:pt x="1132713" y="699745"/>
                    <a:pt x="1132142" y="700545"/>
                    <a:pt x="1131913" y="701231"/>
                  </a:cubicBezTo>
                  <a:cubicBezTo>
                    <a:pt x="1131684" y="701917"/>
                    <a:pt x="1130427" y="702259"/>
                    <a:pt x="1128141" y="702259"/>
                  </a:cubicBezTo>
                  <a:lnTo>
                    <a:pt x="1128141" y="703631"/>
                  </a:lnTo>
                  <a:cubicBezTo>
                    <a:pt x="1127684" y="703631"/>
                    <a:pt x="1126541" y="703860"/>
                    <a:pt x="1124712" y="704317"/>
                  </a:cubicBezTo>
                  <a:cubicBezTo>
                    <a:pt x="1123341" y="704774"/>
                    <a:pt x="1121626" y="705231"/>
                    <a:pt x="1119569" y="705688"/>
                  </a:cubicBezTo>
                  <a:cubicBezTo>
                    <a:pt x="1117511" y="706146"/>
                    <a:pt x="1114882" y="706603"/>
                    <a:pt x="1111682" y="707060"/>
                  </a:cubicBezTo>
                  <a:lnTo>
                    <a:pt x="1111682" y="705688"/>
                  </a:lnTo>
                  <a:cubicBezTo>
                    <a:pt x="1108939" y="705688"/>
                    <a:pt x="1106881" y="705460"/>
                    <a:pt x="1105510" y="705003"/>
                  </a:cubicBezTo>
                  <a:lnTo>
                    <a:pt x="1105510" y="704317"/>
                  </a:lnTo>
                  <a:cubicBezTo>
                    <a:pt x="1103224" y="703860"/>
                    <a:pt x="1101166" y="702488"/>
                    <a:pt x="1099338" y="700202"/>
                  </a:cubicBezTo>
                  <a:cubicBezTo>
                    <a:pt x="1097509" y="697916"/>
                    <a:pt x="1096023" y="695516"/>
                    <a:pt x="1094880" y="693001"/>
                  </a:cubicBezTo>
                  <a:cubicBezTo>
                    <a:pt x="1093737" y="690487"/>
                    <a:pt x="1092822" y="687972"/>
                    <a:pt x="1092137" y="685457"/>
                  </a:cubicBezTo>
                  <a:cubicBezTo>
                    <a:pt x="1091451" y="682943"/>
                    <a:pt x="1091108" y="681228"/>
                    <a:pt x="1091108" y="680314"/>
                  </a:cubicBezTo>
                  <a:lnTo>
                    <a:pt x="1090422" y="680314"/>
                  </a:lnTo>
                  <a:cubicBezTo>
                    <a:pt x="1089508" y="679399"/>
                    <a:pt x="1089051" y="678371"/>
                    <a:pt x="1089051" y="677228"/>
                  </a:cubicBezTo>
                  <a:cubicBezTo>
                    <a:pt x="1089051" y="676085"/>
                    <a:pt x="1089051" y="675056"/>
                    <a:pt x="1089051" y="674142"/>
                  </a:cubicBezTo>
                  <a:lnTo>
                    <a:pt x="1091108" y="673456"/>
                  </a:lnTo>
                  <a:lnTo>
                    <a:pt x="1091794" y="669341"/>
                  </a:lnTo>
                  <a:lnTo>
                    <a:pt x="1093165" y="669341"/>
                  </a:lnTo>
                  <a:lnTo>
                    <a:pt x="1093165" y="665912"/>
                  </a:lnTo>
                  <a:lnTo>
                    <a:pt x="1095223" y="661797"/>
                  </a:lnTo>
                  <a:lnTo>
                    <a:pt x="1096594" y="661797"/>
                  </a:lnTo>
                  <a:lnTo>
                    <a:pt x="1097280" y="659054"/>
                  </a:lnTo>
                  <a:lnTo>
                    <a:pt x="1099338" y="659054"/>
                  </a:lnTo>
                  <a:lnTo>
                    <a:pt x="1105510" y="650139"/>
                  </a:lnTo>
                  <a:lnTo>
                    <a:pt x="1106881" y="650139"/>
                  </a:lnTo>
                  <a:cubicBezTo>
                    <a:pt x="1107339" y="649681"/>
                    <a:pt x="1107567" y="649339"/>
                    <a:pt x="1107567" y="649110"/>
                  </a:cubicBezTo>
                  <a:cubicBezTo>
                    <a:pt x="1107567" y="648881"/>
                    <a:pt x="1107796" y="648538"/>
                    <a:pt x="1108253" y="648081"/>
                  </a:cubicBezTo>
                  <a:lnTo>
                    <a:pt x="1109625" y="648081"/>
                  </a:lnTo>
                  <a:cubicBezTo>
                    <a:pt x="1110996" y="646710"/>
                    <a:pt x="1112025" y="646024"/>
                    <a:pt x="1112711" y="646024"/>
                  </a:cubicBezTo>
                  <a:cubicBezTo>
                    <a:pt x="1113396" y="646024"/>
                    <a:pt x="1114425" y="645567"/>
                    <a:pt x="1115797" y="644652"/>
                  </a:cubicBezTo>
                  <a:lnTo>
                    <a:pt x="1115797" y="643966"/>
                  </a:lnTo>
                  <a:cubicBezTo>
                    <a:pt x="1118083" y="643052"/>
                    <a:pt x="1119683" y="642252"/>
                    <a:pt x="1120597" y="641566"/>
                  </a:cubicBezTo>
                  <a:cubicBezTo>
                    <a:pt x="1121512" y="640880"/>
                    <a:pt x="1123112" y="640537"/>
                    <a:pt x="1125398" y="640537"/>
                  </a:cubicBezTo>
                  <a:lnTo>
                    <a:pt x="1125398" y="639166"/>
                  </a:lnTo>
                  <a:close/>
                  <a:moveTo>
                    <a:pt x="480746" y="635737"/>
                  </a:moveTo>
                  <a:lnTo>
                    <a:pt x="481432" y="638480"/>
                  </a:lnTo>
                  <a:cubicBezTo>
                    <a:pt x="482803" y="640766"/>
                    <a:pt x="483489" y="643052"/>
                    <a:pt x="483489" y="645338"/>
                  </a:cubicBezTo>
                  <a:lnTo>
                    <a:pt x="482803" y="650139"/>
                  </a:lnTo>
                  <a:lnTo>
                    <a:pt x="481432" y="650139"/>
                  </a:lnTo>
                  <a:cubicBezTo>
                    <a:pt x="481889" y="652882"/>
                    <a:pt x="482118" y="655511"/>
                    <a:pt x="482118" y="658025"/>
                  </a:cubicBezTo>
                  <a:cubicBezTo>
                    <a:pt x="482118" y="660540"/>
                    <a:pt x="482346" y="663169"/>
                    <a:pt x="482803" y="665912"/>
                  </a:cubicBezTo>
                  <a:lnTo>
                    <a:pt x="484175" y="670713"/>
                  </a:lnTo>
                  <a:cubicBezTo>
                    <a:pt x="485547" y="673913"/>
                    <a:pt x="488290" y="676428"/>
                    <a:pt x="492405" y="678256"/>
                  </a:cubicBezTo>
                  <a:lnTo>
                    <a:pt x="492405" y="679628"/>
                  </a:lnTo>
                  <a:lnTo>
                    <a:pt x="495148" y="679628"/>
                  </a:lnTo>
                  <a:cubicBezTo>
                    <a:pt x="496977" y="681457"/>
                    <a:pt x="498234" y="682257"/>
                    <a:pt x="498920" y="682028"/>
                  </a:cubicBezTo>
                  <a:cubicBezTo>
                    <a:pt x="499605" y="681800"/>
                    <a:pt x="500634" y="682143"/>
                    <a:pt x="502006" y="683057"/>
                  </a:cubicBezTo>
                  <a:lnTo>
                    <a:pt x="504063" y="684429"/>
                  </a:lnTo>
                  <a:lnTo>
                    <a:pt x="504749" y="684429"/>
                  </a:lnTo>
                  <a:cubicBezTo>
                    <a:pt x="505663" y="684429"/>
                    <a:pt x="506692" y="684200"/>
                    <a:pt x="507835" y="683743"/>
                  </a:cubicBezTo>
                  <a:cubicBezTo>
                    <a:pt x="508978" y="683286"/>
                    <a:pt x="510007" y="683057"/>
                    <a:pt x="510921" y="683057"/>
                  </a:cubicBezTo>
                  <a:lnTo>
                    <a:pt x="511607" y="683743"/>
                  </a:lnTo>
                  <a:lnTo>
                    <a:pt x="511607" y="684429"/>
                  </a:lnTo>
                  <a:cubicBezTo>
                    <a:pt x="512064" y="684429"/>
                    <a:pt x="512521" y="684086"/>
                    <a:pt x="512979" y="683400"/>
                  </a:cubicBezTo>
                  <a:cubicBezTo>
                    <a:pt x="513436" y="682714"/>
                    <a:pt x="514350" y="681914"/>
                    <a:pt x="515722" y="681000"/>
                  </a:cubicBezTo>
                  <a:lnTo>
                    <a:pt x="517779" y="679628"/>
                  </a:lnTo>
                  <a:cubicBezTo>
                    <a:pt x="518236" y="679171"/>
                    <a:pt x="518579" y="678942"/>
                    <a:pt x="518808" y="678942"/>
                  </a:cubicBezTo>
                  <a:cubicBezTo>
                    <a:pt x="519036" y="678942"/>
                    <a:pt x="519379" y="678714"/>
                    <a:pt x="519837" y="678256"/>
                  </a:cubicBezTo>
                  <a:lnTo>
                    <a:pt x="519837" y="676885"/>
                  </a:lnTo>
                  <a:lnTo>
                    <a:pt x="521894" y="675513"/>
                  </a:lnTo>
                  <a:lnTo>
                    <a:pt x="523266" y="672084"/>
                  </a:lnTo>
                  <a:cubicBezTo>
                    <a:pt x="524180" y="669798"/>
                    <a:pt x="524751" y="667969"/>
                    <a:pt x="524980" y="666598"/>
                  </a:cubicBezTo>
                  <a:cubicBezTo>
                    <a:pt x="525209" y="665226"/>
                    <a:pt x="526466" y="664083"/>
                    <a:pt x="528752" y="663169"/>
                  </a:cubicBezTo>
                  <a:cubicBezTo>
                    <a:pt x="529209" y="664083"/>
                    <a:pt x="529438" y="665226"/>
                    <a:pt x="529438" y="666598"/>
                  </a:cubicBezTo>
                  <a:cubicBezTo>
                    <a:pt x="526695" y="668884"/>
                    <a:pt x="525323" y="672541"/>
                    <a:pt x="525323" y="677571"/>
                  </a:cubicBezTo>
                  <a:cubicBezTo>
                    <a:pt x="525323" y="681685"/>
                    <a:pt x="526123" y="684086"/>
                    <a:pt x="527723" y="684772"/>
                  </a:cubicBezTo>
                  <a:cubicBezTo>
                    <a:pt x="529323" y="685457"/>
                    <a:pt x="531952" y="685800"/>
                    <a:pt x="535610" y="685800"/>
                  </a:cubicBezTo>
                  <a:cubicBezTo>
                    <a:pt x="536524" y="683057"/>
                    <a:pt x="537667" y="680542"/>
                    <a:pt x="539039" y="678256"/>
                  </a:cubicBezTo>
                  <a:cubicBezTo>
                    <a:pt x="540411" y="675970"/>
                    <a:pt x="542925" y="674827"/>
                    <a:pt x="546583" y="674827"/>
                  </a:cubicBezTo>
                  <a:cubicBezTo>
                    <a:pt x="547040" y="675742"/>
                    <a:pt x="547954" y="676199"/>
                    <a:pt x="549326" y="676199"/>
                  </a:cubicBezTo>
                  <a:cubicBezTo>
                    <a:pt x="549783" y="676199"/>
                    <a:pt x="551383" y="675742"/>
                    <a:pt x="554127" y="674827"/>
                  </a:cubicBezTo>
                  <a:lnTo>
                    <a:pt x="554127" y="673456"/>
                  </a:lnTo>
                  <a:lnTo>
                    <a:pt x="556184" y="673456"/>
                  </a:lnTo>
                  <a:cubicBezTo>
                    <a:pt x="558013" y="670713"/>
                    <a:pt x="559956" y="667512"/>
                    <a:pt x="562013" y="663855"/>
                  </a:cubicBezTo>
                  <a:cubicBezTo>
                    <a:pt x="564071" y="660197"/>
                    <a:pt x="566928" y="658368"/>
                    <a:pt x="570586" y="658368"/>
                  </a:cubicBezTo>
                  <a:cubicBezTo>
                    <a:pt x="571500" y="660197"/>
                    <a:pt x="572872" y="661569"/>
                    <a:pt x="574701" y="662483"/>
                  </a:cubicBezTo>
                  <a:lnTo>
                    <a:pt x="576758" y="662483"/>
                  </a:lnTo>
                  <a:cubicBezTo>
                    <a:pt x="576758" y="662940"/>
                    <a:pt x="576872" y="663283"/>
                    <a:pt x="577101" y="663512"/>
                  </a:cubicBezTo>
                  <a:cubicBezTo>
                    <a:pt x="577329" y="663740"/>
                    <a:pt x="577444" y="664083"/>
                    <a:pt x="577444" y="664540"/>
                  </a:cubicBezTo>
                  <a:cubicBezTo>
                    <a:pt x="581101" y="663626"/>
                    <a:pt x="583616" y="662597"/>
                    <a:pt x="584988" y="661454"/>
                  </a:cubicBezTo>
                  <a:cubicBezTo>
                    <a:pt x="586359" y="660311"/>
                    <a:pt x="587959" y="658597"/>
                    <a:pt x="589788" y="656311"/>
                  </a:cubicBezTo>
                  <a:lnTo>
                    <a:pt x="591846" y="656311"/>
                  </a:lnTo>
                  <a:cubicBezTo>
                    <a:pt x="593674" y="659968"/>
                    <a:pt x="595846" y="662026"/>
                    <a:pt x="598361" y="662483"/>
                  </a:cubicBezTo>
                  <a:cubicBezTo>
                    <a:pt x="600875" y="662940"/>
                    <a:pt x="603733" y="663626"/>
                    <a:pt x="606933" y="664540"/>
                  </a:cubicBezTo>
                  <a:lnTo>
                    <a:pt x="608305" y="662483"/>
                  </a:lnTo>
                  <a:cubicBezTo>
                    <a:pt x="610134" y="662483"/>
                    <a:pt x="611734" y="662369"/>
                    <a:pt x="613105" y="662140"/>
                  </a:cubicBezTo>
                  <a:cubicBezTo>
                    <a:pt x="614477" y="661912"/>
                    <a:pt x="615849" y="661797"/>
                    <a:pt x="617220" y="661797"/>
                  </a:cubicBezTo>
                  <a:cubicBezTo>
                    <a:pt x="618135" y="663169"/>
                    <a:pt x="618935" y="664426"/>
                    <a:pt x="619620" y="665569"/>
                  </a:cubicBezTo>
                  <a:cubicBezTo>
                    <a:pt x="620306" y="666712"/>
                    <a:pt x="621106" y="667969"/>
                    <a:pt x="622021" y="669341"/>
                  </a:cubicBezTo>
                  <a:lnTo>
                    <a:pt x="623392" y="669341"/>
                  </a:lnTo>
                  <a:cubicBezTo>
                    <a:pt x="623850" y="670255"/>
                    <a:pt x="624535" y="671170"/>
                    <a:pt x="625450" y="672084"/>
                  </a:cubicBezTo>
                  <a:lnTo>
                    <a:pt x="628193" y="672084"/>
                  </a:lnTo>
                  <a:lnTo>
                    <a:pt x="628193" y="673456"/>
                  </a:lnTo>
                  <a:lnTo>
                    <a:pt x="634365" y="674827"/>
                  </a:lnTo>
                  <a:cubicBezTo>
                    <a:pt x="634365" y="675285"/>
                    <a:pt x="634479" y="675628"/>
                    <a:pt x="634708" y="675856"/>
                  </a:cubicBezTo>
                  <a:cubicBezTo>
                    <a:pt x="634937" y="676085"/>
                    <a:pt x="635051" y="676428"/>
                    <a:pt x="635051" y="676885"/>
                  </a:cubicBezTo>
                  <a:lnTo>
                    <a:pt x="637108" y="677571"/>
                  </a:lnTo>
                  <a:cubicBezTo>
                    <a:pt x="638023" y="678485"/>
                    <a:pt x="638480" y="678714"/>
                    <a:pt x="638480" y="678256"/>
                  </a:cubicBezTo>
                  <a:cubicBezTo>
                    <a:pt x="638480" y="677799"/>
                    <a:pt x="638937" y="678256"/>
                    <a:pt x="639852" y="679628"/>
                  </a:cubicBezTo>
                  <a:lnTo>
                    <a:pt x="641909" y="683057"/>
                  </a:lnTo>
                  <a:cubicBezTo>
                    <a:pt x="642366" y="683971"/>
                    <a:pt x="642595" y="685000"/>
                    <a:pt x="642595" y="686143"/>
                  </a:cubicBezTo>
                  <a:cubicBezTo>
                    <a:pt x="642595" y="687286"/>
                    <a:pt x="642823" y="688315"/>
                    <a:pt x="643281" y="689229"/>
                  </a:cubicBezTo>
                  <a:lnTo>
                    <a:pt x="643966" y="690601"/>
                  </a:lnTo>
                  <a:cubicBezTo>
                    <a:pt x="644424" y="691058"/>
                    <a:pt x="644766" y="691287"/>
                    <a:pt x="644995" y="691287"/>
                  </a:cubicBezTo>
                  <a:cubicBezTo>
                    <a:pt x="645224" y="691287"/>
                    <a:pt x="645567" y="691515"/>
                    <a:pt x="646024" y="691972"/>
                  </a:cubicBezTo>
                  <a:lnTo>
                    <a:pt x="646024" y="694716"/>
                  </a:lnTo>
                  <a:cubicBezTo>
                    <a:pt x="646938" y="695630"/>
                    <a:pt x="647738" y="696316"/>
                    <a:pt x="648424" y="696773"/>
                  </a:cubicBezTo>
                  <a:cubicBezTo>
                    <a:pt x="649110" y="697230"/>
                    <a:pt x="649910" y="697916"/>
                    <a:pt x="650824" y="698830"/>
                  </a:cubicBezTo>
                  <a:lnTo>
                    <a:pt x="652196" y="704317"/>
                  </a:lnTo>
                  <a:cubicBezTo>
                    <a:pt x="652653" y="704317"/>
                    <a:pt x="652882" y="704431"/>
                    <a:pt x="652882" y="704660"/>
                  </a:cubicBezTo>
                  <a:cubicBezTo>
                    <a:pt x="652882" y="704888"/>
                    <a:pt x="653110" y="705003"/>
                    <a:pt x="653568" y="705003"/>
                  </a:cubicBezTo>
                  <a:lnTo>
                    <a:pt x="653568" y="707060"/>
                  </a:lnTo>
                  <a:cubicBezTo>
                    <a:pt x="655396" y="707060"/>
                    <a:pt x="656311" y="708432"/>
                    <a:pt x="656311" y="711175"/>
                  </a:cubicBezTo>
                  <a:lnTo>
                    <a:pt x="656997" y="711175"/>
                  </a:lnTo>
                  <a:cubicBezTo>
                    <a:pt x="656997" y="713461"/>
                    <a:pt x="656997" y="715518"/>
                    <a:pt x="656997" y="717347"/>
                  </a:cubicBezTo>
                  <a:cubicBezTo>
                    <a:pt x="656997" y="719176"/>
                    <a:pt x="656768" y="721233"/>
                    <a:pt x="656311" y="723519"/>
                  </a:cubicBezTo>
                  <a:lnTo>
                    <a:pt x="656997" y="723519"/>
                  </a:lnTo>
                  <a:cubicBezTo>
                    <a:pt x="658368" y="726262"/>
                    <a:pt x="659054" y="728777"/>
                    <a:pt x="659054" y="731063"/>
                  </a:cubicBezTo>
                  <a:cubicBezTo>
                    <a:pt x="658597" y="731520"/>
                    <a:pt x="658140" y="732092"/>
                    <a:pt x="657682" y="732778"/>
                  </a:cubicBezTo>
                  <a:cubicBezTo>
                    <a:pt x="657225" y="733463"/>
                    <a:pt x="656768" y="734035"/>
                    <a:pt x="656311" y="734492"/>
                  </a:cubicBezTo>
                  <a:lnTo>
                    <a:pt x="653568" y="735178"/>
                  </a:lnTo>
                  <a:cubicBezTo>
                    <a:pt x="652653" y="736092"/>
                    <a:pt x="651967" y="736892"/>
                    <a:pt x="651510" y="737578"/>
                  </a:cubicBezTo>
                  <a:cubicBezTo>
                    <a:pt x="651053" y="738264"/>
                    <a:pt x="650824" y="739750"/>
                    <a:pt x="650824" y="742036"/>
                  </a:cubicBezTo>
                  <a:cubicBezTo>
                    <a:pt x="652196" y="742950"/>
                    <a:pt x="653110" y="743636"/>
                    <a:pt x="653568" y="744093"/>
                  </a:cubicBezTo>
                  <a:cubicBezTo>
                    <a:pt x="654025" y="744550"/>
                    <a:pt x="654939" y="745236"/>
                    <a:pt x="656311" y="746151"/>
                  </a:cubicBezTo>
                  <a:cubicBezTo>
                    <a:pt x="656768" y="747065"/>
                    <a:pt x="656997" y="748437"/>
                    <a:pt x="656997" y="750265"/>
                  </a:cubicBezTo>
                  <a:cubicBezTo>
                    <a:pt x="655168" y="752094"/>
                    <a:pt x="654025" y="753009"/>
                    <a:pt x="653568" y="753009"/>
                  </a:cubicBezTo>
                  <a:cubicBezTo>
                    <a:pt x="652653" y="753009"/>
                    <a:pt x="652082" y="752894"/>
                    <a:pt x="651853" y="752666"/>
                  </a:cubicBezTo>
                  <a:cubicBezTo>
                    <a:pt x="651624" y="752437"/>
                    <a:pt x="651282" y="752323"/>
                    <a:pt x="650824" y="752323"/>
                  </a:cubicBezTo>
                  <a:cubicBezTo>
                    <a:pt x="649910" y="752323"/>
                    <a:pt x="649224" y="753466"/>
                    <a:pt x="648767" y="755752"/>
                  </a:cubicBezTo>
                  <a:lnTo>
                    <a:pt x="647395" y="755752"/>
                  </a:lnTo>
                  <a:lnTo>
                    <a:pt x="647395" y="762610"/>
                  </a:lnTo>
                  <a:cubicBezTo>
                    <a:pt x="647395" y="763067"/>
                    <a:pt x="646595" y="763753"/>
                    <a:pt x="644995" y="764667"/>
                  </a:cubicBezTo>
                  <a:cubicBezTo>
                    <a:pt x="643395" y="765582"/>
                    <a:pt x="642366" y="766039"/>
                    <a:pt x="641909" y="766039"/>
                  </a:cubicBezTo>
                  <a:lnTo>
                    <a:pt x="641909" y="770154"/>
                  </a:lnTo>
                  <a:lnTo>
                    <a:pt x="643281" y="770154"/>
                  </a:lnTo>
                  <a:lnTo>
                    <a:pt x="643281" y="771525"/>
                  </a:lnTo>
                  <a:lnTo>
                    <a:pt x="641909" y="771525"/>
                  </a:lnTo>
                  <a:lnTo>
                    <a:pt x="641223" y="777697"/>
                  </a:lnTo>
                  <a:cubicBezTo>
                    <a:pt x="640309" y="778612"/>
                    <a:pt x="638937" y="779069"/>
                    <a:pt x="637108" y="779069"/>
                  </a:cubicBezTo>
                  <a:cubicBezTo>
                    <a:pt x="635737" y="779069"/>
                    <a:pt x="634594" y="778840"/>
                    <a:pt x="633679" y="778383"/>
                  </a:cubicBezTo>
                  <a:lnTo>
                    <a:pt x="633679" y="779755"/>
                  </a:lnTo>
                  <a:lnTo>
                    <a:pt x="629565" y="779755"/>
                  </a:lnTo>
                  <a:lnTo>
                    <a:pt x="628193" y="782498"/>
                  </a:lnTo>
                  <a:cubicBezTo>
                    <a:pt x="627279" y="783870"/>
                    <a:pt x="626707" y="784784"/>
                    <a:pt x="626478" y="785241"/>
                  </a:cubicBezTo>
                  <a:cubicBezTo>
                    <a:pt x="626250" y="785698"/>
                    <a:pt x="624993" y="785927"/>
                    <a:pt x="622707" y="785927"/>
                  </a:cubicBezTo>
                  <a:lnTo>
                    <a:pt x="619278" y="785241"/>
                  </a:lnTo>
                  <a:cubicBezTo>
                    <a:pt x="617906" y="787527"/>
                    <a:pt x="616649" y="790270"/>
                    <a:pt x="615506" y="793471"/>
                  </a:cubicBezTo>
                  <a:cubicBezTo>
                    <a:pt x="614363" y="796671"/>
                    <a:pt x="612191" y="798271"/>
                    <a:pt x="608991" y="798271"/>
                  </a:cubicBezTo>
                  <a:cubicBezTo>
                    <a:pt x="607162" y="798271"/>
                    <a:pt x="605562" y="798157"/>
                    <a:pt x="604190" y="797929"/>
                  </a:cubicBezTo>
                  <a:cubicBezTo>
                    <a:pt x="602818" y="797700"/>
                    <a:pt x="600990" y="797586"/>
                    <a:pt x="598704" y="797586"/>
                  </a:cubicBezTo>
                  <a:lnTo>
                    <a:pt x="593217" y="797586"/>
                  </a:lnTo>
                  <a:lnTo>
                    <a:pt x="593217" y="798271"/>
                  </a:lnTo>
                  <a:lnTo>
                    <a:pt x="591846" y="798271"/>
                  </a:lnTo>
                  <a:lnTo>
                    <a:pt x="589102" y="797586"/>
                  </a:lnTo>
                  <a:cubicBezTo>
                    <a:pt x="588188" y="801243"/>
                    <a:pt x="587502" y="804787"/>
                    <a:pt x="587045" y="808216"/>
                  </a:cubicBezTo>
                  <a:cubicBezTo>
                    <a:pt x="586588" y="811645"/>
                    <a:pt x="586131" y="815188"/>
                    <a:pt x="585673" y="818845"/>
                  </a:cubicBezTo>
                  <a:cubicBezTo>
                    <a:pt x="587502" y="819760"/>
                    <a:pt x="588874" y="820674"/>
                    <a:pt x="589788" y="821589"/>
                  </a:cubicBezTo>
                  <a:cubicBezTo>
                    <a:pt x="590703" y="822503"/>
                    <a:pt x="592303" y="823189"/>
                    <a:pt x="594589" y="823646"/>
                  </a:cubicBezTo>
                  <a:lnTo>
                    <a:pt x="594589" y="829132"/>
                  </a:lnTo>
                  <a:cubicBezTo>
                    <a:pt x="593674" y="829590"/>
                    <a:pt x="593217" y="830047"/>
                    <a:pt x="593217" y="830504"/>
                  </a:cubicBezTo>
                  <a:cubicBezTo>
                    <a:pt x="593217" y="830961"/>
                    <a:pt x="592989" y="831190"/>
                    <a:pt x="592531" y="831190"/>
                  </a:cubicBezTo>
                  <a:lnTo>
                    <a:pt x="590474" y="831876"/>
                  </a:lnTo>
                  <a:cubicBezTo>
                    <a:pt x="589560" y="831876"/>
                    <a:pt x="589102" y="831761"/>
                    <a:pt x="589102" y="831533"/>
                  </a:cubicBezTo>
                  <a:cubicBezTo>
                    <a:pt x="589102" y="831304"/>
                    <a:pt x="588417" y="831190"/>
                    <a:pt x="587045" y="831190"/>
                  </a:cubicBezTo>
                  <a:cubicBezTo>
                    <a:pt x="582016" y="831190"/>
                    <a:pt x="579501" y="832104"/>
                    <a:pt x="579501" y="833933"/>
                  </a:cubicBezTo>
                  <a:lnTo>
                    <a:pt x="579501" y="835305"/>
                  </a:lnTo>
                  <a:lnTo>
                    <a:pt x="578130" y="835305"/>
                  </a:lnTo>
                  <a:cubicBezTo>
                    <a:pt x="578587" y="837133"/>
                    <a:pt x="578815" y="838848"/>
                    <a:pt x="578815" y="840448"/>
                  </a:cubicBezTo>
                  <a:cubicBezTo>
                    <a:pt x="578815" y="842048"/>
                    <a:pt x="579044" y="843534"/>
                    <a:pt x="579501" y="844906"/>
                  </a:cubicBezTo>
                  <a:lnTo>
                    <a:pt x="578130" y="844906"/>
                  </a:lnTo>
                  <a:cubicBezTo>
                    <a:pt x="578130" y="847192"/>
                    <a:pt x="577787" y="848678"/>
                    <a:pt x="577101" y="849364"/>
                  </a:cubicBezTo>
                  <a:cubicBezTo>
                    <a:pt x="576415" y="850049"/>
                    <a:pt x="575615" y="850849"/>
                    <a:pt x="574701" y="851764"/>
                  </a:cubicBezTo>
                  <a:lnTo>
                    <a:pt x="574015" y="853821"/>
                  </a:lnTo>
                  <a:cubicBezTo>
                    <a:pt x="574015" y="855193"/>
                    <a:pt x="574243" y="855879"/>
                    <a:pt x="574701" y="855879"/>
                  </a:cubicBezTo>
                  <a:lnTo>
                    <a:pt x="575386" y="859993"/>
                  </a:lnTo>
                  <a:cubicBezTo>
                    <a:pt x="576301" y="861365"/>
                    <a:pt x="576758" y="863651"/>
                    <a:pt x="576758" y="866851"/>
                  </a:cubicBezTo>
                  <a:cubicBezTo>
                    <a:pt x="575386" y="867766"/>
                    <a:pt x="574358" y="868452"/>
                    <a:pt x="573672" y="868909"/>
                  </a:cubicBezTo>
                  <a:cubicBezTo>
                    <a:pt x="572986" y="869366"/>
                    <a:pt x="571500" y="869823"/>
                    <a:pt x="569214" y="870280"/>
                  </a:cubicBezTo>
                  <a:cubicBezTo>
                    <a:pt x="568300" y="869366"/>
                    <a:pt x="567385" y="868566"/>
                    <a:pt x="566471" y="867880"/>
                  </a:cubicBezTo>
                  <a:cubicBezTo>
                    <a:pt x="565557" y="867194"/>
                    <a:pt x="564642" y="866851"/>
                    <a:pt x="563728" y="866851"/>
                  </a:cubicBezTo>
                  <a:cubicBezTo>
                    <a:pt x="563271" y="866851"/>
                    <a:pt x="562813" y="867080"/>
                    <a:pt x="562356" y="867537"/>
                  </a:cubicBezTo>
                  <a:lnTo>
                    <a:pt x="559613" y="867537"/>
                  </a:lnTo>
                  <a:cubicBezTo>
                    <a:pt x="558699" y="868909"/>
                    <a:pt x="556870" y="870966"/>
                    <a:pt x="554127" y="873709"/>
                  </a:cubicBezTo>
                  <a:lnTo>
                    <a:pt x="552755" y="877824"/>
                  </a:lnTo>
                  <a:cubicBezTo>
                    <a:pt x="552298" y="878739"/>
                    <a:pt x="552069" y="880110"/>
                    <a:pt x="552069" y="881939"/>
                  </a:cubicBezTo>
                  <a:lnTo>
                    <a:pt x="550698" y="881939"/>
                  </a:lnTo>
                  <a:cubicBezTo>
                    <a:pt x="549783" y="883311"/>
                    <a:pt x="549555" y="883768"/>
                    <a:pt x="550012" y="883311"/>
                  </a:cubicBezTo>
                  <a:cubicBezTo>
                    <a:pt x="550469" y="882853"/>
                    <a:pt x="550240" y="883082"/>
                    <a:pt x="549326" y="883996"/>
                  </a:cubicBezTo>
                  <a:lnTo>
                    <a:pt x="549326" y="885368"/>
                  </a:lnTo>
                  <a:lnTo>
                    <a:pt x="543840" y="886054"/>
                  </a:lnTo>
                  <a:cubicBezTo>
                    <a:pt x="543382" y="886968"/>
                    <a:pt x="542925" y="887540"/>
                    <a:pt x="542468" y="887768"/>
                  </a:cubicBezTo>
                  <a:cubicBezTo>
                    <a:pt x="542011" y="887997"/>
                    <a:pt x="541554" y="888568"/>
                    <a:pt x="541096" y="889483"/>
                  </a:cubicBezTo>
                  <a:lnTo>
                    <a:pt x="540411" y="891540"/>
                  </a:lnTo>
                  <a:lnTo>
                    <a:pt x="538353" y="891540"/>
                  </a:lnTo>
                  <a:lnTo>
                    <a:pt x="538353" y="892912"/>
                  </a:lnTo>
                  <a:cubicBezTo>
                    <a:pt x="536067" y="893826"/>
                    <a:pt x="534581" y="894741"/>
                    <a:pt x="533895" y="895655"/>
                  </a:cubicBezTo>
                  <a:cubicBezTo>
                    <a:pt x="533210" y="896569"/>
                    <a:pt x="531267" y="897255"/>
                    <a:pt x="528066" y="897712"/>
                  </a:cubicBezTo>
                  <a:cubicBezTo>
                    <a:pt x="527152" y="896798"/>
                    <a:pt x="526352" y="895655"/>
                    <a:pt x="525666" y="894283"/>
                  </a:cubicBezTo>
                  <a:cubicBezTo>
                    <a:pt x="524980" y="892912"/>
                    <a:pt x="523723" y="892226"/>
                    <a:pt x="521894" y="892226"/>
                  </a:cubicBezTo>
                  <a:lnTo>
                    <a:pt x="521894" y="891540"/>
                  </a:lnTo>
                  <a:cubicBezTo>
                    <a:pt x="517322" y="891540"/>
                    <a:pt x="514464" y="892226"/>
                    <a:pt x="513321" y="893598"/>
                  </a:cubicBezTo>
                  <a:cubicBezTo>
                    <a:pt x="512178" y="894969"/>
                    <a:pt x="511493" y="896569"/>
                    <a:pt x="511264" y="898398"/>
                  </a:cubicBezTo>
                  <a:cubicBezTo>
                    <a:pt x="511035" y="900227"/>
                    <a:pt x="510578" y="901827"/>
                    <a:pt x="509892" y="903199"/>
                  </a:cubicBezTo>
                  <a:cubicBezTo>
                    <a:pt x="509207" y="904570"/>
                    <a:pt x="507264" y="905256"/>
                    <a:pt x="504063" y="905256"/>
                  </a:cubicBezTo>
                  <a:cubicBezTo>
                    <a:pt x="503149" y="905256"/>
                    <a:pt x="502463" y="905028"/>
                    <a:pt x="502006" y="904570"/>
                  </a:cubicBezTo>
                  <a:lnTo>
                    <a:pt x="501320" y="903199"/>
                  </a:lnTo>
                  <a:cubicBezTo>
                    <a:pt x="500406" y="902742"/>
                    <a:pt x="499377" y="902399"/>
                    <a:pt x="498234" y="902170"/>
                  </a:cubicBezTo>
                  <a:cubicBezTo>
                    <a:pt x="497091" y="901942"/>
                    <a:pt x="495376" y="901827"/>
                    <a:pt x="493090" y="901827"/>
                  </a:cubicBezTo>
                  <a:lnTo>
                    <a:pt x="493090" y="903199"/>
                  </a:lnTo>
                  <a:cubicBezTo>
                    <a:pt x="491262" y="904113"/>
                    <a:pt x="489776" y="904913"/>
                    <a:pt x="488633" y="905599"/>
                  </a:cubicBezTo>
                  <a:cubicBezTo>
                    <a:pt x="487490" y="906285"/>
                    <a:pt x="485775" y="906856"/>
                    <a:pt x="483489" y="907314"/>
                  </a:cubicBezTo>
                  <a:cubicBezTo>
                    <a:pt x="483032" y="905485"/>
                    <a:pt x="481432" y="904113"/>
                    <a:pt x="478689" y="903199"/>
                  </a:cubicBezTo>
                  <a:lnTo>
                    <a:pt x="477317" y="903199"/>
                  </a:lnTo>
                  <a:cubicBezTo>
                    <a:pt x="476860" y="902284"/>
                    <a:pt x="476174" y="901370"/>
                    <a:pt x="475260" y="900456"/>
                  </a:cubicBezTo>
                  <a:lnTo>
                    <a:pt x="467716" y="900456"/>
                  </a:lnTo>
                  <a:cubicBezTo>
                    <a:pt x="466801" y="904113"/>
                    <a:pt x="464287" y="905942"/>
                    <a:pt x="460172" y="905942"/>
                  </a:cubicBezTo>
                  <a:cubicBezTo>
                    <a:pt x="458343" y="905942"/>
                    <a:pt x="457200" y="905485"/>
                    <a:pt x="456743" y="904570"/>
                  </a:cubicBezTo>
                  <a:lnTo>
                    <a:pt x="455371" y="898398"/>
                  </a:lnTo>
                  <a:lnTo>
                    <a:pt x="454000" y="898398"/>
                  </a:lnTo>
                  <a:cubicBezTo>
                    <a:pt x="453085" y="896112"/>
                    <a:pt x="452171" y="894855"/>
                    <a:pt x="451257" y="894626"/>
                  </a:cubicBezTo>
                  <a:cubicBezTo>
                    <a:pt x="450342" y="894398"/>
                    <a:pt x="449885" y="893826"/>
                    <a:pt x="449885" y="892912"/>
                  </a:cubicBezTo>
                  <a:lnTo>
                    <a:pt x="443713" y="892226"/>
                  </a:lnTo>
                  <a:cubicBezTo>
                    <a:pt x="442798" y="892226"/>
                    <a:pt x="441541" y="892340"/>
                    <a:pt x="439941" y="892569"/>
                  </a:cubicBezTo>
                  <a:cubicBezTo>
                    <a:pt x="438341" y="892798"/>
                    <a:pt x="437083" y="892912"/>
                    <a:pt x="436169" y="892912"/>
                  </a:cubicBezTo>
                  <a:lnTo>
                    <a:pt x="432054" y="892912"/>
                  </a:lnTo>
                  <a:lnTo>
                    <a:pt x="432054" y="892226"/>
                  </a:lnTo>
                  <a:cubicBezTo>
                    <a:pt x="430683" y="892226"/>
                    <a:pt x="429311" y="892112"/>
                    <a:pt x="427939" y="891883"/>
                  </a:cubicBezTo>
                  <a:cubicBezTo>
                    <a:pt x="426568" y="891655"/>
                    <a:pt x="425196" y="891540"/>
                    <a:pt x="423825" y="891540"/>
                  </a:cubicBezTo>
                  <a:cubicBezTo>
                    <a:pt x="423367" y="893826"/>
                    <a:pt x="422682" y="895769"/>
                    <a:pt x="421767" y="897370"/>
                  </a:cubicBezTo>
                  <a:cubicBezTo>
                    <a:pt x="420853" y="898970"/>
                    <a:pt x="419938" y="900456"/>
                    <a:pt x="419024" y="901827"/>
                  </a:cubicBezTo>
                  <a:lnTo>
                    <a:pt x="419024" y="903885"/>
                  </a:lnTo>
                  <a:cubicBezTo>
                    <a:pt x="418567" y="903885"/>
                    <a:pt x="418224" y="903999"/>
                    <a:pt x="417995" y="904228"/>
                  </a:cubicBezTo>
                  <a:cubicBezTo>
                    <a:pt x="417767" y="904456"/>
                    <a:pt x="417424" y="904570"/>
                    <a:pt x="416967" y="904570"/>
                  </a:cubicBezTo>
                  <a:lnTo>
                    <a:pt x="416281" y="907314"/>
                  </a:lnTo>
                  <a:lnTo>
                    <a:pt x="412166" y="907314"/>
                  </a:lnTo>
                  <a:cubicBezTo>
                    <a:pt x="412623" y="905942"/>
                    <a:pt x="413080" y="905256"/>
                    <a:pt x="413538" y="905256"/>
                  </a:cubicBezTo>
                  <a:cubicBezTo>
                    <a:pt x="413995" y="905256"/>
                    <a:pt x="414223" y="905028"/>
                    <a:pt x="414223" y="904570"/>
                  </a:cubicBezTo>
                  <a:lnTo>
                    <a:pt x="413538" y="903885"/>
                  </a:lnTo>
                  <a:lnTo>
                    <a:pt x="414909" y="900456"/>
                  </a:lnTo>
                  <a:cubicBezTo>
                    <a:pt x="415366" y="899998"/>
                    <a:pt x="415595" y="899656"/>
                    <a:pt x="415595" y="899427"/>
                  </a:cubicBezTo>
                  <a:cubicBezTo>
                    <a:pt x="415595" y="899198"/>
                    <a:pt x="415824" y="898855"/>
                    <a:pt x="416281" y="898398"/>
                  </a:cubicBezTo>
                  <a:lnTo>
                    <a:pt x="417652" y="898398"/>
                  </a:lnTo>
                  <a:cubicBezTo>
                    <a:pt x="418110" y="897941"/>
                    <a:pt x="418338" y="897598"/>
                    <a:pt x="418338" y="897370"/>
                  </a:cubicBezTo>
                  <a:cubicBezTo>
                    <a:pt x="418338" y="897141"/>
                    <a:pt x="418567" y="896798"/>
                    <a:pt x="419024" y="896341"/>
                  </a:cubicBezTo>
                  <a:lnTo>
                    <a:pt x="420396" y="892912"/>
                  </a:lnTo>
                  <a:cubicBezTo>
                    <a:pt x="422682" y="892912"/>
                    <a:pt x="424282" y="889940"/>
                    <a:pt x="425196" y="883996"/>
                  </a:cubicBezTo>
                  <a:cubicBezTo>
                    <a:pt x="423825" y="883996"/>
                    <a:pt x="422910" y="883768"/>
                    <a:pt x="422453" y="883311"/>
                  </a:cubicBezTo>
                  <a:lnTo>
                    <a:pt x="417652" y="881939"/>
                  </a:lnTo>
                  <a:lnTo>
                    <a:pt x="417652" y="880567"/>
                  </a:lnTo>
                  <a:cubicBezTo>
                    <a:pt x="415366" y="879653"/>
                    <a:pt x="413880" y="879539"/>
                    <a:pt x="413195" y="880225"/>
                  </a:cubicBezTo>
                  <a:cubicBezTo>
                    <a:pt x="412509" y="880910"/>
                    <a:pt x="411709" y="880110"/>
                    <a:pt x="410794" y="877824"/>
                  </a:cubicBezTo>
                  <a:lnTo>
                    <a:pt x="410109" y="875081"/>
                  </a:lnTo>
                  <a:cubicBezTo>
                    <a:pt x="409651" y="874624"/>
                    <a:pt x="409423" y="873938"/>
                    <a:pt x="409423" y="873024"/>
                  </a:cubicBezTo>
                  <a:cubicBezTo>
                    <a:pt x="409423" y="872109"/>
                    <a:pt x="409537" y="871195"/>
                    <a:pt x="409766" y="870280"/>
                  </a:cubicBezTo>
                  <a:cubicBezTo>
                    <a:pt x="409994" y="869366"/>
                    <a:pt x="410109" y="868452"/>
                    <a:pt x="410109" y="867537"/>
                  </a:cubicBezTo>
                  <a:cubicBezTo>
                    <a:pt x="410109" y="865251"/>
                    <a:pt x="409651" y="864337"/>
                    <a:pt x="408737" y="864794"/>
                  </a:cubicBezTo>
                  <a:cubicBezTo>
                    <a:pt x="407823" y="865251"/>
                    <a:pt x="406451" y="863651"/>
                    <a:pt x="404622" y="859993"/>
                  </a:cubicBezTo>
                  <a:lnTo>
                    <a:pt x="403936" y="861365"/>
                  </a:lnTo>
                  <a:lnTo>
                    <a:pt x="399136" y="862051"/>
                  </a:lnTo>
                  <a:cubicBezTo>
                    <a:pt x="397307" y="862965"/>
                    <a:pt x="395821" y="863537"/>
                    <a:pt x="394678" y="863765"/>
                  </a:cubicBezTo>
                  <a:cubicBezTo>
                    <a:pt x="393535" y="863994"/>
                    <a:pt x="391821" y="864108"/>
                    <a:pt x="389535" y="864108"/>
                  </a:cubicBezTo>
                  <a:cubicBezTo>
                    <a:pt x="388620" y="862737"/>
                    <a:pt x="388163" y="861937"/>
                    <a:pt x="388163" y="861708"/>
                  </a:cubicBezTo>
                  <a:cubicBezTo>
                    <a:pt x="388163" y="861479"/>
                    <a:pt x="387934" y="860451"/>
                    <a:pt x="387477" y="858622"/>
                  </a:cubicBezTo>
                  <a:cubicBezTo>
                    <a:pt x="389306" y="857707"/>
                    <a:pt x="391135" y="855650"/>
                    <a:pt x="392964" y="852450"/>
                  </a:cubicBezTo>
                  <a:lnTo>
                    <a:pt x="393649" y="850392"/>
                  </a:lnTo>
                  <a:lnTo>
                    <a:pt x="395707" y="850392"/>
                  </a:lnTo>
                  <a:cubicBezTo>
                    <a:pt x="394335" y="845363"/>
                    <a:pt x="392506" y="841934"/>
                    <a:pt x="390220" y="840105"/>
                  </a:cubicBezTo>
                  <a:lnTo>
                    <a:pt x="390220" y="838734"/>
                  </a:lnTo>
                  <a:lnTo>
                    <a:pt x="386106" y="838734"/>
                  </a:lnTo>
                  <a:cubicBezTo>
                    <a:pt x="384277" y="840562"/>
                    <a:pt x="382677" y="841477"/>
                    <a:pt x="381305" y="841477"/>
                  </a:cubicBezTo>
                  <a:cubicBezTo>
                    <a:pt x="378105" y="841477"/>
                    <a:pt x="376047" y="839877"/>
                    <a:pt x="375133" y="836676"/>
                  </a:cubicBezTo>
                  <a:lnTo>
                    <a:pt x="374447" y="831876"/>
                  </a:lnTo>
                  <a:cubicBezTo>
                    <a:pt x="375819" y="830961"/>
                    <a:pt x="376504" y="829704"/>
                    <a:pt x="376504" y="828104"/>
                  </a:cubicBezTo>
                  <a:cubicBezTo>
                    <a:pt x="376504" y="826504"/>
                    <a:pt x="376962" y="825018"/>
                    <a:pt x="377876" y="823646"/>
                  </a:cubicBezTo>
                  <a:lnTo>
                    <a:pt x="378562" y="823646"/>
                  </a:lnTo>
                  <a:cubicBezTo>
                    <a:pt x="380391" y="821817"/>
                    <a:pt x="381648" y="820789"/>
                    <a:pt x="382334" y="820560"/>
                  </a:cubicBezTo>
                  <a:cubicBezTo>
                    <a:pt x="383019" y="820331"/>
                    <a:pt x="383362" y="818388"/>
                    <a:pt x="383362" y="814731"/>
                  </a:cubicBezTo>
                  <a:cubicBezTo>
                    <a:pt x="382905" y="814731"/>
                    <a:pt x="382219" y="813931"/>
                    <a:pt x="381305" y="812330"/>
                  </a:cubicBezTo>
                  <a:cubicBezTo>
                    <a:pt x="380391" y="810730"/>
                    <a:pt x="379476" y="809473"/>
                    <a:pt x="378562" y="808558"/>
                  </a:cubicBezTo>
                  <a:cubicBezTo>
                    <a:pt x="373533" y="811302"/>
                    <a:pt x="368046" y="812673"/>
                    <a:pt x="362103" y="812673"/>
                  </a:cubicBezTo>
                  <a:cubicBezTo>
                    <a:pt x="359817" y="812673"/>
                    <a:pt x="357759" y="812559"/>
                    <a:pt x="355930" y="812330"/>
                  </a:cubicBezTo>
                  <a:cubicBezTo>
                    <a:pt x="354102" y="812102"/>
                    <a:pt x="353187" y="809701"/>
                    <a:pt x="353187" y="805129"/>
                  </a:cubicBezTo>
                  <a:lnTo>
                    <a:pt x="354559" y="801700"/>
                  </a:lnTo>
                  <a:cubicBezTo>
                    <a:pt x="355473" y="801700"/>
                    <a:pt x="356045" y="801586"/>
                    <a:pt x="356273" y="801358"/>
                  </a:cubicBezTo>
                  <a:cubicBezTo>
                    <a:pt x="356502" y="801129"/>
                    <a:pt x="356845" y="801015"/>
                    <a:pt x="357302" y="801015"/>
                  </a:cubicBezTo>
                  <a:lnTo>
                    <a:pt x="359359" y="800329"/>
                  </a:lnTo>
                  <a:lnTo>
                    <a:pt x="359359" y="798957"/>
                  </a:lnTo>
                  <a:lnTo>
                    <a:pt x="375133" y="797586"/>
                  </a:lnTo>
                  <a:cubicBezTo>
                    <a:pt x="375590" y="797128"/>
                    <a:pt x="375819" y="796443"/>
                    <a:pt x="375819" y="795528"/>
                  </a:cubicBezTo>
                  <a:lnTo>
                    <a:pt x="377876" y="795528"/>
                  </a:lnTo>
                  <a:cubicBezTo>
                    <a:pt x="378333" y="793699"/>
                    <a:pt x="378790" y="792328"/>
                    <a:pt x="379248" y="791413"/>
                  </a:cubicBezTo>
                  <a:cubicBezTo>
                    <a:pt x="379705" y="790499"/>
                    <a:pt x="379933" y="788899"/>
                    <a:pt x="379933" y="786613"/>
                  </a:cubicBezTo>
                  <a:cubicBezTo>
                    <a:pt x="379019" y="786613"/>
                    <a:pt x="377876" y="786727"/>
                    <a:pt x="376504" y="786956"/>
                  </a:cubicBezTo>
                  <a:cubicBezTo>
                    <a:pt x="375133" y="787184"/>
                    <a:pt x="373761" y="787299"/>
                    <a:pt x="372390" y="787299"/>
                  </a:cubicBezTo>
                  <a:cubicBezTo>
                    <a:pt x="367818" y="787299"/>
                    <a:pt x="363931" y="786156"/>
                    <a:pt x="360731" y="783870"/>
                  </a:cubicBezTo>
                  <a:lnTo>
                    <a:pt x="360731" y="783184"/>
                  </a:lnTo>
                  <a:cubicBezTo>
                    <a:pt x="360274" y="783184"/>
                    <a:pt x="359931" y="783070"/>
                    <a:pt x="359702" y="782841"/>
                  </a:cubicBezTo>
                  <a:cubicBezTo>
                    <a:pt x="359474" y="782612"/>
                    <a:pt x="359131" y="782498"/>
                    <a:pt x="358674" y="782498"/>
                  </a:cubicBezTo>
                  <a:cubicBezTo>
                    <a:pt x="358674" y="781584"/>
                    <a:pt x="358902" y="780898"/>
                    <a:pt x="359359" y="780441"/>
                  </a:cubicBezTo>
                  <a:lnTo>
                    <a:pt x="362103" y="780441"/>
                  </a:lnTo>
                  <a:cubicBezTo>
                    <a:pt x="362103" y="780441"/>
                    <a:pt x="362560" y="780212"/>
                    <a:pt x="363474" y="779755"/>
                  </a:cubicBezTo>
                  <a:cubicBezTo>
                    <a:pt x="363474" y="780212"/>
                    <a:pt x="364389" y="780441"/>
                    <a:pt x="366217" y="780441"/>
                  </a:cubicBezTo>
                  <a:lnTo>
                    <a:pt x="368275" y="779755"/>
                  </a:lnTo>
                  <a:lnTo>
                    <a:pt x="368961" y="777012"/>
                  </a:lnTo>
                  <a:lnTo>
                    <a:pt x="375133" y="774954"/>
                  </a:lnTo>
                  <a:lnTo>
                    <a:pt x="378562" y="773583"/>
                  </a:lnTo>
                  <a:cubicBezTo>
                    <a:pt x="379476" y="772668"/>
                    <a:pt x="380848" y="771754"/>
                    <a:pt x="382677" y="770839"/>
                  </a:cubicBezTo>
                  <a:lnTo>
                    <a:pt x="384048" y="768782"/>
                  </a:lnTo>
                  <a:cubicBezTo>
                    <a:pt x="384505" y="767410"/>
                    <a:pt x="384734" y="765353"/>
                    <a:pt x="384734" y="762610"/>
                  </a:cubicBezTo>
                  <a:lnTo>
                    <a:pt x="383362" y="750265"/>
                  </a:lnTo>
                  <a:cubicBezTo>
                    <a:pt x="383820" y="750265"/>
                    <a:pt x="384277" y="750037"/>
                    <a:pt x="384734" y="749580"/>
                  </a:cubicBezTo>
                  <a:lnTo>
                    <a:pt x="384734" y="744779"/>
                  </a:lnTo>
                  <a:lnTo>
                    <a:pt x="386106" y="744779"/>
                  </a:lnTo>
                  <a:lnTo>
                    <a:pt x="386106" y="739978"/>
                  </a:lnTo>
                  <a:lnTo>
                    <a:pt x="384734" y="739978"/>
                  </a:lnTo>
                  <a:lnTo>
                    <a:pt x="384734" y="739293"/>
                  </a:lnTo>
                  <a:cubicBezTo>
                    <a:pt x="384734" y="737921"/>
                    <a:pt x="385191" y="736207"/>
                    <a:pt x="386106" y="734149"/>
                  </a:cubicBezTo>
                  <a:cubicBezTo>
                    <a:pt x="387020" y="732092"/>
                    <a:pt x="387934" y="731063"/>
                    <a:pt x="388849" y="731063"/>
                  </a:cubicBezTo>
                  <a:lnTo>
                    <a:pt x="392964" y="731063"/>
                  </a:lnTo>
                  <a:lnTo>
                    <a:pt x="399136" y="734492"/>
                  </a:lnTo>
                  <a:lnTo>
                    <a:pt x="399136" y="733120"/>
                  </a:lnTo>
                  <a:lnTo>
                    <a:pt x="401193" y="733120"/>
                  </a:lnTo>
                  <a:cubicBezTo>
                    <a:pt x="401650" y="732206"/>
                    <a:pt x="402793" y="730834"/>
                    <a:pt x="404622" y="729006"/>
                  </a:cubicBezTo>
                  <a:lnTo>
                    <a:pt x="405308" y="726262"/>
                  </a:lnTo>
                  <a:cubicBezTo>
                    <a:pt x="407137" y="724434"/>
                    <a:pt x="408394" y="723062"/>
                    <a:pt x="409080" y="722148"/>
                  </a:cubicBezTo>
                  <a:cubicBezTo>
                    <a:pt x="409766" y="721233"/>
                    <a:pt x="410566" y="720319"/>
                    <a:pt x="411480" y="719404"/>
                  </a:cubicBezTo>
                  <a:lnTo>
                    <a:pt x="412166" y="716661"/>
                  </a:lnTo>
                  <a:cubicBezTo>
                    <a:pt x="413538" y="715290"/>
                    <a:pt x="414452" y="713689"/>
                    <a:pt x="414909" y="711861"/>
                  </a:cubicBezTo>
                  <a:lnTo>
                    <a:pt x="416967" y="711861"/>
                  </a:lnTo>
                  <a:lnTo>
                    <a:pt x="416967" y="710489"/>
                  </a:lnTo>
                  <a:cubicBezTo>
                    <a:pt x="420167" y="709575"/>
                    <a:pt x="422110" y="708660"/>
                    <a:pt x="422796" y="707746"/>
                  </a:cubicBezTo>
                  <a:cubicBezTo>
                    <a:pt x="423482" y="706831"/>
                    <a:pt x="423825" y="705231"/>
                    <a:pt x="423825" y="702945"/>
                  </a:cubicBezTo>
                  <a:cubicBezTo>
                    <a:pt x="423825" y="702031"/>
                    <a:pt x="423596" y="701002"/>
                    <a:pt x="423139" y="699859"/>
                  </a:cubicBezTo>
                  <a:cubicBezTo>
                    <a:pt x="422682" y="698716"/>
                    <a:pt x="422453" y="697687"/>
                    <a:pt x="422453" y="696773"/>
                  </a:cubicBezTo>
                  <a:cubicBezTo>
                    <a:pt x="422453" y="696316"/>
                    <a:pt x="422567" y="695859"/>
                    <a:pt x="422796" y="695401"/>
                  </a:cubicBezTo>
                  <a:cubicBezTo>
                    <a:pt x="423024" y="694944"/>
                    <a:pt x="423139" y="694487"/>
                    <a:pt x="423139" y="694030"/>
                  </a:cubicBezTo>
                  <a:cubicBezTo>
                    <a:pt x="423139" y="692201"/>
                    <a:pt x="422567" y="690829"/>
                    <a:pt x="421424" y="689915"/>
                  </a:cubicBezTo>
                  <a:cubicBezTo>
                    <a:pt x="420281" y="689001"/>
                    <a:pt x="419710" y="686943"/>
                    <a:pt x="419710" y="683743"/>
                  </a:cubicBezTo>
                  <a:lnTo>
                    <a:pt x="422453" y="683743"/>
                  </a:lnTo>
                  <a:cubicBezTo>
                    <a:pt x="423367" y="685114"/>
                    <a:pt x="423710" y="685915"/>
                    <a:pt x="423482" y="686143"/>
                  </a:cubicBezTo>
                  <a:cubicBezTo>
                    <a:pt x="423253" y="686372"/>
                    <a:pt x="423825" y="687858"/>
                    <a:pt x="425196" y="690601"/>
                  </a:cubicBezTo>
                  <a:lnTo>
                    <a:pt x="426568" y="690601"/>
                  </a:lnTo>
                  <a:lnTo>
                    <a:pt x="426568" y="692658"/>
                  </a:lnTo>
                  <a:cubicBezTo>
                    <a:pt x="427939" y="693573"/>
                    <a:pt x="429311" y="694716"/>
                    <a:pt x="430683" y="696087"/>
                  </a:cubicBezTo>
                  <a:cubicBezTo>
                    <a:pt x="432054" y="697459"/>
                    <a:pt x="433426" y="698602"/>
                    <a:pt x="434797" y="699516"/>
                  </a:cubicBezTo>
                  <a:cubicBezTo>
                    <a:pt x="437998" y="699516"/>
                    <a:pt x="440284" y="699059"/>
                    <a:pt x="441655" y="698145"/>
                  </a:cubicBezTo>
                  <a:lnTo>
                    <a:pt x="441655" y="696773"/>
                  </a:lnTo>
                  <a:cubicBezTo>
                    <a:pt x="443941" y="696773"/>
                    <a:pt x="445770" y="696544"/>
                    <a:pt x="447142" y="696087"/>
                  </a:cubicBezTo>
                  <a:cubicBezTo>
                    <a:pt x="447142" y="696544"/>
                    <a:pt x="447828" y="696773"/>
                    <a:pt x="449199" y="696773"/>
                  </a:cubicBezTo>
                  <a:lnTo>
                    <a:pt x="450571" y="695401"/>
                  </a:lnTo>
                  <a:cubicBezTo>
                    <a:pt x="453314" y="694487"/>
                    <a:pt x="456400" y="694144"/>
                    <a:pt x="459829" y="694373"/>
                  </a:cubicBezTo>
                  <a:cubicBezTo>
                    <a:pt x="463258" y="694601"/>
                    <a:pt x="464973" y="692201"/>
                    <a:pt x="464973" y="687172"/>
                  </a:cubicBezTo>
                  <a:cubicBezTo>
                    <a:pt x="464973" y="684886"/>
                    <a:pt x="464515" y="682028"/>
                    <a:pt x="463601" y="678599"/>
                  </a:cubicBezTo>
                  <a:cubicBezTo>
                    <a:pt x="462687" y="675170"/>
                    <a:pt x="462229" y="672313"/>
                    <a:pt x="462229" y="670027"/>
                  </a:cubicBezTo>
                  <a:cubicBezTo>
                    <a:pt x="462229" y="669112"/>
                    <a:pt x="462458" y="668427"/>
                    <a:pt x="462915" y="667969"/>
                  </a:cubicBezTo>
                  <a:lnTo>
                    <a:pt x="462915" y="666598"/>
                  </a:lnTo>
                  <a:lnTo>
                    <a:pt x="465658" y="666598"/>
                  </a:lnTo>
                  <a:cubicBezTo>
                    <a:pt x="466116" y="667512"/>
                    <a:pt x="466344" y="668427"/>
                    <a:pt x="466344" y="669341"/>
                  </a:cubicBezTo>
                  <a:lnTo>
                    <a:pt x="467716" y="669341"/>
                  </a:lnTo>
                  <a:lnTo>
                    <a:pt x="468402" y="678256"/>
                  </a:lnTo>
                  <a:lnTo>
                    <a:pt x="470459" y="679628"/>
                  </a:lnTo>
                  <a:lnTo>
                    <a:pt x="471831" y="683743"/>
                  </a:lnTo>
                  <a:cubicBezTo>
                    <a:pt x="472745" y="685114"/>
                    <a:pt x="474345" y="686943"/>
                    <a:pt x="476631" y="689229"/>
                  </a:cubicBezTo>
                  <a:lnTo>
                    <a:pt x="482803" y="688543"/>
                  </a:lnTo>
                  <a:lnTo>
                    <a:pt x="483489" y="683743"/>
                  </a:lnTo>
                  <a:cubicBezTo>
                    <a:pt x="481203" y="683743"/>
                    <a:pt x="480060" y="682371"/>
                    <a:pt x="480060" y="679628"/>
                  </a:cubicBezTo>
                  <a:cubicBezTo>
                    <a:pt x="480060" y="676885"/>
                    <a:pt x="480060" y="674370"/>
                    <a:pt x="480060" y="672084"/>
                  </a:cubicBezTo>
                  <a:lnTo>
                    <a:pt x="478689" y="672084"/>
                  </a:lnTo>
                  <a:lnTo>
                    <a:pt x="480060" y="669341"/>
                  </a:lnTo>
                  <a:lnTo>
                    <a:pt x="478689" y="669341"/>
                  </a:lnTo>
                  <a:lnTo>
                    <a:pt x="477317" y="662483"/>
                  </a:lnTo>
                  <a:cubicBezTo>
                    <a:pt x="477317" y="661569"/>
                    <a:pt x="477431" y="660654"/>
                    <a:pt x="477660" y="659740"/>
                  </a:cubicBezTo>
                  <a:cubicBezTo>
                    <a:pt x="477888" y="658825"/>
                    <a:pt x="478003" y="657911"/>
                    <a:pt x="478003" y="656997"/>
                  </a:cubicBezTo>
                  <a:lnTo>
                    <a:pt x="476631" y="651510"/>
                  </a:lnTo>
                  <a:cubicBezTo>
                    <a:pt x="476174" y="650596"/>
                    <a:pt x="475945" y="648996"/>
                    <a:pt x="475945" y="646710"/>
                  </a:cubicBezTo>
                  <a:cubicBezTo>
                    <a:pt x="475945" y="643509"/>
                    <a:pt x="476174" y="641109"/>
                    <a:pt x="476631" y="639509"/>
                  </a:cubicBezTo>
                  <a:cubicBezTo>
                    <a:pt x="477088" y="637909"/>
                    <a:pt x="478460" y="636651"/>
                    <a:pt x="480746" y="635737"/>
                  </a:cubicBezTo>
                  <a:close/>
                  <a:moveTo>
                    <a:pt x="220142" y="626821"/>
                  </a:moveTo>
                  <a:lnTo>
                    <a:pt x="224257" y="626821"/>
                  </a:lnTo>
                  <a:cubicBezTo>
                    <a:pt x="224714" y="627279"/>
                    <a:pt x="224943" y="627622"/>
                    <a:pt x="224943" y="627850"/>
                  </a:cubicBezTo>
                  <a:cubicBezTo>
                    <a:pt x="224943" y="628079"/>
                    <a:pt x="225171" y="628422"/>
                    <a:pt x="225628" y="628879"/>
                  </a:cubicBezTo>
                  <a:lnTo>
                    <a:pt x="227686" y="628879"/>
                  </a:lnTo>
                  <a:cubicBezTo>
                    <a:pt x="228600" y="629793"/>
                    <a:pt x="229057" y="630250"/>
                    <a:pt x="229057" y="630250"/>
                  </a:cubicBezTo>
                  <a:lnTo>
                    <a:pt x="230429" y="630250"/>
                  </a:lnTo>
                  <a:cubicBezTo>
                    <a:pt x="231343" y="631165"/>
                    <a:pt x="232258" y="632536"/>
                    <a:pt x="233172" y="634365"/>
                  </a:cubicBezTo>
                  <a:lnTo>
                    <a:pt x="235230" y="634365"/>
                  </a:lnTo>
                  <a:cubicBezTo>
                    <a:pt x="235230" y="635280"/>
                    <a:pt x="235801" y="635851"/>
                    <a:pt x="236944" y="636080"/>
                  </a:cubicBezTo>
                  <a:cubicBezTo>
                    <a:pt x="238087" y="636308"/>
                    <a:pt x="238887" y="636651"/>
                    <a:pt x="239344" y="637108"/>
                  </a:cubicBezTo>
                  <a:cubicBezTo>
                    <a:pt x="240716" y="638480"/>
                    <a:pt x="242316" y="639623"/>
                    <a:pt x="244145" y="640537"/>
                  </a:cubicBezTo>
                  <a:lnTo>
                    <a:pt x="241402" y="641223"/>
                  </a:lnTo>
                  <a:cubicBezTo>
                    <a:pt x="239116" y="640309"/>
                    <a:pt x="237973" y="639166"/>
                    <a:pt x="237973" y="637794"/>
                  </a:cubicBezTo>
                  <a:lnTo>
                    <a:pt x="235230" y="637794"/>
                  </a:lnTo>
                  <a:cubicBezTo>
                    <a:pt x="234772" y="637337"/>
                    <a:pt x="234544" y="636651"/>
                    <a:pt x="234544" y="635737"/>
                  </a:cubicBezTo>
                  <a:lnTo>
                    <a:pt x="229743" y="635051"/>
                  </a:lnTo>
                  <a:cubicBezTo>
                    <a:pt x="227914" y="634137"/>
                    <a:pt x="226657" y="633679"/>
                    <a:pt x="225971" y="633679"/>
                  </a:cubicBezTo>
                  <a:cubicBezTo>
                    <a:pt x="225285" y="633679"/>
                    <a:pt x="224485" y="632536"/>
                    <a:pt x="223571" y="630250"/>
                  </a:cubicBezTo>
                  <a:lnTo>
                    <a:pt x="221514" y="629565"/>
                  </a:lnTo>
                  <a:cubicBezTo>
                    <a:pt x="220599" y="628650"/>
                    <a:pt x="220256" y="628307"/>
                    <a:pt x="220485" y="628536"/>
                  </a:cubicBezTo>
                  <a:cubicBezTo>
                    <a:pt x="220713" y="628765"/>
                    <a:pt x="220599" y="628193"/>
                    <a:pt x="220142" y="626821"/>
                  </a:cubicBezTo>
                  <a:close/>
                  <a:moveTo>
                    <a:pt x="301066" y="622707"/>
                  </a:moveTo>
                  <a:cubicBezTo>
                    <a:pt x="303810" y="622707"/>
                    <a:pt x="305181" y="623621"/>
                    <a:pt x="305181" y="625450"/>
                  </a:cubicBezTo>
                  <a:lnTo>
                    <a:pt x="308610" y="625450"/>
                  </a:lnTo>
                  <a:cubicBezTo>
                    <a:pt x="309982" y="626821"/>
                    <a:pt x="310896" y="627964"/>
                    <a:pt x="311353" y="628879"/>
                  </a:cubicBezTo>
                  <a:lnTo>
                    <a:pt x="313411" y="629565"/>
                  </a:lnTo>
                  <a:cubicBezTo>
                    <a:pt x="313411" y="630022"/>
                    <a:pt x="313868" y="630250"/>
                    <a:pt x="314782" y="630250"/>
                  </a:cubicBezTo>
                  <a:lnTo>
                    <a:pt x="314782" y="632308"/>
                  </a:lnTo>
                  <a:lnTo>
                    <a:pt x="316154" y="632308"/>
                  </a:lnTo>
                  <a:lnTo>
                    <a:pt x="316154" y="637108"/>
                  </a:lnTo>
                  <a:cubicBezTo>
                    <a:pt x="316154" y="637108"/>
                    <a:pt x="316611" y="637337"/>
                    <a:pt x="317526" y="637794"/>
                  </a:cubicBezTo>
                  <a:lnTo>
                    <a:pt x="317526" y="639166"/>
                  </a:lnTo>
                  <a:lnTo>
                    <a:pt x="318211" y="639166"/>
                  </a:lnTo>
                  <a:cubicBezTo>
                    <a:pt x="318211" y="642823"/>
                    <a:pt x="317640" y="646481"/>
                    <a:pt x="316497" y="650139"/>
                  </a:cubicBezTo>
                  <a:cubicBezTo>
                    <a:pt x="315354" y="653796"/>
                    <a:pt x="313639" y="656082"/>
                    <a:pt x="311353" y="656997"/>
                  </a:cubicBezTo>
                  <a:lnTo>
                    <a:pt x="309296" y="656997"/>
                  </a:lnTo>
                  <a:lnTo>
                    <a:pt x="309296" y="658368"/>
                  </a:lnTo>
                  <a:cubicBezTo>
                    <a:pt x="307924" y="658368"/>
                    <a:pt x="306324" y="658825"/>
                    <a:pt x="304495" y="659740"/>
                  </a:cubicBezTo>
                  <a:lnTo>
                    <a:pt x="304495" y="660426"/>
                  </a:lnTo>
                  <a:cubicBezTo>
                    <a:pt x="302667" y="660426"/>
                    <a:pt x="300381" y="660426"/>
                    <a:pt x="297637" y="660426"/>
                  </a:cubicBezTo>
                  <a:cubicBezTo>
                    <a:pt x="294894" y="660426"/>
                    <a:pt x="293065" y="659740"/>
                    <a:pt x="292151" y="658368"/>
                  </a:cubicBezTo>
                  <a:lnTo>
                    <a:pt x="290094" y="658368"/>
                  </a:lnTo>
                  <a:cubicBezTo>
                    <a:pt x="287350" y="655625"/>
                    <a:pt x="285064" y="653339"/>
                    <a:pt x="283236" y="651510"/>
                  </a:cubicBezTo>
                  <a:cubicBezTo>
                    <a:pt x="281407" y="649681"/>
                    <a:pt x="280492" y="645795"/>
                    <a:pt x="280492" y="639852"/>
                  </a:cubicBezTo>
                  <a:cubicBezTo>
                    <a:pt x="280492" y="638023"/>
                    <a:pt x="280721" y="636651"/>
                    <a:pt x="281178" y="635737"/>
                  </a:cubicBezTo>
                  <a:cubicBezTo>
                    <a:pt x="281178" y="634822"/>
                    <a:pt x="282435" y="632422"/>
                    <a:pt x="284950" y="628536"/>
                  </a:cubicBezTo>
                  <a:cubicBezTo>
                    <a:pt x="287465" y="624650"/>
                    <a:pt x="292837" y="622707"/>
                    <a:pt x="301066" y="622707"/>
                  </a:cubicBezTo>
                  <a:close/>
                  <a:moveTo>
                    <a:pt x="623392" y="617906"/>
                  </a:moveTo>
                  <a:lnTo>
                    <a:pt x="623392" y="622021"/>
                  </a:lnTo>
                  <a:cubicBezTo>
                    <a:pt x="622935" y="622021"/>
                    <a:pt x="622135" y="622707"/>
                    <a:pt x="620992" y="624078"/>
                  </a:cubicBezTo>
                  <a:cubicBezTo>
                    <a:pt x="619849" y="625450"/>
                    <a:pt x="619278" y="626364"/>
                    <a:pt x="619278" y="626821"/>
                  </a:cubicBezTo>
                  <a:lnTo>
                    <a:pt x="618592" y="630250"/>
                  </a:lnTo>
                  <a:cubicBezTo>
                    <a:pt x="617677" y="631165"/>
                    <a:pt x="617334" y="631508"/>
                    <a:pt x="617563" y="631279"/>
                  </a:cubicBezTo>
                  <a:cubicBezTo>
                    <a:pt x="617792" y="631051"/>
                    <a:pt x="617449" y="631165"/>
                    <a:pt x="616534" y="631622"/>
                  </a:cubicBezTo>
                  <a:cubicBezTo>
                    <a:pt x="616534" y="629793"/>
                    <a:pt x="616649" y="628650"/>
                    <a:pt x="616877" y="628193"/>
                  </a:cubicBezTo>
                  <a:cubicBezTo>
                    <a:pt x="617106" y="627736"/>
                    <a:pt x="617677" y="627050"/>
                    <a:pt x="618592" y="626136"/>
                  </a:cubicBezTo>
                  <a:lnTo>
                    <a:pt x="619278" y="623392"/>
                  </a:lnTo>
                  <a:cubicBezTo>
                    <a:pt x="620192" y="621564"/>
                    <a:pt x="621564" y="619735"/>
                    <a:pt x="623392" y="617906"/>
                  </a:cubicBezTo>
                  <a:close/>
                  <a:moveTo>
                    <a:pt x="1084936" y="592531"/>
                  </a:moveTo>
                  <a:cubicBezTo>
                    <a:pt x="1085393" y="593446"/>
                    <a:pt x="1085622" y="594589"/>
                    <a:pt x="1085622" y="595960"/>
                  </a:cubicBezTo>
                  <a:cubicBezTo>
                    <a:pt x="1084250" y="596875"/>
                    <a:pt x="1082878" y="598246"/>
                    <a:pt x="1081507" y="600075"/>
                  </a:cubicBezTo>
                  <a:cubicBezTo>
                    <a:pt x="1080135" y="601904"/>
                    <a:pt x="1078992" y="602818"/>
                    <a:pt x="1078078" y="602818"/>
                  </a:cubicBezTo>
                  <a:lnTo>
                    <a:pt x="1078078" y="604190"/>
                  </a:lnTo>
                  <a:lnTo>
                    <a:pt x="1075335" y="604876"/>
                  </a:lnTo>
                  <a:cubicBezTo>
                    <a:pt x="1073506" y="604876"/>
                    <a:pt x="1071677" y="604990"/>
                    <a:pt x="1069848" y="605219"/>
                  </a:cubicBezTo>
                  <a:cubicBezTo>
                    <a:pt x="1068019" y="605447"/>
                    <a:pt x="1066191" y="605562"/>
                    <a:pt x="1064362" y="605562"/>
                  </a:cubicBezTo>
                  <a:cubicBezTo>
                    <a:pt x="1064819" y="604190"/>
                    <a:pt x="1065162" y="603276"/>
                    <a:pt x="1065390" y="602818"/>
                  </a:cubicBezTo>
                  <a:cubicBezTo>
                    <a:pt x="1065619" y="602361"/>
                    <a:pt x="1065962" y="601447"/>
                    <a:pt x="1066419" y="600075"/>
                  </a:cubicBezTo>
                  <a:cubicBezTo>
                    <a:pt x="1070077" y="599161"/>
                    <a:pt x="1072934" y="597789"/>
                    <a:pt x="1074992" y="595960"/>
                  </a:cubicBezTo>
                  <a:cubicBezTo>
                    <a:pt x="1077049" y="594132"/>
                    <a:pt x="1080364" y="592989"/>
                    <a:pt x="1084936" y="592531"/>
                  </a:cubicBezTo>
                  <a:close/>
                  <a:moveTo>
                    <a:pt x="972465" y="580187"/>
                  </a:moveTo>
                  <a:cubicBezTo>
                    <a:pt x="972922" y="580187"/>
                    <a:pt x="973379" y="580416"/>
                    <a:pt x="973836" y="580873"/>
                  </a:cubicBezTo>
                  <a:lnTo>
                    <a:pt x="986181" y="580873"/>
                  </a:lnTo>
                  <a:cubicBezTo>
                    <a:pt x="987095" y="581787"/>
                    <a:pt x="987666" y="582359"/>
                    <a:pt x="987895" y="582587"/>
                  </a:cubicBezTo>
                  <a:cubicBezTo>
                    <a:pt x="988124" y="582816"/>
                    <a:pt x="988238" y="584073"/>
                    <a:pt x="988238" y="586359"/>
                  </a:cubicBezTo>
                  <a:cubicBezTo>
                    <a:pt x="985952" y="586816"/>
                    <a:pt x="983209" y="587731"/>
                    <a:pt x="980008" y="589102"/>
                  </a:cubicBezTo>
                  <a:cubicBezTo>
                    <a:pt x="976808" y="590474"/>
                    <a:pt x="973608" y="591160"/>
                    <a:pt x="970407" y="591160"/>
                  </a:cubicBezTo>
                  <a:cubicBezTo>
                    <a:pt x="965378" y="591160"/>
                    <a:pt x="962406" y="588874"/>
                    <a:pt x="961492" y="584302"/>
                  </a:cubicBezTo>
                  <a:cubicBezTo>
                    <a:pt x="962406" y="583845"/>
                    <a:pt x="963321" y="583273"/>
                    <a:pt x="964235" y="582587"/>
                  </a:cubicBezTo>
                  <a:cubicBezTo>
                    <a:pt x="965149" y="581902"/>
                    <a:pt x="966064" y="581330"/>
                    <a:pt x="966978" y="580873"/>
                  </a:cubicBezTo>
                  <a:close/>
                  <a:moveTo>
                    <a:pt x="580187" y="571272"/>
                  </a:moveTo>
                  <a:cubicBezTo>
                    <a:pt x="579273" y="572186"/>
                    <a:pt x="578472" y="572872"/>
                    <a:pt x="577787" y="573329"/>
                  </a:cubicBezTo>
                  <a:cubicBezTo>
                    <a:pt x="577101" y="573786"/>
                    <a:pt x="576301" y="574472"/>
                    <a:pt x="575386" y="575386"/>
                  </a:cubicBezTo>
                  <a:lnTo>
                    <a:pt x="575386" y="577444"/>
                  </a:lnTo>
                  <a:cubicBezTo>
                    <a:pt x="574015" y="579273"/>
                    <a:pt x="571729" y="580187"/>
                    <a:pt x="568528" y="580187"/>
                  </a:cubicBezTo>
                  <a:lnTo>
                    <a:pt x="568528" y="578815"/>
                  </a:lnTo>
                  <a:cubicBezTo>
                    <a:pt x="569443" y="578358"/>
                    <a:pt x="570014" y="577787"/>
                    <a:pt x="570243" y="577101"/>
                  </a:cubicBezTo>
                  <a:cubicBezTo>
                    <a:pt x="570471" y="576415"/>
                    <a:pt x="570814" y="575844"/>
                    <a:pt x="571272" y="575386"/>
                  </a:cubicBezTo>
                  <a:lnTo>
                    <a:pt x="573329" y="575386"/>
                  </a:lnTo>
                  <a:cubicBezTo>
                    <a:pt x="573329" y="574015"/>
                    <a:pt x="574015" y="573215"/>
                    <a:pt x="575386" y="572986"/>
                  </a:cubicBezTo>
                  <a:cubicBezTo>
                    <a:pt x="576758" y="572758"/>
                    <a:pt x="578358" y="572186"/>
                    <a:pt x="580187" y="571272"/>
                  </a:cubicBezTo>
                  <a:close/>
                  <a:moveTo>
                    <a:pt x="827075" y="492405"/>
                  </a:moveTo>
                  <a:lnTo>
                    <a:pt x="833933" y="493090"/>
                  </a:lnTo>
                  <a:cubicBezTo>
                    <a:pt x="832561" y="493090"/>
                    <a:pt x="831304" y="493205"/>
                    <a:pt x="830161" y="493433"/>
                  </a:cubicBezTo>
                  <a:cubicBezTo>
                    <a:pt x="829018" y="493662"/>
                    <a:pt x="827989" y="493776"/>
                    <a:pt x="827075" y="493776"/>
                  </a:cubicBezTo>
                  <a:close/>
                  <a:moveTo>
                    <a:pt x="1057504" y="490347"/>
                  </a:moveTo>
                  <a:cubicBezTo>
                    <a:pt x="1058418" y="492176"/>
                    <a:pt x="1058875" y="493090"/>
                    <a:pt x="1058875" y="493090"/>
                  </a:cubicBezTo>
                  <a:cubicBezTo>
                    <a:pt x="1058418" y="495834"/>
                    <a:pt x="1057732" y="498120"/>
                    <a:pt x="1056818" y="499948"/>
                  </a:cubicBezTo>
                  <a:cubicBezTo>
                    <a:pt x="1055904" y="501777"/>
                    <a:pt x="1053618" y="502692"/>
                    <a:pt x="1049960" y="502692"/>
                  </a:cubicBezTo>
                  <a:cubicBezTo>
                    <a:pt x="1048588" y="501320"/>
                    <a:pt x="1047903" y="499720"/>
                    <a:pt x="1047903" y="497891"/>
                  </a:cubicBezTo>
                  <a:cubicBezTo>
                    <a:pt x="1047903" y="492862"/>
                    <a:pt x="1051103" y="490347"/>
                    <a:pt x="1057504" y="490347"/>
                  </a:cubicBezTo>
                  <a:close/>
                  <a:moveTo>
                    <a:pt x="860679" y="490347"/>
                  </a:moveTo>
                  <a:cubicBezTo>
                    <a:pt x="859765" y="491262"/>
                    <a:pt x="859193" y="491947"/>
                    <a:pt x="858965" y="492405"/>
                  </a:cubicBezTo>
                  <a:cubicBezTo>
                    <a:pt x="858736" y="492862"/>
                    <a:pt x="857707" y="493090"/>
                    <a:pt x="855879" y="493090"/>
                  </a:cubicBezTo>
                  <a:cubicBezTo>
                    <a:pt x="854964" y="492176"/>
                    <a:pt x="853593" y="491719"/>
                    <a:pt x="851764" y="491719"/>
                  </a:cubicBezTo>
                  <a:cubicBezTo>
                    <a:pt x="849478" y="491719"/>
                    <a:pt x="847306" y="491947"/>
                    <a:pt x="845249" y="492405"/>
                  </a:cubicBezTo>
                  <a:cubicBezTo>
                    <a:pt x="843191" y="492862"/>
                    <a:pt x="841248" y="493090"/>
                    <a:pt x="839419" y="493090"/>
                  </a:cubicBezTo>
                  <a:lnTo>
                    <a:pt x="840791" y="492405"/>
                  </a:lnTo>
                  <a:cubicBezTo>
                    <a:pt x="841705" y="491490"/>
                    <a:pt x="844906" y="490919"/>
                    <a:pt x="850392" y="490690"/>
                  </a:cubicBezTo>
                  <a:cubicBezTo>
                    <a:pt x="855879" y="490462"/>
                    <a:pt x="859308" y="490347"/>
                    <a:pt x="860679" y="490347"/>
                  </a:cubicBezTo>
                  <a:close/>
                  <a:moveTo>
                    <a:pt x="972465" y="483489"/>
                  </a:moveTo>
                  <a:cubicBezTo>
                    <a:pt x="972465" y="484404"/>
                    <a:pt x="972922" y="485318"/>
                    <a:pt x="973836" y="486232"/>
                  </a:cubicBezTo>
                  <a:cubicBezTo>
                    <a:pt x="973379" y="487147"/>
                    <a:pt x="973150" y="488290"/>
                    <a:pt x="973150" y="489661"/>
                  </a:cubicBezTo>
                  <a:cubicBezTo>
                    <a:pt x="973150" y="491033"/>
                    <a:pt x="972922" y="492176"/>
                    <a:pt x="972465" y="493090"/>
                  </a:cubicBezTo>
                  <a:lnTo>
                    <a:pt x="971093" y="493090"/>
                  </a:lnTo>
                  <a:cubicBezTo>
                    <a:pt x="971093" y="496291"/>
                    <a:pt x="968578" y="498348"/>
                    <a:pt x="963549" y="499263"/>
                  </a:cubicBezTo>
                  <a:lnTo>
                    <a:pt x="963549" y="501320"/>
                  </a:lnTo>
                  <a:lnTo>
                    <a:pt x="958749" y="501320"/>
                  </a:lnTo>
                  <a:cubicBezTo>
                    <a:pt x="958291" y="499948"/>
                    <a:pt x="958063" y="497891"/>
                    <a:pt x="958063" y="495148"/>
                  </a:cubicBezTo>
                  <a:cubicBezTo>
                    <a:pt x="959892" y="493319"/>
                    <a:pt x="961149" y="491262"/>
                    <a:pt x="961835" y="488976"/>
                  </a:cubicBezTo>
                  <a:cubicBezTo>
                    <a:pt x="962520" y="486690"/>
                    <a:pt x="964235" y="485089"/>
                    <a:pt x="966978" y="484175"/>
                  </a:cubicBezTo>
                  <a:close/>
                  <a:moveTo>
                    <a:pt x="475945" y="472516"/>
                  </a:moveTo>
                  <a:cubicBezTo>
                    <a:pt x="476860" y="472516"/>
                    <a:pt x="478689" y="472745"/>
                    <a:pt x="481432" y="473202"/>
                  </a:cubicBezTo>
                  <a:cubicBezTo>
                    <a:pt x="484175" y="473659"/>
                    <a:pt x="486690" y="474345"/>
                    <a:pt x="488976" y="475260"/>
                  </a:cubicBezTo>
                  <a:lnTo>
                    <a:pt x="491719" y="475945"/>
                  </a:lnTo>
                  <a:lnTo>
                    <a:pt x="491719" y="477317"/>
                  </a:lnTo>
                  <a:lnTo>
                    <a:pt x="495148" y="477317"/>
                  </a:lnTo>
                  <a:lnTo>
                    <a:pt x="495148" y="478003"/>
                  </a:lnTo>
                  <a:cubicBezTo>
                    <a:pt x="491033" y="478003"/>
                    <a:pt x="487147" y="477660"/>
                    <a:pt x="483489" y="476974"/>
                  </a:cubicBezTo>
                  <a:cubicBezTo>
                    <a:pt x="479832" y="476288"/>
                    <a:pt x="476174" y="475717"/>
                    <a:pt x="472516" y="475260"/>
                  </a:cubicBezTo>
                  <a:cubicBezTo>
                    <a:pt x="472974" y="473431"/>
                    <a:pt x="474117" y="472516"/>
                    <a:pt x="475945" y="472516"/>
                  </a:cubicBezTo>
                  <a:close/>
                  <a:moveTo>
                    <a:pt x="174193" y="435483"/>
                  </a:moveTo>
                  <a:lnTo>
                    <a:pt x="177622" y="435483"/>
                  </a:lnTo>
                  <a:lnTo>
                    <a:pt x="174193" y="436169"/>
                  </a:lnTo>
                  <a:close/>
                  <a:moveTo>
                    <a:pt x="159791" y="432054"/>
                  </a:moveTo>
                  <a:cubicBezTo>
                    <a:pt x="160706" y="432054"/>
                    <a:pt x="161277" y="432169"/>
                    <a:pt x="161506" y="432397"/>
                  </a:cubicBezTo>
                  <a:cubicBezTo>
                    <a:pt x="161735" y="432626"/>
                    <a:pt x="162306" y="432740"/>
                    <a:pt x="163220" y="432740"/>
                  </a:cubicBezTo>
                  <a:lnTo>
                    <a:pt x="163220" y="433426"/>
                  </a:lnTo>
                  <a:lnTo>
                    <a:pt x="165278" y="433426"/>
                  </a:lnTo>
                  <a:cubicBezTo>
                    <a:pt x="165735" y="433426"/>
                    <a:pt x="165964" y="433197"/>
                    <a:pt x="165964" y="432740"/>
                  </a:cubicBezTo>
                  <a:lnTo>
                    <a:pt x="174193" y="434797"/>
                  </a:lnTo>
                  <a:lnTo>
                    <a:pt x="174193" y="435483"/>
                  </a:lnTo>
                  <a:cubicBezTo>
                    <a:pt x="171907" y="435026"/>
                    <a:pt x="169507" y="434797"/>
                    <a:pt x="166992" y="434797"/>
                  </a:cubicBezTo>
                  <a:cubicBezTo>
                    <a:pt x="164478" y="434797"/>
                    <a:pt x="162078" y="434797"/>
                    <a:pt x="159791" y="434797"/>
                  </a:cubicBezTo>
                  <a:close/>
                  <a:moveTo>
                    <a:pt x="1194664" y="424510"/>
                  </a:moveTo>
                  <a:lnTo>
                    <a:pt x="1196035" y="424510"/>
                  </a:lnTo>
                  <a:lnTo>
                    <a:pt x="1196035" y="426568"/>
                  </a:lnTo>
                  <a:close/>
                  <a:moveTo>
                    <a:pt x="1194664" y="424510"/>
                  </a:moveTo>
                  <a:lnTo>
                    <a:pt x="1194664" y="424510"/>
                  </a:lnTo>
                  <a:lnTo>
                    <a:pt x="1194664" y="424510"/>
                  </a:lnTo>
                  <a:close/>
                  <a:moveTo>
                    <a:pt x="838048" y="414223"/>
                  </a:moveTo>
                  <a:cubicBezTo>
                    <a:pt x="837591" y="415138"/>
                    <a:pt x="836905" y="415824"/>
                    <a:pt x="835990" y="416281"/>
                  </a:cubicBezTo>
                  <a:cubicBezTo>
                    <a:pt x="835076" y="416738"/>
                    <a:pt x="834162" y="417195"/>
                    <a:pt x="833247" y="417652"/>
                  </a:cubicBezTo>
                  <a:lnTo>
                    <a:pt x="833933" y="415595"/>
                  </a:lnTo>
                  <a:cubicBezTo>
                    <a:pt x="834847" y="414681"/>
                    <a:pt x="836219" y="414223"/>
                    <a:pt x="838048" y="414223"/>
                  </a:cubicBezTo>
                  <a:close/>
                  <a:moveTo>
                    <a:pt x="842163" y="412166"/>
                  </a:moveTo>
                  <a:cubicBezTo>
                    <a:pt x="841248" y="413080"/>
                    <a:pt x="840677" y="413538"/>
                    <a:pt x="840448" y="413538"/>
                  </a:cubicBezTo>
                  <a:cubicBezTo>
                    <a:pt x="840219" y="413538"/>
                    <a:pt x="839419" y="413766"/>
                    <a:pt x="838048" y="414223"/>
                  </a:cubicBezTo>
                  <a:lnTo>
                    <a:pt x="840105" y="413538"/>
                  </a:lnTo>
                  <a:cubicBezTo>
                    <a:pt x="840562" y="413080"/>
                    <a:pt x="841248" y="412623"/>
                    <a:pt x="842163" y="412166"/>
                  </a:cubicBezTo>
                  <a:close/>
                  <a:moveTo>
                    <a:pt x="844220" y="409423"/>
                  </a:moveTo>
                  <a:lnTo>
                    <a:pt x="846277" y="409423"/>
                  </a:lnTo>
                  <a:cubicBezTo>
                    <a:pt x="845820" y="409880"/>
                    <a:pt x="845134" y="410337"/>
                    <a:pt x="844220" y="410794"/>
                  </a:cubicBezTo>
                  <a:close/>
                  <a:moveTo>
                    <a:pt x="860679" y="402565"/>
                  </a:moveTo>
                  <a:cubicBezTo>
                    <a:pt x="859308" y="404851"/>
                    <a:pt x="857250" y="406451"/>
                    <a:pt x="854507" y="407365"/>
                  </a:cubicBezTo>
                  <a:cubicBezTo>
                    <a:pt x="851764" y="408280"/>
                    <a:pt x="849021" y="408966"/>
                    <a:pt x="846277" y="409423"/>
                  </a:cubicBezTo>
                  <a:lnTo>
                    <a:pt x="846963" y="408737"/>
                  </a:lnTo>
                  <a:cubicBezTo>
                    <a:pt x="849706" y="405537"/>
                    <a:pt x="854278" y="403479"/>
                    <a:pt x="860679" y="402565"/>
                  </a:cubicBezTo>
                  <a:close/>
                  <a:moveTo>
                    <a:pt x="866166" y="398450"/>
                  </a:moveTo>
                  <a:cubicBezTo>
                    <a:pt x="866623" y="398450"/>
                    <a:pt x="866966" y="398564"/>
                    <a:pt x="867194" y="398793"/>
                  </a:cubicBezTo>
                  <a:cubicBezTo>
                    <a:pt x="867423" y="399022"/>
                    <a:pt x="867766" y="399136"/>
                    <a:pt x="868223" y="399136"/>
                  </a:cubicBezTo>
                  <a:cubicBezTo>
                    <a:pt x="866851" y="401422"/>
                    <a:pt x="864337" y="402565"/>
                    <a:pt x="860679" y="402565"/>
                  </a:cubicBezTo>
                  <a:lnTo>
                    <a:pt x="862051" y="401879"/>
                  </a:lnTo>
                  <a:cubicBezTo>
                    <a:pt x="862965" y="399593"/>
                    <a:pt x="864337" y="398450"/>
                    <a:pt x="866166" y="398450"/>
                  </a:cubicBezTo>
                  <a:close/>
                  <a:moveTo>
                    <a:pt x="624901" y="390632"/>
                  </a:moveTo>
                  <a:lnTo>
                    <a:pt x="625450" y="390906"/>
                  </a:lnTo>
                  <a:lnTo>
                    <a:pt x="625450" y="391363"/>
                  </a:lnTo>
                  <a:close/>
                  <a:moveTo>
                    <a:pt x="670713" y="388163"/>
                  </a:moveTo>
                  <a:lnTo>
                    <a:pt x="671398" y="388163"/>
                  </a:lnTo>
                  <a:lnTo>
                    <a:pt x="670986" y="388309"/>
                  </a:lnTo>
                  <a:close/>
                  <a:moveTo>
                    <a:pt x="1109625" y="386791"/>
                  </a:moveTo>
                  <a:cubicBezTo>
                    <a:pt x="1110082" y="386791"/>
                    <a:pt x="1110425" y="386906"/>
                    <a:pt x="1110653" y="387134"/>
                  </a:cubicBezTo>
                  <a:cubicBezTo>
                    <a:pt x="1110882" y="387363"/>
                    <a:pt x="1111225" y="387477"/>
                    <a:pt x="1111682" y="387477"/>
                  </a:cubicBezTo>
                  <a:cubicBezTo>
                    <a:pt x="1111682" y="389763"/>
                    <a:pt x="1111453" y="391478"/>
                    <a:pt x="1110996" y="392621"/>
                  </a:cubicBezTo>
                  <a:cubicBezTo>
                    <a:pt x="1110539" y="393764"/>
                    <a:pt x="1110082" y="395021"/>
                    <a:pt x="1109625" y="396393"/>
                  </a:cubicBezTo>
                  <a:lnTo>
                    <a:pt x="1109625" y="403251"/>
                  </a:lnTo>
                  <a:cubicBezTo>
                    <a:pt x="1109625" y="405994"/>
                    <a:pt x="1109396" y="407594"/>
                    <a:pt x="1108939" y="408051"/>
                  </a:cubicBezTo>
                  <a:lnTo>
                    <a:pt x="1108939" y="397078"/>
                  </a:lnTo>
                  <a:cubicBezTo>
                    <a:pt x="1108939" y="394792"/>
                    <a:pt x="1108939" y="392621"/>
                    <a:pt x="1108939" y="390563"/>
                  </a:cubicBezTo>
                  <a:cubicBezTo>
                    <a:pt x="1108939" y="388506"/>
                    <a:pt x="1109167" y="387249"/>
                    <a:pt x="1109625" y="386791"/>
                  </a:cubicBezTo>
                  <a:close/>
                  <a:moveTo>
                    <a:pt x="1181634" y="385420"/>
                  </a:moveTo>
                  <a:cubicBezTo>
                    <a:pt x="1182091" y="386334"/>
                    <a:pt x="1182662" y="387249"/>
                    <a:pt x="1183348" y="388163"/>
                  </a:cubicBezTo>
                  <a:cubicBezTo>
                    <a:pt x="1184034" y="389077"/>
                    <a:pt x="1184605" y="389992"/>
                    <a:pt x="1185063" y="390906"/>
                  </a:cubicBezTo>
                  <a:lnTo>
                    <a:pt x="1185748" y="399136"/>
                  </a:lnTo>
                  <a:lnTo>
                    <a:pt x="1187806" y="400507"/>
                  </a:lnTo>
                  <a:cubicBezTo>
                    <a:pt x="1187806" y="401422"/>
                    <a:pt x="1187920" y="402451"/>
                    <a:pt x="1188149" y="403594"/>
                  </a:cubicBezTo>
                  <a:cubicBezTo>
                    <a:pt x="1188377" y="404737"/>
                    <a:pt x="1188492" y="405994"/>
                    <a:pt x="1188492" y="407365"/>
                  </a:cubicBezTo>
                  <a:lnTo>
                    <a:pt x="1189863" y="407365"/>
                  </a:lnTo>
                  <a:cubicBezTo>
                    <a:pt x="1189863" y="408737"/>
                    <a:pt x="1190092" y="409880"/>
                    <a:pt x="1190549" y="410794"/>
                  </a:cubicBezTo>
                  <a:lnTo>
                    <a:pt x="1191921" y="416967"/>
                  </a:lnTo>
                  <a:lnTo>
                    <a:pt x="1193978" y="418338"/>
                  </a:lnTo>
                  <a:cubicBezTo>
                    <a:pt x="1193978" y="419253"/>
                    <a:pt x="1194092" y="420281"/>
                    <a:pt x="1194321" y="421424"/>
                  </a:cubicBezTo>
                  <a:lnTo>
                    <a:pt x="1194664" y="424510"/>
                  </a:lnTo>
                  <a:lnTo>
                    <a:pt x="1192606" y="421424"/>
                  </a:lnTo>
                  <a:cubicBezTo>
                    <a:pt x="1191235" y="418453"/>
                    <a:pt x="1189863" y="415366"/>
                    <a:pt x="1188492" y="412166"/>
                  </a:cubicBezTo>
                  <a:lnTo>
                    <a:pt x="1187120" y="405308"/>
                  </a:lnTo>
                  <a:lnTo>
                    <a:pt x="1185748" y="405308"/>
                  </a:lnTo>
                  <a:cubicBezTo>
                    <a:pt x="1185748" y="403022"/>
                    <a:pt x="1185520" y="401193"/>
                    <a:pt x="1185063" y="399822"/>
                  </a:cubicBezTo>
                  <a:lnTo>
                    <a:pt x="1183691" y="396393"/>
                  </a:lnTo>
                  <a:lnTo>
                    <a:pt x="1182319" y="396393"/>
                  </a:lnTo>
                  <a:cubicBezTo>
                    <a:pt x="1181405" y="394564"/>
                    <a:pt x="1180491" y="391363"/>
                    <a:pt x="1179576" y="386791"/>
                  </a:cubicBezTo>
                  <a:close/>
                  <a:moveTo>
                    <a:pt x="619963" y="384048"/>
                  </a:moveTo>
                  <a:lnTo>
                    <a:pt x="624901" y="390632"/>
                  </a:lnTo>
                  <a:lnTo>
                    <a:pt x="619963" y="388163"/>
                  </a:lnTo>
                  <a:close/>
                  <a:moveTo>
                    <a:pt x="638480" y="383362"/>
                  </a:moveTo>
                  <a:lnTo>
                    <a:pt x="639852" y="383362"/>
                  </a:lnTo>
                  <a:lnTo>
                    <a:pt x="639852" y="385420"/>
                  </a:lnTo>
                  <a:lnTo>
                    <a:pt x="638480" y="385420"/>
                  </a:lnTo>
                  <a:close/>
                  <a:moveTo>
                    <a:pt x="611048" y="380619"/>
                  </a:moveTo>
                  <a:cubicBezTo>
                    <a:pt x="611962" y="381534"/>
                    <a:pt x="612648" y="382448"/>
                    <a:pt x="613105" y="383362"/>
                  </a:cubicBezTo>
                  <a:lnTo>
                    <a:pt x="613791" y="383362"/>
                  </a:lnTo>
                  <a:cubicBezTo>
                    <a:pt x="614248" y="384277"/>
                    <a:pt x="614477" y="385648"/>
                    <a:pt x="614477" y="387477"/>
                  </a:cubicBezTo>
                  <a:lnTo>
                    <a:pt x="615849" y="387477"/>
                  </a:lnTo>
                  <a:lnTo>
                    <a:pt x="614477" y="389535"/>
                  </a:lnTo>
                  <a:lnTo>
                    <a:pt x="615849" y="389535"/>
                  </a:lnTo>
                  <a:cubicBezTo>
                    <a:pt x="615849" y="389992"/>
                    <a:pt x="615620" y="390449"/>
                    <a:pt x="615163" y="390906"/>
                  </a:cubicBezTo>
                  <a:lnTo>
                    <a:pt x="614477" y="390906"/>
                  </a:lnTo>
                  <a:lnTo>
                    <a:pt x="614477" y="392278"/>
                  </a:lnTo>
                  <a:lnTo>
                    <a:pt x="615849" y="392278"/>
                  </a:lnTo>
                  <a:lnTo>
                    <a:pt x="615849" y="399136"/>
                  </a:lnTo>
                  <a:lnTo>
                    <a:pt x="614477" y="398450"/>
                  </a:lnTo>
                  <a:lnTo>
                    <a:pt x="614477" y="394335"/>
                  </a:lnTo>
                  <a:cubicBezTo>
                    <a:pt x="614020" y="394335"/>
                    <a:pt x="613334" y="393878"/>
                    <a:pt x="612420" y="392964"/>
                  </a:cubicBezTo>
                  <a:lnTo>
                    <a:pt x="612420" y="390906"/>
                  </a:lnTo>
                  <a:lnTo>
                    <a:pt x="611048" y="390906"/>
                  </a:lnTo>
                  <a:cubicBezTo>
                    <a:pt x="610134" y="389535"/>
                    <a:pt x="609676" y="387934"/>
                    <a:pt x="609676" y="386106"/>
                  </a:cubicBezTo>
                  <a:cubicBezTo>
                    <a:pt x="609676" y="384277"/>
                    <a:pt x="609219" y="382677"/>
                    <a:pt x="608305" y="381305"/>
                  </a:cubicBezTo>
                  <a:lnTo>
                    <a:pt x="609676" y="381305"/>
                  </a:lnTo>
                  <a:cubicBezTo>
                    <a:pt x="610134" y="380848"/>
                    <a:pt x="610591" y="380619"/>
                    <a:pt x="611048" y="380619"/>
                  </a:cubicBezTo>
                  <a:close/>
                  <a:moveTo>
                    <a:pt x="614477" y="364160"/>
                  </a:moveTo>
                  <a:lnTo>
                    <a:pt x="614477" y="366217"/>
                  </a:lnTo>
                  <a:lnTo>
                    <a:pt x="613791" y="366217"/>
                  </a:lnTo>
                  <a:cubicBezTo>
                    <a:pt x="614248" y="365303"/>
                    <a:pt x="614363" y="364960"/>
                    <a:pt x="614134" y="365189"/>
                  </a:cubicBezTo>
                  <a:cubicBezTo>
                    <a:pt x="613905" y="365417"/>
                    <a:pt x="614020" y="365074"/>
                    <a:pt x="614477" y="364160"/>
                  </a:cubicBezTo>
                  <a:close/>
                  <a:moveTo>
                    <a:pt x="627507" y="360731"/>
                  </a:moveTo>
                  <a:lnTo>
                    <a:pt x="630936" y="360731"/>
                  </a:lnTo>
                  <a:cubicBezTo>
                    <a:pt x="631393" y="364389"/>
                    <a:pt x="632308" y="367589"/>
                    <a:pt x="633679" y="370332"/>
                  </a:cubicBezTo>
                  <a:cubicBezTo>
                    <a:pt x="635051" y="373075"/>
                    <a:pt x="636194" y="376504"/>
                    <a:pt x="637108" y="380619"/>
                  </a:cubicBezTo>
                  <a:lnTo>
                    <a:pt x="635737" y="380619"/>
                  </a:lnTo>
                  <a:lnTo>
                    <a:pt x="635737" y="378562"/>
                  </a:lnTo>
                  <a:cubicBezTo>
                    <a:pt x="634822" y="377647"/>
                    <a:pt x="633222" y="374790"/>
                    <a:pt x="630936" y="369989"/>
                  </a:cubicBezTo>
                  <a:cubicBezTo>
                    <a:pt x="628650" y="365189"/>
                    <a:pt x="627507" y="362103"/>
                    <a:pt x="627507" y="360731"/>
                  </a:cubicBezTo>
                  <a:close/>
                  <a:moveTo>
                    <a:pt x="608305" y="355245"/>
                  </a:moveTo>
                  <a:lnTo>
                    <a:pt x="611048" y="355245"/>
                  </a:lnTo>
                  <a:cubicBezTo>
                    <a:pt x="611962" y="357073"/>
                    <a:pt x="612420" y="358445"/>
                    <a:pt x="612420" y="359359"/>
                  </a:cubicBezTo>
                  <a:cubicBezTo>
                    <a:pt x="612420" y="360274"/>
                    <a:pt x="612877" y="361874"/>
                    <a:pt x="613791" y="364160"/>
                  </a:cubicBezTo>
                  <a:lnTo>
                    <a:pt x="613105" y="363474"/>
                  </a:lnTo>
                  <a:cubicBezTo>
                    <a:pt x="610362" y="361645"/>
                    <a:pt x="608762" y="358902"/>
                    <a:pt x="608305" y="355245"/>
                  </a:cubicBezTo>
                  <a:close/>
                  <a:moveTo>
                    <a:pt x="691972" y="353187"/>
                  </a:moveTo>
                  <a:cubicBezTo>
                    <a:pt x="692430" y="354102"/>
                    <a:pt x="692658" y="356159"/>
                    <a:pt x="692658" y="359359"/>
                  </a:cubicBezTo>
                  <a:cubicBezTo>
                    <a:pt x="691744" y="360274"/>
                    <a:pt x="691287" y="361188"/>
                    <a:pt x="691287" y="362103"/>
                  </a:cubicBezTo>
                  <a:cubicBezTo>
                    <a:pt x="691287" y="363474"/>
                    <a:pt x="691515" y="364617"/>
                    <a:pt x="691972" y="365532"/>
                  </a:cubicBezTo>
                  <a:cubicBezTo>
                    <a:pt x="691972" y="365989"/>
                    <a:pt x="691858" y="366217"/>
                    <a:pt x="691629" y="366217"/>
                  </a:cubicBezTo>
                  <a:cubicBezTo>
                    <a:pt x="691401" y="366217"/>
                    <a:pt x="691287" y="366446"/>
                    <a:pt x="691287" y="366903"/>
                  </a:cubicBezTo>
                  <a:lnTo>
                    <a:pt x="692658" y="369646"/>
                  </a:lnTo>
                  <a:lnTo>
                    <a:pt x="691287" y="379248"/>
                  </a:lnTo>
                  <a:lnTo>
                    <a:pt x="689229" y="379248"/>
                  </a:lnTo>
                  <a:cubicBezTo>
                    <a:pt x="689229" y="377419"/>
                    <a:pt x="689115" y="375590"/>
                    <a:pt x="688886" y="373761"/>
                  </a:cubicBezTo>
                  <a:cubicBezTo>
                    <a:pt x="688658" y="371932"/>
                    <a:pt x="688543" y="370104"/>
                    <a:pt x="688543" y="368275"/>
                  </a:cubicBezTo>
                  <a:lnTo>
                    <a:pt x="689915" y="365532"/>
                  </a:lnTo>
                  <a:cubicBezTo>
                    <a:pt x="689915" y="363703"/>
                    <a:pt x="689801" y="361874"/>
                    <a:pt x="689572" y="360045"/>
                  </a:cubicBezTo>
                  <a:cubicBezTo>
                    <a:pt x="689343" y="358216"/>
                    <a:pt x="689229" y="356388"/>
                    <a:pt x="689229" y="354559"/>
                  </a:cubicBezTo>
                  <a:cubicBezTo>
                    <a:pt x="690144" y="353644"/>
                    <a:pt x="691058" y="353187"/>
                    <a:pt x="691972" y="353187"/>
                  </a:cubicBezTo>
                  <a:close/>
                  <a:moveTo>
                    <a:pt x="767410" y="333985"/>
                  </a:moveTo>
                  <a:cubicBezTo>
                    <a:pt x="767868" y="334899"/>
                    <a:pt x="768325" y="335585"/>
                    <a:pt x="768782" y="336042"/>
                  </a:cubicBezTo>
                  <a:cubicBezTo>
                    <a:pt x="767868" y="338328"/>
                    <a:pt x="766953" y="340500"/>
                    <a:pt x="766039" y="342557"/>
                  </a:cubicBezTo>
                  <a:cubicBezTo>
                    <a:pt x="765124" y="344615"/>
                    <a:pt x="764439" y="346101"/>
                    <a:pt x="763981" y="347015"/>
                  </a:cubicBezTo>
                  <a:lnTo>
                    <a:pt x="762610" y="347015"/>
                  </a:lnTo>
                  <a:lnTo>
                    <a:pt x="762610" y="351130"/>
                  </a:lnTo>
                  <a:lnTo>
                    <a:pt x="760552" y="353187"/>
                  </a:lnTo>
                  <a:lnTo>
                    <a:pt x="760552" y="354559"/>
                  </a:lnTo>
                  <a:lnTo>
                    <a:pt x="759181" y="354559"/>
                  </a:lnTo>
                  <a:lnTo>
                    <a:pt x="757809" y="359359"/>
                  </a:lnTo>
                  <a:cubicBezTo>
                    <a:pt x="757352" y="359817"/>
                    <a:pt x="757123" y="360274"/>
                    <a:pt x="757123" y="360731"/>
                  </a:cubicBezTo>
                  <a:cubicBezTo>
                    <a:pt x="757123" y="361188"/>
                    <a:pt x="756895" y="361874"/>
                    <a:pt x="756438" y="362788"/>
                  </a:cubicBezTo>
                  <a:lnTo>
                    <a:pt x="755752" y="365532"/>
                  </a:lnTo>
                  <a:cubicBezTo>
                    <a:pt x="755295" y="365532"/>
                    <a:pt x="754952" y="365646"/>
                    <a:pt x="754723" y="365875"/>
                  </a:cubicBezTo>
                  <a:cubicBezTo>
                    <a:pt x="754494" y="366103"/>
                    <a:pt x="754152" y="366217"/>
                    <a:pt x="753694" y="366217"/>
                  </a:cubicBezTo>
                  <a:lnTo>
                    <a:pt x="753694" y="368961"/>
                  </a:lnTo>
                  <a:cubicBezTo>
                    <a:pt x="753694" y="368961"/>
                    <a:pt x="753237" y="369189"/>
                    <a:pt x="752323" y="369646"/>
                  </a:cubicBezTo>
                  <a:lnTo>
                    <a:pt x="751637" y="374447"/>
                  </a:lnTo>
                  <a:lnTo>
                    <a:pt x="750265" y="374447"/>
                  </a:lnTo>
                  <a:lnTo>
                    <a:pt x="748894" y="383362"/>
                  </a:lnTo>
                  <a:lnTo>
                    <a:pt x="746836" y="384048"/>
                  </a:lnTo>
                  <a:lnTo>
                    <a:pt x="745465" y="390220"/>
                  </a:lnTo>
                  <a:cubicBezTo>
                    <a:pt x="745008" y="390220"/>
                    <a:pt x="744665" y="390335"/>
                    <a:pt x="744436" y="390563"/>
                  </a:cubicBezTo>
                  <a:cubicBezTo>
                    <a:pt x="744207" y="390792"/>
                    <a:pt x="743865" y="390906"/>
                    <a:pt x="743407" y="390906"/>
                  </a:cubicBezTo>
                  <a:lnTo>
                    <a:pt x="743407" y="392964"/>
                  </a:lnTo>
                  <a:lnTo>
                    <a:pt x="741350" y="394335"/>
                  </a:lnTo>
                  <a:cubicBezTo>
                    <a:pt x="741350" y="399364"/>
                    <a:pt x="741807" y="403822"/>
                    <a:pt x="742722" y="407708"/>
                  </a:cubicBezTo>
                  <a:cubicBezTo>
                    <a:pt x="743636" y="411595"/>
                    <a:pt x="745008" y="413995"/>
                    <a:pt x="746836" y="414909"/>
                  </a:cubicBezTo>
                  <a:lnTo>
                    <a:pt x="748894" y="414909"/>
                  </a:lnTo>
                  <a:cubicBezTo>
                    <a:pt x="748894" y="415366"/>
                    <a:pt x="749008" y="415709"/>
                    <a:pt x="749237" y="415938"/>
                  </a:cubicBezTo>
                  <a:cubicBezTo>
                    <a:pt x="749465" y="416167"/>
                    <a:pt x="749580" y="416509"/>
                    <a:pt x="749580" y="416967"/>
                  </a:cubicBezTo>
                  <a:lnTo>
                    <a:pt x="751637" y="416967"/>
                  </a:lnTo>
                  <a:cubicBezTo>
                    <a:pt x="751637" y="416967"/>
                    <a:pt x="752094" y="417881"/>
                    <a:pt x="753009" y="419710"/>
                  </a:cubicBezTo>
                  <a:lnTo>
                    <a:pt x="766725" y="419710"/>
                  </a:lnTo>
                  <a:cubicBezTo>
                    <a:pt x="767182" y="420167"/>
                    <a:pt x="767525" y="420739"/>
                    <a:pt x="767753" y="421424"/>
                  </a:cubicBezTo>
                  <a:cubicBezTo>
                    <a:pt x="767982" y="422110"/>
                    <a:pt x="768325" y="422682"/>
                    <a:pt x="768782" y="423139"/>
                  </a:cubicBezTo>
                  <a:lnTo>
                    <a:pt x="768096" y="429997"/>
                  </a:lnTo>
                  <a:cubicBezTo>
                    <a:pt x="769010" y="432740"/>
                    <a:pt x="770268" y="435940"/>
                    <a:pt x="771868" y="439598"/>
                  </a:cubicBezTo>
                  <a:cubicBezTo>
                    <a:pt x="773468" y="443256"/>
                    <a:pt x="777012" y="445999"/>
                    <a:pt x="782498" y="447828"/>
                  </a:cubicBezTo>
                  <a:lnTo>
                    <a:pt x="782498" y="449885"/>
                  </a:lnTo>
                  <a:cubicBezTo>
                    <a:pt x="784784" y="449885"/>
                    <a:pt x="786613" y="450114"/>
                    <a:pt x="787984" y="450571"/>
                  </a:cubicBezTo>
                  <a:lnTo>
                    <a:pt x="788670" y="448513"/>
                  </a:lnTo>
                  <a:cubicBezTo>
                    <a:pt x="789585" y="448513"/>
                    <a:pt x="790270" y="448399"/>
                    <a:pt x="790728" y="448171"/>
                  </a:cubicBezTo>
                  <a:cubicBezTo>
                    <a:pt x="791185" y="447942"/>
                    <a:pt x="791871" y="447828"/>
                    <a:pt x="792785" y="447828"/>
                  </a:cubicBezTo>
                  <a:lnTo>
                    <a:pt x="794842" y="447142"/>
                  </a:lnTo>
                  <a:cubicBezTo>
                    <a:pt x="796214" y="446227"/>
                    <a:pt x="797243" y="445427"/>
                    <a:pt x="797928" y="444742"/>
                  </a:cubicBezTo>
                  <a:cubicBezTo>
                    <a:pt x="798614" y="444056"/>
                    <a:pt x="799872" y="443713"/>
                    <a:pt x="801700" y="443713"/>
                  </a:cubicBezTo>
                  <a:cubicBezTo>
                    <a:pt x="802158" y="444627"/>
                    <a:pt x="802615" y="445770"/>
                    <a:pt x="803072" y="447142"/>
                  </a:cubicBezTo>
                  <a:cubicBezTo>
                    <a:pt x="800786" y="449428"/>
                    <a:pt x="798386" y="453085"/>
                    <a:pt x="795871" y="458115"/>
                  </a:cubicBezTo>
                  <a:cubicBezTo>
                    <a:pt x="793356" y="463144"/>
                    <a:pt x="792099" y="467030"/>
                    <a:pt x="792099" y="469773"/>
                  </a:cubicBezTo>
                  <a:cubicBezTo>
                    <a:pt x="792099" y="470688"/>
                    <a:pt x="792328" y="471373"/>
                    <a:pt x="792785" y="471831"/>
                  </a:cubicBezTo>
                  <a:lnTo>
                    <a:pt x="794157" y="471831"/>
                  </a:lnTo>
                  <a:lnTo>
                    <a:pt x="794842" y="473888"/>
                  </a:lnTo>
                  <a:cubicBezTo>
                    <a:pt x="795300" y="474802"/>
                    <a:pt x="795642" y="475374"/>
                    <a:pt x="795871" y="475603"/>
                  </a:cubicBezTo>
                  <a:cubicBezTo>
                    <a:pt x="796100" y="475831"/>
                    <a:pt x="796443" y="476403"/>
                    <a:pt x="796900" y="477317"/>
                  </a:cubicBezTo>
                  <a:lnTo>
                    <a:pt x="798271" y="477317"/>
                  </a:lnTo>
                  <a:lnTo>
                    <a:pt x="804444" y="493776"/>
                  </a:lnTo>
                  <a:lnTo>
                    <a:pt x="807187" y="493776"/>
                  </a:lnTo>
                  <a:cubicBezTo>
                    <a:pt x="807187" y="494691"/>
                    <a:pt x="807072" y="495491"/>
                    <a:pt x="806844" y="496177"/>
                  </a:cubicBezTo>
                  <a:cubicBezTo>
                    <a:pt x="806615" y="496862"/>
                    <a:pt x="806501" y="497662"/>
                    <a:pt x="806501" y="498577"/>
                  </a:cubicBezTo>
                  <a:cubicBezTo>
                    <a:pt x="806958" y="498577"/>
                    <a:pt x="807301" y="498691"/>
                    <a:pt x="807530" y="498920"/>
                  </a:cubicBezTo>
                  <a:cubicBezTo>
                    <a:pt x="807758" y="499148"/>
                    <a:pt x="808330" y="499263"/>
                    <a:pt x="809244" y="499263"/>
                  </a:cubicBezTo>
                  <a:lnTo>
                    <a:pt x="809244" y="499948"/>
                  </a:lnTo>
                  <a:cubicBezTo>
                    <a:pt x="809701" y="499948"/>
                    <a:pt x="810044" y="499834"/>
                    <a:pt x="810273" y="499606"/>
                  </a:cubicBezTo>
                  <a:cubicBezTo>
                    <a:pt x="810501" y="499377"/>
                    <a:pt x="811073" y="499263"/>
                    <a:pt x="811987" y="499263"/>
                  </a:cubicBezTo>
                  <a:lnTo>
                    <a:pt x="811987" y="501320"/>
                  </a:lnTo>
                  <a:cubicBezTo>
                    <a:pt x="813359" y="501320"/>
                    <a:pt x="814388" y="501549"/>
                    <a:pt x="815073" y="502006"/>
                  </a:cubicBezTo>
                  <a:cubicBezTo>
                    <a:pt x="815759" y="502463"/>
                    <a:pt x="817017" y="502692"/>
                    <a:pt x="818845" y="502692"/>
                  </a:cubicBezTo>
                  <a:lnTo>
                    <a:pt x="819531" y="502006"/>
                  </a:lnTo>
                  <a:cubicBezTo>
                    <a:pt x="820446" y="502920"/>
                    <a:pt x="821131" y="503835"/>
                    <a:pt x="821589" y="504749"/>
                  </a:cubicBezTo>
                  <a:lnTo>
                    <a:pt x="822960" y="505435"/>
                  </a:lnTo>
                  <a:cubicBezTo>
                    <a:pt x="824789" y="505435"/>
                    <a:pt x="826389" y="505321"/>
                    <a:pt x="827761" y="505092"/>
                  </a:cubicBezTo>
                  <a:cubicBezTo>
                    <a:pt x="829132" y="504863"/>
                    <a:pt x="830504" y="504749"/>
                    <a:pt x="831876" y="504749"/>
                  </a:cubicBezTo>
                  <a:cubicBezTo>
                    <a:pt x="831876" y="504749"/>
                    <a:pt x="832333" y="504978"/>
                    <a:pt x="833247" y="505435"/>
                  </a:cubicBezTo>
                  <a:cubicBezTo>
                    <a:pt x="837362" y="505435"/>
                    <a:pt x="841591" y="505092"/>
                    <a:pt x="845934" y="504406"/>
                  </a:cubicBezTo>
                  <a:cubicBezTo>
                    <a:pt x="850278" y="503720"/>
                    <a:pt x="854507" y="502920"/>
                    <a:pt x="858622" y="502006"/>
                  </a:cubicBezTo>
                  <a:lnTo>
                    <a:pt x="861365" y="501320"/>
                  </a:lnTo>
                  <a:lnTo>
                    <a:pt x="861365" y="499948"/>
                  </a:lnTo>
                  <a:cubicBezTo>
                    <a:pt x="862279" y="499948"/>
                    <a:pt x="863194" y="500177"/>
                    <a:pt x="864108" y="500634"/>
                  </a:cubicBezTo>
                  <a:cubicBezTo>
                    <a:pt x="865023" y="501091"/>
                    <a:pt x="866166" y="501320"/>
                    <a:pt x="867537" y="501320"/>
                  </a:cubicBezTo>
                  <a:lnTo>
                    <a:pt x="867537" y="499948"/>
                  </a:lnTo>
                  <a:lnTo>
                    <a:pt x="870966" y="499263"/>
                  </a:lnTo>
                  <a:cubicBezTo>
                    <a:pt x="871881" y="498805"/>
                    <a:pt x="873252" y="498577"/>
                    <a:pt x="875081" y="498577"/>
                  </a:cubicBezTo>
                  <a:cubicBezTo>
                    <a:pt x="880110" y="498577"/>
                    <a:pt x="882625" y="499491"/>
                    <a:pt x="882625" y="501320"/>
                  </a:cubicBezTo>
                  <a:lnTo>
                    <a:pt x="883311" y="505435"/>
                  </a:lnTo>
                  <a:lnTo>
                    <a:pt x="884682" y="505435"/>
                  </a:lnTo>
                  <a:lnTo>
                    <a:pt x="884682" y="508864"/>
                  </a:lnTo>
                  <a:cubicBezTo>
                    <a:pt x="884682" y="511150"/>
                    <a:pt x="886054" y="512293"/>
                    <a:pt x="888797" y="512293"/>
                  </a:cubicBezTo>
                  <a:cubicBezTo>
                    <a:pt x="889711" y="510921"/>
                    <a:pt x="891769" y="510235"/>
                    <a:pt x="894969" y="510235"/>
                  </a:cubicBezTo>
                  <a:cubicBezTo>
                    <a:pt x="894969" y="510235"/>
                    <a:pt x="895426" y="510693"/>
                    <a:pt x="896341" y="511607"/>
                  </a:cubicBezTo>
                  <a:cubicBezTo>
                    <a:pt x="896798" y="512064"/>
                    <a:pt x="897255" y="512293"/>
                    <a:pt x="897712" y="512293"/>
                  </a:cubicBezTo>
                  <a:lnTo>
                    <a:pt x="897712" y="516408"/>
                  </a:lnTo>
                  <a:cubicBezTo>
                    <a:pt x="898627" y="516408"/>
                    <a:pt x="899313" y="516636"/>
                    <a:pt x="899770" y="517093"/>
                  </a:cubicBezTo>
                  <a:lnTo>
                    <a:pt x="899770" y="518465"/>
                  </a:lnTo>
                  <a:cubicBezTo>
                    <a:pt x="899770" y="518922"/>
                    <a:pt x="900798" y="519837"/>
                    <a:pt x="902856" y="521208"/>
                  </a:cubicBezTo>
                  <a:cubicBezTo>
                    <a:pt x="904913" y="522580"/>
                    <a:pt x="906171" y="523266"/>
                    <a:pt x="906628" y="523266"/>
                  </a:cubicBezTo>
                  <a:cubicBezTo>
                    <a:pt x="907085" y="523266"/>
                    <a:pt x="907428" y="523380"/>
                    <a:pt x="907656" y="523609"/>
                  </a:cubicBezTo>
                  <a:cubicBezTo>
                    <a:pt x="907885" y="523837"/>
                    <a:pt x="908228" y="523951"/>
                    <a:pt x="908685" y="523951"/>
                  </a:cubicBezTo>
                  <a:cubicBezTo>
                    <a:pt x="910514" y="523951"/>
                    <a:pt x="912228" y="523494"/>
                    <a:pt x="913829" y="522580"/>
                  </a:cubicBezTo>
                  <a:cubicBezTo>
                    <a:pt x="915429" y="521665"/>
                    <a:pt x="916915" y="521208"/>
                    <a:pt x="918286" y="521208"/>
                  </a:cubicBezTo>
                  <a:lnTo>
                    <a:pt x="921030" y="523951"/>
                  </a:lnTo>
                  <a:cubicBezTo>
                    <a:pt x="922401" y="525323"/>
                    <a:pt x="924001" y="526466"/>
                    <a:pt x="925830" y="527380"/>
                  </a:cubicBezTo>
                  <a:lnTo>
                    <a:pt x="927888" y="527380"/>
                  </a:lnTo>
                  <a:cubicBezTo>
                    <a:pt x="927888" y="527838"/>
                    <a:pt x="928802" y="529095"/>
                    <a:pt x="930631" y="531152"/>
                  </a:cubicBezTo>
                  <a:cubicBezTo>
                    <a:pt x="932460" y="533210"/>
                    <a:pt x="934517" y="535381"/>
                    <a:pt x="936803" y="537667"/>
                  </a:cubicBezTo>
                  <a:cubicBezTo>
                    <a:pt x="939089" y="539953"/>
                    <a:pt x="941146" y="542239"/>
                    <a:pt x="942975" y="544525"/>
                  </a:cubicBezTo>
                  <a:cubicBezTo>
                    <a:pt x="944804" y="546811"/>
                    <a:pt x="945718" y="548412"/>
                    <a:pt x="945718" y="549326"/>
                  </a:cubicBezTo>
                  <a:cubicBezTo>
                    <a:pt x="945718" y="551612"/>
                    <a:pt x="945261" y="553098"/>
                    <a:pt x="944347" y="553784"/>
                  </a:cubicBezTo>
                  <a:cubicBezTo>
                    <a:pt x="943432" y="554470"/>
                    <a:pt x="942975" y="556184"/>
                    <a:pt x="942975" y="558927"/>
                  </a:cubicBezTo>
                  <a:lnTo>
                    <a:pt x="943661" y="560299"/>
                  </a:lnTo>
                  <a:cubicBezTo>
                    <a:pt x="944118" y="561213"/>
                    <a:pt x="944804" y="562356"/>
                    <a:pt x="945718" y="563728"/>
                  </a:cubicBezTo>
                  <a:cubicBezTo>
                    <a:pt x="946633" y="566471"/>
                    <a:pt x="947547" y="567843"/>
                    <a:pt x="948462" y="567843"/>
                  </a:cubicBezTo>
                  <a:lnTo>
                    <a:pt x="949833" y="567843"/>
                  </a:lnTo>
                  <a:cubicBezTo>
                    <a:pt x="952119" y="569214"/>
                    <a:pt x="954291" y="569671"/>
                    <a:pt x="956348" y="569214"/>
                  </a:cubicBezTo>
                  <a:cubicBezTo>
                    <a:pt x="958406" y="568757"/>
                    <a:pt x="959892" y="570586"/>
                    <a:pt x="960806" y="574701"/>
                  </a:cubicBezTo>
                  <a:lnTo>
                    <a:pt x="960120" y="577444"/>
                  </a:lnTo>
                  <a:cubicBezTo>
                    <a:pt x="958291" y="577444"/>
                    <a:pt x="956920" y="578244"/>
                    <a:pt x="956005" y="579844"/>
                  </a:cubicBezTo>
                  <a:cubicBezTo>
                    <a:pt x="955091" y="581444"/>
                    <a:pt x="954634" y="583159"/>
                    <a:pt x="954634" y="584988"/>
                  </a:cubicBezTo>
                  <a:cubicBezTo>
                    <a:pt x="956920" y="586816"/>
                    <a:pt x="958977" y="589788"/>
                    <a:pt x="960806" y="593903"/>
                  </a:cubicBezTo>
                  <a:lnTo>
                    <a:pt x="962178" y="599389"/>
                  </a:lnTo>
                  <a:cubicBezTo>
                    <a:pt x="962635" y="600304"/>
                    <a:pt x="962863" y="601104"/>
                    <a:pt x="962863" y="601790"/>
                  </a:cubicBezTo>
                  <a:cubicBezTo>
                    <a:pt x="962863" y="602476"/>
                    <a:pt x="963092" y="603276"/>
                    <a:pt x="963549" y="604190"/>
                  </a:cubicBezTo>
                  <a:lnTo>
                    <a:pt x="964235" y="604190"/>
                  </a:lnTo>
                  <a:cubicBezTo>
                    <a:pt x="964235" y="604647"/>
                    <a:pt x="963663" y="606362"/>
                    <a:pt x="962520" y="609334"/>
                  </a:cubicBezTo>
                  <a:cubicBezTo>
                    <a:pt x="961377" y="612305"/>
                    <a:pt x="959206" y="614020"/>
                    <a:pt x="956005" y="614477"/>
                  </a:cubicBezTo>
                  <a:lnTo>
                    <a:pt x="956005" y="616534"/>
                  </a:lnTo>
                  <a:lnTo>
                    <a:pt x="954634" y="616534"/>
                  </a:lnTo>
                  <a:cubicBezTo>
                    <a:pt x="954176" y="618363"/>
                    <a:pt x="953834" y="619506"/>
                    <a:pt x="953605" y="619963"/>
                  </a:cubicBezTo>
                  <a:cubicBezTo>
                    <a:pt x="953376" y="620421"/>
                    <a:pt x="953034" y="621564"/>
                    <a:pt x="952576" y="623392"/>
                  </a:cubicBezTo>
                  <a:cubicBezTo>
                    <a:pt x="953948" y="623850"/>
                    <a:pt x="954977" y="624307"/>
                    <a:pt x="955662" y="624764"/>
                  </a:cubicBezTo>
                  <a:cubicBezTo>
                    <a:pt x="956348" y="625221"/>
                    <a:pt x="957834" y="625450"/>
                    <a:pt x="960120" y="625450"/>
                  </a:cubicBezTo>
                  <a:cubicBezTo>
                    <a:pt x="960577" y="624535"/>
                    <a:pt x="961606" y="623621"/>
                    <a:pt x="963206" y="622707"/>
                  </a:cubicBezTo>
                  <a:cubicBezTo>
                    <a:pt x="964806" y="621792"/>
                    <a:pt x="966521" y="621335"/>
                    <a:pt x="968350" y="621335"/>
                  </a:cubicBezTo>
                  <a:cubicBezTo>
                    <a:pt x="969721" y="621335"/>
                    <a:pt x="970636" y="621564"/>
                    <a:pt x="971093" y="622021"/>
                  </a:cubicBezTo>
                  <a:lnTo>
                    <a:pt x="971093" y="622707"/>
                  </a:lnTo>
                  <a:cubicBezTo>
                    <a:pt x="973836" y="623621"/>
                    <a:pt x="975665" y="624078"/>
                    <a:pt x="976579" y="624078"/>
                  </a:cubicBezTo>
                  <a:lnTo>
                    <a:pt x="983437" y="622707"/>
                  </a:lnTo>
                  <a:cubicBezTo>
                    <a:pt x="984352" y="621792"/>
                    <a:pt x="984923" y="621106"/>
                    <a:pt x="985152" y="620649"/>
                  </a:cubicBezTo>
                  <a:cubicBezTo>
                    <a:pt x="985380" y="620192"/>
                    <a:pt x="985952" y="619963"/>
                    <a:pt x="986866" y="619963"/>
                  </a:cubicBezTo>
                  <a:cubicBezTo>
                    <a:pt x="989152" y="619963"/>
                    <a:pt x="990753" y="620535"/>
                    <a:pt x="991667" y="621678"/>
                  </a:cubicBezTo>
                  <a:cubicBezTo>
                    <a:pt x="992581" y="622821"/>
                    <a:pt x="993496" y="624193"/>
                    <a:pt x="994410" y="625793"/>
                  </a:cubicBezTo>
                  <a:cubicBezTo>
                    <a:pt x="995324" y="627393"/>
                    <a:pt x="996468" y="628765"/>
                    <a:pt x="997839" y="629908"/>
                  </a:cubicBezTo>
                  <a:cubicBezTo>
                    <a:pt x="999211" y="631051"/>
                    <a:pt x="1001725" y="631622"/>
                    <a:pt x="1005383" y="631622"/>
                  </a:cubicBezTo>
                  <a:cubicBezTo>
                    <a:pt x="1006755" y="631622"/>
                    <a:pt x="1007555" y="631393"/>
                    <a:pt x="1007783" y="630936"/>
                  </a:cubicBezTo>
                  <a:cubicBezTo>
                    <a:pt x="1008012" y="630479"/>
                    <a:pt x="1008812" y="630250"/>
                    <a:pt x="1010184" y="630250"/>
                  </a:cubicBezTo>
                  <a:lnTo>
                    <a:pt x="1010184" y="631622"/>
                  </a:lnTo>
                  <a:cubicBezTo>
                    <a:pt x="1012470" y="631622"/>
                    <a:pt x="1013955" y="632079"/>
                    <a:pt x="1014641" y="632994"/>
                  </a:cubicBezTo>
                  <a:cubicBezTo>
                    <a:pt x="1015327" y="633908"/>
                    <a:pt x="1015899" y="634822"/>
                    <a:pt x="1016356" y="635737"/>
                  </a:cubicBezTo>
                  <a:lnTo>
                    <a:pt x="1018413" y="635737"/>
                  </a:lnTo>
                  <a:cubicBezTo>
                    <a:pt x="1018413" y="636194"/>
                    <a:pt x="1018527" y="636537"/>
                    <a:pt x="1018756" y="636766"/>
                  </a:cubicBezTo>
                  <a:cubicBezTo>
                    <a:pt x="1018985" y="636994"/>
                    <a:pt x="1019099" y="637337"/>
                    <a:pt x="1019099" y="637794"/>
                  </a:cubicBezTo>
                  <a:lnTo>
                    <a:pt x="1020471" y="637794"/>
                  </a:lnTo>
                  <a:lnTo>
                    <a:pt x="1020471" y="639166"/>
                  </a:lnTo>
                  <a:lnTo>
                    <a:pt x="1021842" y="639166"/>
                  </a:lnTo>
                  <a:lnTo>
                    <a:pt x="1021842" y="641223"/>
                  </a:lnTo>
                  <a:lnTo>
                    <a:pt x="1023900" y="641223"/>
                  </a:lnTo>
                  <a:lnTo>
                    <a:pt x="1023900" y="651510"/>
                  </a:lnTo>
                  <a:lnTo>
                    <a:pt x="1025271" y="652882"/>
                  </a:lnTo>
                  <a:cubicBezTo>
                    <a:pt x="1026643" y="654253"/>
                    <a:pt x="1028700" y="654939"/>
                    <a:pt x="1031443" y="654939"/>
                  </a:cubicBezTo>
                  <a:cubicBezTo>
                    <a:pt x="1032358" y="654939"/>
                    <a:pt x="1033158" y="654825"/>
                    <a:pt x="1033844" y="654596"/>
                  </a:cubicBezTo>
                  <a:cubicBezTo>
                    <a:pt x="1034529" y="654368"/>
                    <a:pt x="1035330" y="654253"/>
                    <a:pt x="1036244" y="654253"/>
                  </a:cubicBezTo>
                  <a:lnTo>
                    <a:pt x="1036244" y="658368"/>
                  </a:lnTo>
                  <a:cubicBezTo>
                    <a:pt x="1036244" y="659740"/>
                    <a:pt x="1036472" y="661111"/>
                    <a:pt x="1036930" y="662483"/>
                  </a:cubicBezTo>
                  <a:lnTo>
                    <a:pt x="1038987" y="663169"/>
                  </a:lnTo>
                  <a:lnTo>
                    <a:pt x="1038987" y="665226"/>
                  </a:lnTo>
                  <a:cubicBezTo>
                    <a:pt x="1039444" y="665226"/>
                    <a:pt x="1039673" y="665341"/>
                    <a:pt x="1039673" y="665569"/>
                  </a:cubicBezTo>
                  <a:cubicBezTo>
                    <a:pt x="1039673" y="665798"/>
                    <a:pt x="1039901" y="665912"/>
                    <a:pt x="1040359" y="665912"/>
                  </a:cubicBezTo>
                  <a:lnTo>
                    <a:pt x="1040359" y="668655"/>
                  </a:lnTo>
                  <a:lnTo>
                    <a:pt x="1041730" y="668655"/>
                  </a:lnTo>
                  <a:cubicBezTo>
                    <a:pt x="1042187" y="669570"/>
                    <a:pt x="1042416" y="671170"/>
                    <a:pt x="1042416" y="673456"/>
                  </a:cubicBezTo>
                  <a:cubicBezTo>
                    <a:pt x="1041959" y="673456"/>
                    <a:pt x="1040930" y="674370"/>
                    <a:pt x="1039330" y="676199"/>
                  </a:cubicBezTo>
                  <a:cubicBezTo>
                    <a:pt x="1037730" y="678028"/>
                    <a:pt x="1036930" y="679171"/>
                    <a:pt x="1036930" y="679628"/>
                  </a:cubicBezTo>
                  <a:lnTo>
                    <a:pt x="1037616" y="688543"/>
                  </a:lnTo>
                  <a:lnTo>
                    <a:pt x="1039673" y="688543"/>
                  </a:lnTo>
                  <a:lnTo>
                    <a:pt x="1041730" y="690601"/>
                  </a:lnTo>
                  <a:lnTo>
                    <a:pt x="1043102" y="690601"/>
                  </a:lnTo>
                  <a:cubicBezTo>
                    <a:pt x="1044016" y="691515"/>
                    <a:pt x="1044474" y="692201"/>
                    <a:pt x="1044474" y="692658"/>
                  </a:cubicBezTo>
                  <a:cubicBezTo>
                    <a:pt x="1044474" y="693115"/>
                    <a:pt x="1045159" y="693344"/>
                    <a:pt x="1046531" y="693344"/>
                  </a:cubicBezTo>
                  <a:lnTo>
                    <a:pt x="1046531" y="698145"/>
                  </a:lnTo>
                  <a:lnTo>
                    <a:pt x="1043788" y="698830"/>
                  </a:lnTo>
                  <a:cubicBezTo>
                    <a:pt x="1043331" y="698830"/>
                    <a:pt x="1042873" y="698602"/>
                    <a:pt x="1042416" y="698145"/>
                  </a:cubicBezTo>
                  <a:cubicBezTo>
                    <a:pt x="1041959" y="697687"/>
                    <a:pt x="1041273" y="697459"/>
                    <a:pt x="1040359" y="697459"/>
                  </a:cubicBezTo>
                  <a:cubicBezTo>
                    <a:pt x="1039901" y="697459"/>
                    <a:pt x="1039444" y="697687"/>
                    <a:pt x="1038987" y="698145"/>
                  </a:cubicBezTo>
                  <a:lnTo>
                    <a:pt x="1038987" y="698830"/>
                  </a:lnTo>
                  <a:cubicBezTo>
                    <a:pt x="1036701" y="699288"/>
                    <a:pt x="1035558" y="700431"/>
                    <a:pt x="1035558" y="702259"/>
                  </a:cubicBezTo>
                  <a:lnTo>
                    <a:pt x="1034187" y="702259"/>
                  </a:lnTo>
                  <a:cubicBezTo>
                    <a:pt x="1034187" y="706374"/>
                    <a:pt x="1034872" y="708546"/>
                    <a:pt x="1036244" y="708775"/>
                  </a:cubicBezTo>
                  <a:cubicBezTo>
                    <a:pt x="1037616" y="709003"/>
                    <a:pt x="1038759" y="710489"/>
                    <a:pt x="1039673" y="713232"/>
                  </a:cubicBezTo>
                  <a:lnTo>
                    <a:pt x="1040359" y="715975"/>
                  </a:lnTo>
                  <a:cubicBezTo>
                    <a:pt x="1038530" y="716890"/>
                    <a:pt x="1035101" y="717347"/>
                    <a:pt x="1030072" y="717347"/>
                  </a:cubicBezTo>
                  <a:lnTo>
                    <a:pt x="1030072" y="718719"/>
                  </a:lnTo>
                  <a:cubicBezTo>
                    <a:pt x="1028700" y="719633"/>
                    <a:pt x="1028243" y="720319"/>
                    <a:pt x="1028700" y="720776"/>
                  </a:cubicBezTo>
                  <a:cubicBezTo>
                    <a:pt x="1029157" y="721233"/>
                    <a:pt x="1028472" y="721919"/>
                    <a:pt x="1026643" y="722833"/>
                  </a:cubicBezTo>
                  <a:lnTo>
                    <a:pt x="1026643" y="724891"/>
                  </a:lnTo>
                  <a:lnTo>
                    <a:pt x="1025271" y="724891"/>
                  </a:lnTo>
                  <a:cubicBezTo>
                    <a:pt x="1025728" y="725805"/>
                    <a:pt x="1025957" y="726491"/>
                    <a:pt x="1025957" y="726948"/>
                  </a:cubicBezTo>
                  <a:cubicBezTo>
                    <a:pt x="1025957" y="727405"/>
                    <a:pt x="1026186" y="728091"/>
                    <a:pt x="1026643" y="729006"/>
                  </a:cubicBezTo>
                  <a:lnTo>
                    <a:pt x="1027329" y="729006"/>
                  </a:lnTo>
                  <a:cubicBezTo>
                    <a:pt x="1027329" y="732663"/>
                    <a:pt x="1026871" y="734949"/>
                    <a:pt x="1025957" y="735864"/>
                  </a:cubicBezTo>
                  <a:cubicBezTo>
                    <a:pt x="1025043" y="736778"/>
                    <a:pt x="1023671" y="737235"/>
                    <a:pt x="1021842" y="737235"/>
                  </a:cubicBezTo>
                  <a:cubicBezTo>
                    <a:pt x="1020928" y="735864"/>
                    <a:pt x="1018642" y="735178"/>
                    <a:pt x="1014984" y="735178"/>
                  </a:cubicBezTo>
                  <a:cubicBezTo>
                    <a:pt x="1014527" y="736092"/>
                    <a:pt x="1013955" y="736892"/>
                    <a:pt x="1013270" y="737578"/>
                  </a:cubicBezTo>
                  <a:cubicBezTo>
                    <a:pt x="1012584" y="738264"/>
                    <a:pt x="1012012" y="739064"/>
                    <a:pt x="1011555" y="739978"/>
                  </a:cubicBezTo>
                  <a:lnTo>
                    <a:pt x="1011555" y="744093"/>
                  </a:lnTo>
                  <a:lnTo>
                    <a:pt x="1009498" y="744093"/>
                  </a:lnTo>
                  <a:cubicBezTo>
                    <a:pt x="1009498" y="744550"/>
                    <a:pt x="1009383" y="744893"/>
                    <a:pt x="1009155" y="745122"/>
                  </a:cubicBezTo>
                  <a:cubicBezTo>
                    <a:pt x="1008926" y="745351"/>
                    <a:pt x="1008812" y="745693"/>
                    <a:pt x="1008812" y="746151"/>
                  </a:cubicBezTo>
                  <a:cubicBezTo>
                    <a:pt x="1006983" y="745693"/>
                    <a:pt x="1005269" y="745465"/>
                    <a:pt x="1003668" y="745465"/>
                  </a:cubicBezTo>
                  <a:cubicBezTo>
                    <a:pt x="1002068" y="745465"/>
                    <a:pt x="1000354" y="745236"/>
                    <a:pt x="998525" y="744779"/>
                  </a:cubicBezTo>
                  <a:cubicBezTo>
                    <a:pt x="997611" y="745693"/>
                    <a:pt x="996810" y="746379"/>
                    <a:pt x="996125" y="746836"/>
                  </a:cubicBezTo>
                  <a:cubicBezTo>
                    <a:pt x="995439" y="747294"/>
                    <a:pt x="994639" y="748208"/>
                    <a:pt x="993724" y="749580"/>
                  </a:cubicBezTo>
                  <a:lnTo>
                    <a:pt x="992353" y="749580"/>
                  </a:lnTo>
                  <a:lnTo>
                    <a:pt x="992353" y="753009"/>
                  </a:lnTo>
                  <a:cubicBezTo>
                    <a:pt x="991896" y="755295"/>
                    <a:pt x="989838" y="756438"/>
                    <a:pt x="986181" y="756438"/>
                  </a:cubicBezTo>
                  <a:lnTo>
                    <a:pt x="981380" y="750265"/>
                  </a:lnTo>
                  <a:lnTo>
                    <a:pt x="978637" y="749580"/>
                  </a:lnTo>
                  <a:cubicBezTo>
                    <a:pt x="975894" y="750494"/>
                    <a:pt x="973836" y="750951"/>
                    <a:pt x="972465" y="750951"/>
                  </a:cubicBezTo>
                  <a:lnTo>
                    <a:pt x="971093" y="750265"/>
                  </a:lnTo>
                  <a:lnTo>
                    <a:pt x="971093" y="750951"/>
                  </a:lnTo>
                  <a:cubicBezTo>
                    <a:pt x="969264" y="752780"/>
                    <a:pt x="966750" y="753694"/>
                    <a:pt x="963549" y="753694"/>
                  </a:cubicBezTo>
                  <a:cubicBezTo>
                    <a:pt x="962178" y="753694"/>
                    <a:pt x="961263" y="753466"/>
                    <a:pt x="960806" y="753009"/>
                  </a:cubicBezTo>
                  <a:lnTo>
                    <a:pt x="960806" y="752323"/>
                  </a:lnTo>
                  <a:cubicBezTo>
                    <a:pt x="960349" y="751866"/>
                    <a:pt x="959892" y="751637"/>
                    <a:pt x="959434" y="751637"/>
                  </a:cubicBezTo>
                  <a:cubicBezTo>
                    <a:pt x="958977" y="751637"/>
                    <a:pt x="958520" y="751408"/>
                    <a:pt x="958063" y="750951"/>
                  </a:cubicBezTo>
                  <a:lnTo>
                    <a:pt x="957377" y="747522"/>
                  </a:lnTo>
                  <a:cubicBezTo>
                    <a:pt x="956463" y="746608"/>
                    <a:pt x="954862" y="745808"/>
                    <a:pt x="952576" y="745122"/>
                  </a:cubicBezTo>
                  <a:cubicBezTo>
                    <a:pt x="950290" y="744436"/>
                    <a:pt x="948462" y="744093"/>
                    <a:pt x="947090" y="744093"/>
                  </a:cubicBezTo>
                  <a:lnTo>
                    <a:pt x="945718" y="744779"/>
                  </a:lnTo>
                  <a:cubicBezTo>
                    <a:pt x="944804" y="746608"/>
                    <a:pt x="943890" y="747637"/>
                    <a:pt x="942975" y="747865"/>
                  </a:cubicBezTo>
                  <a:cubicBezTo>
                    <a:pt x="942061" y="748094"/>
                    <a:pt x="941146" y="748208"/>
                    <a:pt x="940232" y="748208"/>
                  </a:cubicBezTo>
                  <a:lnTo>
                    <a:pt x="940232" y="747522"/>
                  </a:lnTo>
                  <a:cubicBezTo>
                    <a:pt x="938403" y="747065"/>
                    <a:pt x="937032" y="745236"/>
                    <a:pt x="936117" y="742036"/>
                  </a:cubicBezTo>
                  <a:lnTo>
                    <a:pt x="936117" y="739978"/>
                  </a:lnTo>
                  <a:cubicBezTo>
                    <a:pt x="932460" y="737692"/>
                    <a:pt x="930516" y="736321"/>
                    <a:pt x="930288" y="735864"/>
                  </a:cubicBezTo>
                  <a:cubicBezTo>
                    <a:pt x="930059" y="735406"/>
                    <a:pt x="929945" y="734035"/>
                    <a:pt x="929945" y="731749"/>
                  </a:cubicBezTo>
                  <a:lnTo>
                    <a:pt x="928573" y="731749"/>
                  </a:lnTo>
                  <a:cubicBezTo>
                    <a:pt x="928116" y="731292"/>
                    <a:pt x="926973" y="730492"/>
                    <a:pt x="925144" y="729349"/>
                  </a:cubicBezTo>
                  <a:cubicBezTo>
                    <a:pt x="923316" y="728206"/>
                    <a:pt x="921372" y="726720"/>
                    <a:pt x="919315" y="724891"/>
                  </a:cubicBezTo>
                  <a:cubicBezTo>
                    <a:pt x="917258" y="723062"/>
                    <a:pt x="915429" y="721005"/>
                    <a:pt x="913829" y="718719"/>
                  </a:cubicBezTo>
                  <a:cubicBezTo>
                    <a:pt x="912228" y="716433"/>
                    <a:pt x="911428" y="713689"/>
                    <a:pt x="911428" y="710489"/>
                  </a:cubicBezTo>
                  <a:cubicBezTo>
                    <a:pt x="911428" y="709117"/>
                    <a:pt x="911657" y="707974"/>
                    <a:pt x="912114" y="707060"/>
                  </a:cubicBezTo>
                  <a:lnTo>
                    <a:pt x="912800" y="703631"/>
                  </a:lnTo>
                  <a:cubicBezTo>
                    <a:pt x="912343" y="701802"/>
                    <a:pt x="911771" y="700202"/>
                    <a:pt x="911085" y="698830"/>
                  </a:cubicBezTo>
                  <a:cubicBezTo>
                    <a:pt x="910400" y="697459"/>
                    <a:pt x="909828" y="696087"/>
                    <a:pt x="909371" y="694716"/>
                  </a:cubicBezTo>
                  <a:lnTo>
                    <a:pt x="905942" y="694716"/>
                  </a:lnTo>
                  <a:cubicBezTo>
                    <a:pt x="905028" y="693344"/>
                    <a:pt x="903656" y="692430"/>
                    <a:pt x="901827" y="691972"/>
                  </a:cubicBezTo>
                  <a:lnTo>
                    <a:pt x="901141" y="689229"/>
                  </a:lnTo>
                  <a:cubicBezTo>
                    <a:pt x="900227" y="686943"/>
                    <a:pt x="899998" y="685229"/>
                    <a:pt x="900456" y="684086"/>
                  </a:cubicBezTo>
                  <a:cubicBezTo>
                    <a:pt x="900913" y="682943"/>
                    <a:pt x="899313" y="682143"/>
                    <a:pt x="895655" y="681685"/>
                  </a:cubicBezTo>
                  <a:lnTo>
                    <a:pt x="895655" y="683057"/>
                  </a:lnTo>
                  <a:cubicBezTo>
                    <a:pt x="893369" y="683057"/>
                    <a:pt x="891312" y="683971"/>
                    <a:pt x="889483" y="685800"/>
                  </a:cubicBezTo>
                  <a:lnTo>
                    <a:pt x="883311" y="685800"/>
                  </a:lnTo>
                  <a:cubicBezTo>
                    <a:pt x="878281" y="685800"/>
                    <a:pt x="875767" y="688315"/>
                    <a:pt x="875767" y="693344"/>
                  </a:cubicBezTo>
                  <a:cubicBezTo>
                    <a:pt x="875767" y="694258"/>
                    <a:pt x="875881" y="695287"/>
                    <a:pt x="876110" y="696430"/>
                  </a:cubicBezTo>
                  <a:cubicBezTo>
                    <a:pt x="876338" y="697573"/>
                    <a:pt x="876453" y="699059"/>
                    <a:pt x="876453" y="700888"/>
                  </a:cubicBezTo>
                  <a:lnTo>
                    <a:pt x="875767" y="699516"/>
                  </a:lnTo>
                  <a:cubicBezTo>
                    <a:pt x="874852" y="699059"/>
                    <a:pt x="874281" y="698030"/>
                    <a:pt x="874052" y="696430"/>
                  </a:cubicBezTo>
                  <a:cubicBezTo>
                    <a:pt x="873824" y="694830"/>
                    <a:pt x="873709" y="693573"/>
                    <a:pt x="873709" y="692658"/>
                  </a:cubicBezTo>
                  <a:lnTo>
                    <a:pt x="873024" y="692658"/>
                  </a:lnTo>
                  <a:cubicBezTo>
                    <a:pt x="872109" y="694030"/>
                    <a:pt x="870966" y="694716"/>
                    <a:pt x="869595" y="694716"/>
                  </a:cubicBezTo>
                  <a:cubicBezTo>
                    <a:pt x="869137" y="694716"/>
                    <a:pt x="868794" y="694601"/>
                    <a:pt x="868566" y="694373"/>
                  </a:cubicBezTo>
                  <a:cubicBezTo>
                    <a:pt x="868337" y="694144"/>
                    <a:pt x="867766" y="694030"/>
                    <a:pt x="866851" y="694030"/>
                  </a:cubicBezTo>
                  <a:cubicBezTo>
                    <a:pt x="866394" y="694030"/>
                    <a:pt x="865937" y="694144"/>
                    <a:pt x="865480" y="694373"/>
                  </a:cubicBezTo>
                  <a:cubicBezTo>
                    <a:pt x="865023" y="694601"/>
                    <a:pt x="864565" y="694716"/>
                    <a:pt x="864108" y="694716"/>
                  </a:cubicBezTo>
                  <a:lnTo>
                    <a:pt x="864108" y="695401"/>
                  </a:lnTo>
                  <a:cubicBezTo>
                    <a:pt x="863194" y="695401"/>
                    <a:pt x="861936" y="695516"/>
                    <a:pt x="860336" y="695744"/>
                  </a:cubicBezTo>
                  <a:cubicBezTo>
                    <a:pt x="858736" y="695973"/>
                    <a:pt x="857936" y="696773"/>
                    <a:pt x="857936" y="698145"/>
                  </a:cubicBezTo>
                  <a:lnTo>
                    <a:pt x="855879" y="698830"/>
                  </a:lnTo>
                  <a:cubicBezTo>
                    <a:pt x="855421" y="699288"/>
                    <a:pt x="854278" y="699516"/>
                    <a:pt x="852450" y="699516"/>
                  </a:cubicBezTo>
                  <a:cubicBezTo>
                    <a:pt x="848792" y="699516"/>
                    <a:pt x="845363" y="698488"/>
                    <a:pt x="842163" y="696430"/>
                  </a:cubicBezTo>
                  <a:cubicBezTo>
                    <a:pt x="838962" y="694373"/>
                    <a:pt x="835533" y="692887"/>
                    <a:pt x="831876" y="691972"/>
                  </a:cubicBezTo>
                  <a:cubicBezTo>
                    <a:pt x="831418" y="692887"/>
                    <a:pt x="831075" y="693344"/>
                    <a:pt x="830847" y="693344"/>
                  </a:cubicBezTo>
                  <a:cubicBezTo>
                    <a:pt x="830618" y="693344"/>
                    <a:pt x="830047" y="693801"/>
                    <a:pt x="829132" y="694716"/>
                  </a:cubicBezTo>
                  <a:lnTo>
                    <a:pt x="830504" y="694716"/>
                  </a:lnTo>
                  <a:lnTo>
                    <a:pt x="830504" y="698145"/>
                  </a:lnTo>
                  <a:lnTo>
                    <a:pt x="831876" y="698145"/>
                  </a:lnTo>
                  <a:cubicBezTo>
                    <a:pt x="832333" y="699516"/>
                    <a:pt x="832790" y="700659"/>
                    <a:pt x="833247" y="701574"/>
                  </a:cubicBezTo>
                  <a:lnTo>
                    <a:pt x="830504" y="701574"/>
                  </a:lnTo>
                  <a:cubicBezTo>
                    <a:pt x="829590" y="701574"/>
                    <a:pt x="829018" y="701688"/>
                    <a:pt x="828789" y="701917"/>
                  </a:cubicBezTo>
                  <a:cubicBezTo>
                    <a:pt x="828561" y="702145"/>
                    <a:pt x="828218" y="702259"/>
                    <a:pt x="827761" y="702259"/>
                  </a:cubicBezTo>
                  <a:lnTo>
                    <a:pt x="827761" y="704317"/>
                  </a:lnTo>
                  <a:cubicBezTo>
                    <a:pt x="828675" y="704774"/>
                    <a:pt x="829475" y="705231"/>
                    <a:pt x="830161" y="705688"/>
                  </a:cubicBezTo>
                  <a:cubicBezTo>
                    <a:pt x="830847" y="706146"/>
                    <a:pt x="831876" y="706603"/>
                    <a:pt x="833247" y="707060"/>
                  </a:cubicBezTo>
                  <a:lnTo>
                    <a:pt x="833247" y="705003"/>
                  </a:lnTo>
                  <a:lnTo>
                    <a:pt x="834619" y="705003"/>
                  </a:lnTo>
                  <a:lnTo>
                    <a:pt x="833933" y="707746"/>
                  </a:lnTo>
                  <a:lnTo>
                    <a:pt x="838048" y="707060"/>
                  </a:lnTo>
                  <a:lnTo>
                    <a:pt x="838048" y="705688"/>
                  </a:lnTo>
                  <a:lnTo>
                    <a:pt x="839419" y="705688"/>
                  </a:lnTo>
                  <a:cubicBezTo>
                    <a:pt x="839419" y="703402"/>
                    <a:pt x="839762" y="702145"/>
                    <a:pt x="840448" y="701917"/>
                  </a:cubicBezTo>
                  <a:cubicBezTo>
                    <a:pt x="841134" y="701688"/>
                    <a:pt x="841934" y="700888"/>
                    <a:pt x="842848" y="699516"/>
                  </a:cubicBezTo>
                  <a:lnTo>
                    <a:pt x="843534" y="700888"/>
                  </a:lnTo>
                  <a:cubicBezTo>
                    <a:pt x="845363" y="701802"/>
                    <a:pt x="846277" y="704317"/>
                    <a:pt x="846277" y="708432"/>
                  </a:cubicBezTo>
                  <a:lnTo>
                    <a:pt x="844220" y="708432"/>
                  </a:lnTo>
                  <a:cubicBezTo>
                    <a:pt x="843763" y="709346"/>
                    <a:pt x="843648" y="710489"/>
                    <a:pt x="843877" y="711861"/>
                  </a:cubicBezTo>
                  <a:cubicBezTo>
                    <a:pt x="844106" y="713232"/>
                    <a:pt x="843763" y="714604"/>
                    <a:pt x="842848" y="715975"/>
                  </a:cubicBezTo>
                  <a:cubicBezTo>
                    <a:pt x="842848" y="715975"/>
                    <a:pt x="843648" y="716661"/>
                    <a:pt x="845249" y="718033"/>
                  </a:cubicBezTo>
                  <a:cubicBezTo>
                    <a:pt x="846849" y="719404"/>
                    <a:pt x="848678" y="721005"/>
                    <a:pt x="850735" y="722833"/>
                  </a:cubicBezTo>
                  <a:cubicBezTo>
                    <a:pt x="852792" y="724662"/>
                    <a:pt x="854621" y="726605"/>
                    <a:pt x="856221" y="728663"/>
                  </a:cubicBezTo>
                  <a:cubicBezTo>
                    <a:pt x="857822" y="730720"/>
                    <a:pt x="858850" y="732663"/>
                    <a:pt x="859308" y="734492"/>
                  </a:cubicBezTo>
                  <a:lnTo>
                    <a:pt x="861365" y="734492"/>
                  </a:lnTo>
                  <a:cubicBezTo>
                    <a:pt x="862279" y="733120"/>
                    <a:pt x="863194" y="731749"/>
                    <a:pt x="864108" y="730377"/>
                  </a:cubicBezTo>
                  <a:cubicBezTo>
                    <a:pt x="865023" y="729006"/>
                    <a:pt x="865937" y="727634"/>
                    <a:pt x="866851" y="726262"/>
                  </a:cubicBezTo>
                  <a:lnTo>
                    <a:pt x="868223" y="726262"/>
                  </a:lnTo>
                  <a:cubicBezTo>
                    <a:pt x="869137" y="722148"/>
                    <a:pt x="870966" y="719862"/>
                    <a:pt x="873709" y="719404"/>
                  </a:cubicBezTo>
                  <a:lnTo>
                    <a:pt x="878510" y="718719"/>
                  </a:lnTo>
                  <a:cubicBezTo>
                    <a:pt x="878510" y="718719"/>
                    <a:pt x="878967" y="718947"/>
                    <a:pt x="879882" y="719404"/>
                  </a:cubicBezTo>
                  <a:lnTo>
                    <a:pt x="880567" y="722148"/>
                  </a:lnTo>
                  <a:lnTo>
                    <a:pt x="881939" y="722148"/>
                  </a:lnTo>
                  <a:lnTo>
                    <a:pt x="882625" y="725577"/>
                  </a:lnTo>
                  <a:cubicBezTo>
                    <a:pt x="883082" y="725577"/>
                    <a:pt x="883425" y="725691"/>
                    <a:pt x="883653" y="725920"/>
                  </a:cubicBezTo>
                  <a:cubicBezTo>
                    <a:pt x="883882" y="726148"/>
                    <a:pt x="884225" y="726262"/>
                    <a:pt x="884682" y="726262"/>
                  </a:cubicBezTo>
                  <a:lnTo>
                    <a:pt x="884682" y="731063"/>
                  </a:lnTo>
                  <a:cubicBezTo>
                    <a:pt x="884225" y="731063"/>
                    <a:pt x="883768" y="731292"/>
                    <a:pt x="883311" y="731749"/>
                  </a:cubicBezTo>
                  <a:lnTo>
                    <a:pt x="882625" y="732435"/>
                  </a:lnTo>
                  <a:lnTo>
                    <a:pt x="877138" y="732435"/>
                  </a:lnTo>
                  <a:cubicBezTo>
                    <a:pt x="876224" y="734263"/>
                    <a:pt x="875081" y="735864"/>
                    <a:pt x="873709" y="737235"/>
                  </a:cubicBezTo>
                  <a:lnTo>
                    <a:pt x="870966" y="739978"/>
                  </a:lnTo>
                  <a:lnTo>
                    <a:pt x="870966" y="742036"/>
                  </a:lnTo>
                  <a:cubicBezTo>
                    <a:pt x="871881" y="742950"/>
                    <a:pt x="873366" y="744665"/>
                    <a:pt x="875424" y="747179"/>
                  </a:cubicBezTo>
                  <a:cubicBezTo>
                    <a:pt x="877481" y="749694"/>
                    <a:pt x="878510" y="753009"/>
                    <a:pt x="878510" y="757123"/>
                  </a:cubicBezTo>
                  <a:lnTo>
                    <a:pt x="877138" y="757123"/>
                  </a:lnTo>
                  <a:cubicBezTo>
                    <a:pt x="877138" y="758038"/>
                    <a:pt x="877024" y="758838"/>
                    <a:pt x="876795" y="759524"/>
                  </a:cubicBezTo>
                  <a:cubicBezTo>
                    <a:pt x="876567" y="760210"/>
                    <a:pt x="876453" y="761010"/>
                    <a:pt x="876453" y="761924"/>
                  </a:cubicBezTo>
                  <a:lnTo>
                    <a:pt x="874395" y="762610"/>
                  </a:lnTo>
                  <a:lnTo>
                    <a:pt x="874395" y="764667"/>
                  </a:lnTo>
                  <a:lnTo>
                    <a:pt x="873024" y="765353"/>
                  </a:lnTo>
                  <a:lnTo>
                    <a:pt x="872338" y="773583"/>
                  </a:lnTo>
                  <a:lnTo>
                    <a:pt x="870966" y="773583"/>
                  </a:lnTo>
                  <a:cubicBezTo>
                    <a:pt x="869137" y="778612"/>
                    <a:pt x="866966" y="782041"/>
                    <a:pt x="864451" y="783870"/>
                  </a:cubicBezTo>
                  <a:cubicBezTo>
                    <a:pt x="861936" y="785698"/>
                    <a:pt x="859079" y="788213"/>
                    <a:pt x="855879" y="791413"/>
                  </a:cubicBezTo>
                  <a:lnTo>
                    <a:pt x="855193" y="796214"/>
                  </a:lnTo>
                  <a:cubicBezTo>
                    <a:pt x="854736" y="796671"/>
                    <a:pt x="854393" y="796900"/>
                    <a:pt x="854164" y="796900"/>
                  </a:cubicBezTo>
                  <a:cubicBezTo>
                    <a:pt x="853935" y="796900"/>
                    <a:pt x="853593" y="797128"/>
                    <a:pt x="853135" y="797586"/>
                  </a:cubicBezTo>
                  <a:lnTo>
                    <a:pt x="852450" y="801015"/>
                  </a:lnTo>
                  <a:lnTo>
                    <a:pt x="850392" y="801015"/>
                  </a:lnTo>
                  <a:cubicBezTo>
                    <a:pt x="849021" y="801929"/>
                    <a:pt x="846963" y="803758"/>
                    <a:pt x="844220" y="806501"/>
                  </a:cubicBezTo>
                  <a:lnTo>
                    <a:pt x="844220" y="807873"/>
                  </a:lnTo>
                  <a:cubicBezTo>
                    <a:pt x="844220" y="809244"/>
                    <a:pt x="843763" y="810616"/>
                    <a:pt x="842848" y="811987"/>
                  </a:cubicBezTo>
                  <a:cubicBezTo>
                    <a:pt x="841020" y="814731"/>
                    <a:pt x="837819" y="816102"/>
                    <a:pt x="833247" y="816102"/>
                  </a:cubicBezTo>
                  <a:cubicBezTo>
                    <a:pt x="831876" y="816102"/>
                    <a:pt x="830504" y="815874"/>
                    <a:pt x="829132" y="815416"/>
                  </a:cubicBezTo>
                  <a:cubicBezTo>
                    <a:pt x="827761" y="814959"/>
                    <a:pt x="826389" y="814731"/>
                    <a:pt x="825018" y="814731"/>
                  </a:cubicBezTo>
                  <a:cubicBezTo>
                    <a:pt x="820446" y="814731"/>
                    <a:pt x="818160" y="818160"/>
                    <a:pt x="818160" y="825018"/>
                  </a:cubicBezTo>
                  <a:cubicBezTo>
                    <a:pt x="814045" y="824560"/>
                    <a:pt x="810387" y="823646"/>
                    <a:pt x="807187" y="822274"/>
                  </a:cubicBezTo>
                  <a:lnTo>
                    <a:pt x="805129" y="821589"/>
                  </a:lnTo>
                  <a:lnTo>
                    <a:pt x="805129" y="820217"/>
                  </a:lnTo>
                  <a:cubicBezTo>
                    <a:pt x="804672" y="820217"/>
                    <a:pt x="803643" y="820560"/>
                    <a:pt x="802043" y="821246"/>
                  </a:cubicBezTo>
                  <a:cubicBezTo>
                    <a:pt x="800443" y="821932"/>
                    <a:pt x="799186" y="822503"/>
                    <a:pt x="798271" y="822960"/>
                  </a:cubicBezTo>
                  <a:lnTo>
                    <a:pt x="796900" y="825018"/>
                  </a:lnTo>
                  <a:lnTo>
                    <a:pt x="792785" y="825018"/>
                  </a:lnTo>
                  <a:cubicBezTo>
                    <a:pt x="790499" y="825932"/>
                    <a:pt x="787641" y="826618"/>
                    <a:pt x="784212" y="827075"/>
                  </a:cubicBezTo>
                  <a:cubicBezTo>
                    <a:pt x="780783" y="827532"/>
                    <a:pt x="777926" y="828218"/>
                    <a:pt x="775640" y="829132"/>
                  </a:cubicBezTo>
                  <a:lnTo>
                    <a:pt x="775640" y="831876"/>
                  </a:lnTo>
                  <a:lnTo>
                    <a:pt x="774268" y="831876"/>
                  </a:lnTo>
                  <a:lnTo>
                    <a:pt x="774268" y="836676"/>
                  </a:lnTo>
                  <a:lnTo>
                    <a:pt x="775640" y="836676"/>
                  </a:lnTo>
                  <a:cubicBezTo>
                    <a:pt x="775183" y="837591"/>
                    <a:pt x="774954" y="838391"/>
                    <a:pt x="774954" y="839077"/>
                  </a:cubicBezTo>
                  <a:cubicBezTo>
                    <a:pt x="774954" y="839762"/>
                    <a:pt x="774726" y="840562"/>
                    <a:pt x="774268" y="841477"/>
                  </a:cubicBezTo>
                  <a:lnTo>
                    <a:pt x="768096" y="841477"/>
                  </a:lnTo>
                  <a:cubicBezTo>
                    <a:pt x="768096" y="841020"/>
                    <a:pt x="767982" y="840791"/>
                    <a:pt x="767753" y="840791"/>
                  </a:cubicBezTo>
                  <a:cubicBezTo>
                    <a:pt x="767525" y="840791"/>
                    <a:pt x="767410" y="840562"/>
                    <a:pt x="767410" y="840105"/>
                  </a:cubicBezTo>
                  <a:lnTo>
                    <a:pt x="764667" y="840105"/>
                  </a:lnTo>
                  <a:lnTo>
                    <a:pt x="764667" y="838734"/>
                  </a:lnTo>
                  <a:cubicBezTo>
                    <a:pt x="761010" y="838734"/>
                    <a:pt x="757466" y="839534"/>
                    <a:pt x="754037" y="841134"/>
                  </a:cubicBezTo>
                  <a:cubicBezTo>
                    <a:pt x="750608" y="842734"/>
                    <a:pt x="748436" y="843991"/>
                    <a:pt x="747522" y="844906"/>
                  </a:cubicBezTo>
                  <a:lnTo>
                    <a:pt x="746836" y="844906"/>
                  </a:lnTo>
                  <a:cubicBezTo>
                    <a:pt x="746836" y="847649"/>
                    <a:pt x="746493" y="849249"/>
                    <a:pt x="745808" y="849706"/>
                  </a:cubicBezTo>
                  <a:cubicBezTo>
                    <a:pt x="745122" y="850164"/>
                    <a:pt x="744322" y="850849"/>
                    <a:pt x="743407" y="851764"/>
                  </a:cubicBezTo>
                  <a:lnTo>
                    <a:pt x="743407" y="852450"/>
                  </a:lnTo>
                  <a:cubicBezTo>
                    <a:pt x="741121" y="851535"/>
                    <a:pt x="739635" y="850392"/>
                    <a:pt x="738950" y="849021"/>
                  </a:cubicBezTo>
                  <a:cubicBezTo>
                    <a:pt x="738264" y="847649"/>
                    <a:pt x="737007" y="846277"/>
                    <a:pt x="735178" y="844906"/>
                  </a:cubicBezTo>
                  <a:lnTo>
                    <a:pt x="731063" y="843534"/>
                  </a:lnTo>
                  <a:cubicBezTo>
                    <a:pt x="730606" y="843534"/>
                    <a:pt x="730149" y="843649"/>
                    <a:pt x="729691" y="843877"/>
                  </a:cubicBezTo>
                  <a:cubicBezTo>
                    <a:pt x="729234" y="844106"/>
                    <a:pt x="728777" y="844220"/>
                    <a:pt x="728320" y="844220"/>
                  </a:cubicBezTo>
                  <a:lnTo>
                    <a:pt x="724891" y="844906"/>
                  </a:lnTo>
                  <a:lnTo>
                    <a:pt x="724891" y="846277"/>
                  </a:lnTo>
                  <a:lnTo>
                    <a:pt x="715290" y="844906"/>
                  </a:lnTo>
                  <a:cubicBezTo>
                    <a:pt x="713461" y="846735"/>
                    <a:pt x="710489" y="848106"/>
                    <a:pt x="706374" y="849021"/>
                  </a:cubicBezTo>
                  <a:cubicBezTo>
                    <a:pt x="703174" y="844449"/>
                    <a:pt x="701231" y="842048"/>
                    <a:pt x="700545" y="841820"/>
                  </a:cubicBezTo>
                  <a:cubicBezTo>
                    <a:pt x="699859" y="841591"/>
                    <a:pt x="698145" y="840105"/>
                    <a:pt x="695401" y="837362"/>
                  </a:cubicBezTo>
                  <a:lnTo>
                    <a:pt x="692658" y="836676"/>
                  </a:lnTo>
                  <a:cubicBezTo>
                    <a:pt x="691287" y="835762"/>
                    <a:pt x="690715" y="835419"/>
                    <a:pt x="690944" y="835648"/>
                  </a:cubicBezTo>
                  <a:cubicBezTo>
                    <a:pt x="691172" y="835876"/>
                    <a:pt x="690829" y="835533"/>
                    <a:pt x="689915" y="834619"/>
                  </a:cubicBezTo>
                  <a:lnTo>
                    <a:pt x="687172" y="829818"/>
                  </a:lnTo>
                  <a:lnTo>
                    <a:pt x="679628" y="828447"/>
                  </a:lnTo>
                  <a:cubicBezTo>
                    <a:pt x="677342" y="827532"/>
                    <a:pt x="675742" y="827075"/>
                    <a:pt x="674827" y="827075"/>
                  </a:cubicBezTo>
                  <a:cubicBezTo>
                    <a:pt x="673913" y="827075"/>
                    <a:pt x="673456" y="825475"/>
                    <a:pt x="673456" y="822274"/>
                  </a:cubicBezTo>
                  <a:lnTo>
                    <a:pt x="674142" y="822274"/>
                  </a:lnTo>
                  <a:cubicBezTo>
                    <a:pt x="675056" y="820903"/>
                    <a:pt x="675627" y="819874"/>
                    <a:pt x="675856" y="819188"/>
                  </a:cubicBezTo>
                  <a:cubicBezTo>
                    <a:pt x="676085" y="818503"/>
                    <a:pt x="676428" y="817017"/>
                    <a:pt x="676885" y="814731"/>
                  </a:cubicBezTo>
                  <a:cubicBezTo>
                    <a:pt x="675056" y="811987"/>
                    <a:pt x="673456" y="809930"/>
                    <a:pt x="672084" y="808558"/>
                  </a:cubicBezTo>
                  <a:lnTo>
                    <a:pt x="668655" y="808558"/>
                  </a:lnTo>
                  <a:cubicBezTo>
                    <a:pt x="667284" y="806730"/>
                    <a:pt x="665912" y="805358"/>
                    <a:pt x="664540" y="804444"/>
                  </a:cubicBezTo>
                  <a:cubicBezTo>
                    <a:pt x="663169" y="803529"/>
                    <a:pt x="662026" y="802615"/>
                    <a:pt x="661111" y="801700"/>
                  </a:cubicBezTo>
                  <a:lnTo>
                    <a:pt x="659740" y="795528"/>
                  </a:lnTo>
                  <a:lnTo>
                    <a:pt x="661111" y="795528"/>
                  </a:lnTo>
                  <a:lnTo>
                    <a:pt x="661111" y="789356"/>
                  </a:lnTo>
                  <a:cubicBezTo>
                    <a:pt x="662026" y="788442"/>
                    <a:pt x="662254" y="787984"/>
                    <a:pt x="661797" y="787984"/>
                  </a:cubicBezTo>
                  <a:cubicBezTo>
                    <a:pt x="661340" y="787984"/>
                    <a:pt x="661569" y="787527"/>
                    <a:pt x="662483" y="786613"/>
                  </a:cubicBezTo>
                  <a:lnTo>
                    <a:pt x="664540" y="785927"/>
                  </a:lnTo>
                  <a:cubicBezTo>
                    <a:pt x="665455" y="784098"/>
                    <a:pt x="665912" y="782269"/>
                    <a:pt x="665912" y="780441"/>
                  </a:cubicBezTo>
                  <a:cubicBezTo>
                    <a:pt x="665912" y="779069"/>
                    <a:pt x="665683" y="777697"/>
                    <a:pt x="665226" y="776326"/>
                  </a:cubicBezTo>
                  <a:lnTo>
                    <a:pt x="664540" y="774954"/>
                  </a:lnTo>
                  <a:lnTo>
                    <a:pt x="661797" y="774268"/>
                  </a:lnTo>
                  <a:cubicBezTo>
                    <a:pt x="659511" y="773354"/>
                    <a:pt x="658140" y="773125"/>
                    <a:pt x="657682" y="773583"/>
                  </a:cubicBezTo>
                  <a:cubicBezTo>
                    <a:pt x="657225" y="774040"/>
                    <a:pt x="656768" y="772440"/>
                    <a:pt x="656311" y="768782"/>
                  </a:cubicBezTo>
                  <a:cubicBezTo>
                    <a:pt x="658140" y="767868"/>
                    <a:pt x="659283" y="766953"/>
                    <a:pt x="659740" y="766039"/>
                  </a:cubicBezTo>
                  <a:lnTo>
                    <a:pt x="667284" y="766039"/>
                  </a:lnTo>
                  <a:cubicBezTo>
                    <a:pt x="667741" y="764210"/>
                    <a:pt x="667969" y="762496"/>
                    <a:pt x="667969" y="760895"/>
                  </a:cubicBezTo>
                  <a:cubicBezTo>
                    <a:pt x="667969" y="759295"/>
                    <a:pt x="668198" y="757581"/>
                    <a:pt x="668655" y="755752"/>
                  </a:cubicBezTo>
                  <a:cubicBezTo>
                    <a:pt x="667741" y="754837"/>
                    <a:pt x="666941" y="754037"/>
                    <a:pt x="666255" y="753352"/>
                  </a:cubicBezTo>
                  <a:cubicBezTo>
                    <a:pt x="665569" y="752666"/>
                    <a:pt x="664769" y="751866"/>
                    <a:pt x="663855" y="750951"/>
                  </a:cubicBezTo>
                  <a:lnTo>
                    <a:pt x="663855" y="748208"/>
                  </a:lnTo>
                  <a:cubicBezTo>
                    <a:pt x="662940" y="748208"/>
                    <a:pt x="662483" y="747751"/>
                    <a:pt x="662483" y="746836"/>
                  </a:cubicBezTo>
                  <a:lnTo>
                    <a:pt x="663855" y="746836"/>
                  </a:lnTo>
                  <a:cubicBezTo>
                    <a:pt x="663855" y="744550"/>
                    <a:pt x="665455" y="743407"/>
                    <a:pt x="668655" y="743407"/>
                  </a:cubicBezTo>
                  <a:cubicBezTo>
                    <a:pt x="669112" y="743407"/>
                    <a:pt x="669341" y="743750"/>
                    <a:pt x="669341" y="744436"/>
                  </a:cubicBezTo>
                  <a:cubicBezTo>
                    <a:pt x="669341" y="745122"/>
                    <a:pt x="669798" y="745465"/>
                    <a:pt x="670713" y="745465"/>
                  </a:cubicBezTo>
                  <a:cubicBezTo>
                    <a:pt x="670713" y="745465"/>
                    <a:pt x="671170" y="745236"/>
                    <a:pt x="672084" y="744779"/>
                  </a:cubicBezTo>
                  <a:lnTo>
                    <a:pt x="672084" y="744093"/>
                  </a:lnTo>
                  <a:cubicBezTo>
                    <a:pt x="675742" y="742722"/>
                    <a:pt x="677685" y="741579"/>
                    <a:pt x="677913" y="740664"/>
                  </a:cubicBezTo>
                  <a:cubicBezTo>
                    <a:pt x="678142" y="739750"/>
                    <a:pt x="678714" y="737692"/>
                    <a:pt x="679628" y="734492"/>
                  </a:cubicBezTo>
                  <a:lnTo>
                    <a:pt x="678942" y="734492"/>
                  </a:lnTo>
                  <a:cubicBezTo>
                    <a:pt x="678485" y="733578"/>
                    <a:pt x="678256" y="732663"/>
                    <a:pt x="678256" y="731749"/>
                  </a:cubicBezTo>
                  <a:cubicBezTo>
                    <a:pt x="678256" y="730834"/>
                    <a:pt x="678028" y="729920"/>
                    <a:pt x="677571" y="729006"/>
                  </a:cubicBezTo>
                  <a:cubicBezTo>
                    <a:pt x="678485" y="728548"/>
                    <a:pt x="679056" y="728206"/>
                    <a:pt x="679285" y="727977"/>
                  </a:cubicBezTo>
                  <a:cubicBezTo>
                    <a:pt x="679514" y="727748"/>
                    <a:pt x="680085" y="727405"/>
                    <a:pt x="681000" y="726948"/>
                  </a:cubicBezTo>
                  <a:lnTo>
                    <a:pt x="681000" y="728320"/>
                  </a:lnTo>
                  <a:cubicBezTo>
                    <a:pt x="682828" y="727405"/>
                    <a:pt x="683743" y="726948"/>
                    <a:pt x="683743" y="726948"/>
                  </a:cubicBezTo>
                  <a:lnTo>
                    <a:pt x="683743" y="728320"/>
                  </a:lnTo>
                  <a:lnTo>
                    <a:pt x="688543" y="728320"/>
                  </a:lnTo>
                  <a:lnTo>
                    <a:pt x="691972" y="724891"/>
                  </a:lnTo>
                  <a:cubicBezTo>
                    <a:pt x="694716" y="723062"/>
                    <a:pt x="696087" y="721690"/>
                    <a:pt x="696087" y="720776"/>
                  </a:cubicBezTo>
                  <a:lnTo>
                    <a:pt x="696087" y="715975"/>
                  </a:lnTo>
                  <a:lnTo>
                    <a:pt x="697459" y="715975"/>
                  </a:lnTo>
                  <a:cubicBezTo>
                    <a:pt x="698373" y="714147"/>
                    <a:pt x="699288" y="712775"/>
                    <a:pt x="700202" y="711861"/>
                  </a:cubicBezTo>
                  <a:lnTo>
                    <a:pt x="701574" y="711861"/>
                  </a:lnTo>
                  <a:lnTo>
                    <a:pt x="701574" y="713232"/>
                  </a:lnTo>
                  <a:cubicBezTo>
                    <a:pt x="702031" y="712775"/>
                    <a:pt x="702488" y="712546"/>
                    <a:pt x="702945" y="712546"/>
                  </a:cubicBezTo>
                  <a:cubicBezTo>
                    <a:pt x="703402" y="712546"/>
                    <a:pt x="703859" y="712318"/>
                    <a:pt x="704317" y="711861"/>
                  </a:cubicBezTo>
                  <a:cubicBezTo>
                    <a:pt x="704317" y="713689"/>
                    <a:pt x="705231" y="714604"/>
                    <a:pt x="707060" y="714604"/>
                  </a:cubicBezTo>
                  <a:cubicBezTo>
                    <a:pt x="708889" y="714604"/>
                    <a:pt x="710946" y="714604"/>
                    <a:pt x="713232" y="714604"/>
                  </a:cubicBezTo>
                  <a:lnTo>
                    <a:pt x="715975" y="713918"/>
                  </a:lnTo>
                  <a:lnTo>
                    <a:pt x="722833" y="705003"/>
                  </a:lnTo>
                  <a:lnTo>
                    <a:pt x="727634" y="705003"/>
                  </a:lnTo>
                  <a:lnTo>
                    <a:pt x="727634" y="707060"/>
                  </a:lnTo>
                  <a:cubicBezTo>
                    <a:pt x="728548" y="707060"/>
                    <a:pt x="729120" y="707174"/>
                    <a:pt x="729348" y="707403"/>
                  </a:cubicBezTo>
                  <a:cubicBezTo>
                    <a:pt x="729577" y="707632"/>
                    <a:pt x="730149" y="707974"/>
                    <a:pt x="731063" y="708432"/>
                  </a:cubicBezTo>
                  <a:lnTo>
                    <a:pt x="731063" y="709803"/>
                  </a:lnTo>
                  <a:cubicBezTo>
                    <a:pt x="732435" y="710260"/>
                    <a:pt x="734949" y="710489"/>
                    <a:pt x="738607" y="710489"/>
                  </a:cubicBezTo>
                  <a:cubicBezTo>
                    <a:pt x="739521" y="709575"/>
                    <a:pt x="740207" y="708432"/>
                    <a:pt x="740664" y="707060"/>
                  </a:cubicBezTo>
                  <a:cubicBezTo>
                    <a:pt x="744779" y="707060"/>
                    <a:pt x="747751" y="707517"/>
                    <a:pt x="749580" y="708432"/>
                  </a:cubicBezTo>
                  <a:lnTo>
                    <a:pt x="749580" y="705003"/>
                  </a:lnTo>
                  <a:cubicBezTo>
                    <a:pt x="749122" y="704545"/>
                    <a:pt x="748665" y="703860"/>
                    <a:pt x="748208" y="702945"/>
                  </a:cubicBezTo>
                  <a:cubicBezTo>
                    <a:pt x="747751" y="702031"/>
                    <a:pt x="747294" y="701574"/>
                    <a:pt x="746836" y="701574"/>
                  </a:cubicBezTo>
                  <a:lnTo>
                    <a:pt x="745465" y="700888"/>
                  </a:lnTo>
                  <a:cubicBezTo>
                    <a:pt x="743636" y="699973"/>
                    <a:pt x="742264" y="699516"/>
                    <a:pt x="741350" y="699516"/>
                  </a:cubicBezTo>
                  <a:cubicBezTo>
                    <a:pt x="740436" y="699516"/>
                    <a:pt x="739521" y="698373"/>
                    <a:pt x="738607" y="696087"/>
                  </a:cubicBezTo>
                  <a:lnTo>
                    <a:pt x="737921" y="692658"/>
                  </a:lnTo>
                  <a:cubicBezTo>
                    <a:pt x="738835" y="692658"/>
                    <a:pt x="739064" y="692315"/>
                    <a:pt x="738607" y="691630"/>
                  </a:cubicBezTo>
                  <a:cubicBezTo>
                    <a:pt x="738150" y="690944"/>
                    <a:pt x="739064" y="690601"/>
                    <a:pt x="741350" y="690601"/>
                  </a:cubicBezTo>
                  <a:lnTo>
                    <a:pt x="746151" y="690601"/>
                  </a:lnTo>
                  <a:cubicBezTo>
                    <a:pt x="746151" y="691515"/>
                    <a:pt x="746265" y="692201"/>
                    <a:pt x="746493" y="692658"/>
                  </a:cubicBezTo>
                  <a:cubicBezTo>
                    <a:pt x="746722" y="693115"/>
                    <a:pt x="746836" y="693801"/>
                    <a:pt x="746836" y="694716"/>
                  </a:cubicBezTo>
                  <a:lnTo>
                    <a:pt x="747522" y="694716"/>
                  </a:lnTo>
                  <a:cubicBezTo>
                    <a:pt x="747979" y="695630"/>
                    <a:pt x="748208" y="696659"/>
                    <a:pt x="748208" y="697802"/>
                  </a:cubicBezTo>
                  <a:cubicBezTo>
                    <a:pt x="748208" y="698945"/>
                    <a:pt x="748436" y="699973"/>
                    <a:pt x="748894" y="700888"/>
                  </a:cubicBezTo>
                  <a:lnTo>
                    <a:pt x="749580" y="700888"/>
                  </a:lnTo>
                  <a:cubicBezTo>
                    <a:pt x="750037" y="701345"/>
                    <a:pt x="750494" y="701688"/>
                    <a:pt x="750951" y="701917"/>
                  </a:cubicBezTo>
                  <a:cubicBezTo>
                    <a:pt x="751408" y="702145"/>
                    <a:pt x="752094" y="702717"/>
                    <a:pt x="753009" y="703631"/>
                  </a:cubicBezTo>
                  <a:lnTo>
                    <a:pt x="753009" y="704317"/>
                  </a:lnTo>
                  <a:cubicBezTo>
                    <a:pt x="753923" y="704774"/>
                    <a:pt x="754952" y="704888"/>
                    <a:pt x="756095" y="704660"/>
                  </a:cubicBezTo>
                  <a:cubicBezTo>
                    <a:pt x="757238" y="704431"/>
                    <a:pt x="758266" y="704545"/>
                    <a:pt x="759181" y="705003"/>
                  </a:cubicBezTo>
                  <a:lnTo>
                    <a:pt x="761238" y="705688"/>
                  </a:lnTo>
                  <a:lnTo>
                    <a:pt x="761238" y="707060"/>
                  </a:lnTo>
                  <a:cubicBezTo>
                    <a:pt x="761695" y="707060"/>
                    <a:pt x="762038" y="707174"/>
                    <a:pt x="762267" y="707403"/>
                  </a:cubicBezTo>
                  <a:cubicBezTo>
                    <a:pt x="762495" y="707632"/>
                    <a:pt x="763067" y="707746"/>
                    <a:pt x="763981" y="707746"/>
                  </a:cubicBezTo>
                  <a:lnTo>
                    <a:pt x="763981" y="707060"/>
                  </a:lnTo>
                  <a:cubicBezTo>
                    <a:pt x="763981" y="707060"/>
                    <a:pt x="764896" y="706603"/>
                    <a:pt x="766725" y="705688"/>
                  </a:cubicBezTo>
                  <a:lnTo>
                    <a:pt x="766725" y="705003"/>
                  </a:lnTo>
                  <a:cubicBezTo>
                    <a:pt x="768553" y="705003"/>
                    <a:pt x="770039" y="705460"/>
                    <a:pt x="771182" y="706374"/>
                  </a:cubicBezTo>
                  <a:cubicBezTo>
                    <a:pt x="772325" y="707289"/>
                    <a:pt x="773583" y="707746"/>
                    <a:pt x="774954" y="707746"/>
                  </a:cubicBezTo>
                  <a:cubicBezTo>
                    <a:pt x="775869" y="707746"/>
                    <a:pt x="776669" y="707289"/>
                    <a:pt x="777354" y="706374"/>
                  </a:cubicBezTo>
                  <a:cubicBezTo>
                    <a:pt x="778040" y="705460"/>
                    <a:pt x="778612" y="704774"/>
                    <a:pt x="779069" y="704317"/>
                  </a:cubicBezTo>
                  <a:lnTo>
                    <a:pt x="780441" y="704317"/>
                  </a:lnTo>
                  <a:cubicBezTo>
                    <a:pt x="780441" y="704317"/>
                    <a:pt x="780783" y="703860"/>
                    <a:pt x="781469" y="702945"/>
                  </a:cubicBezTo>
                  <a:cubicBezTo>
                    <a:pt x="782155" y="702031"/>
                    <a:pt x="783184" y="701002"/>
                    <a:pt x="784555" y="699859"/>
                  </a:cubicBezTo>
                  <a:cubicBezTo>
                    <a:pt x="785927" y="698716"/>
                    <a:pt x="787184" y="697573"/>
                    <a:pt x="788327" y="696430"/>
                  </a:cubicBezTo>
                  <a:cubicBezTo>
                    <a:pt x="789470" y="695287"/>
                    <a:pt x="790270" y="694716"/>
                    <a:pt x="790728" y="694716"/>
                  </a:cubicBezTo>
                  <a:cubicBezTo>
                    <a:pt x="789813" y="691972"/>
                    <a:pt x="789127" y="690144"/>
                    <a:pt x="788670" y="689229"/>
                  </a:cubicBezTo>
                  <a:lnTo>
                    <a:pt x="791413" y="689229"/>
                  </a:lnTo>
                  <a:cubicBezTo>
                    <a:pt x="790956" y="689686"/>
                    <a:pt x="790728" y="690144"/>
                    <a:pt x="790728" y="690601"/>
                  </a:cubicBezTo>
                  <a:lnTo>
                    <a:pt x="792099" y="690601"/>
                  </a:lnTo>
                  <a:cubicBezTo>
                    <a:pt x="793014" y="691515"/>
                    <a:pt x="793471" y="692201"/>
                    <a:pt x="793471" y="692658"/>
                  </a:cubicBezTo>
                  <a:cubicBezTo>
                    <a:pt x="793471" y="693115"/>
                    <a:pt x="794385" y="693344"/>
                    <a:pt x="796214" y="693344"/>
                  </a:cubicBezTo>
                  <a:cubicBezTo>
                    <a:pt x="799414" y="693344"/>
                    <a:pt x="801015" y="692201"/>
                    <a:pt x="801015" y="689915"/>
                  </a:cubicBezTo>
                  <a:cubicBezTo>
                    <a:pt x="799186" y="689915"/>
                    <a:pt x="797586" y="689801"/>
                    <a:pt x="796214" y="689572"/>
                  </a:cubicBezTo>
                  <a:cubicBezTo>
                    <a:pt x="794842" y="689344"/>
                    <a:pt x="794157" y="688086"/>
                    <a:pt x="794157" y="685800"/>
                  </a:cubicBezTo>
                  <a:lnTo>
                    <a:pt x="791413" y="685800"/>
                  </a:lnTo>
                  <a:lnTo>
                    <a:pt x="791413" y="684429"/>
                  </a:lnTo>
                  <a:lnTo>
                    <a:pt x="785241" y="683057"/>
                  </a:lnTo>
                  <a:lnTo>
                    <a:pt x="785241" y="681685"/>
                  </a:lnTo>
                  <a:cubicBezTo>
                    <a:pt x="783870" y="681685"/>
                    <a:pt x="782955" y="681457"/>
                    <a:pt x="782498" y="681000"/>
                  </a:cubicBezTo>
                  <a:lnTo>
                    <a:pt x="782498" y="679628"/>
                  </a:lnTo>
                  <a:lnTo>
                    <a:pt x="783870" y="679628"/>
                  </a:lnTo>
                  <a:cubicBezTo>
                    <a:pt x="783412" y="677799"/>
                    <a:pt x="783184" y="677113"/>
                    <a:pt x="783184" y="677571"/>
                  </a:cubicBezTo>
                  <a:cubicBezTo>
                    <a:pt x="783184" y="678028"/>
                    <a:pt x="782727" y="677799"/>
                    <a:pt x="781812" y="676885"/>
                  </a:cubicBezTo>
                  <a:lnTo>
                    <a:pt x="781812" y="675513"/>
                  </a:lnTo>
                  <a:lnTo>
                    <a:pt x="777697" y="674827"/>
                  </a:lnTo>
                  <a:cubicBezTo>
                    <a:pt x="776783" y="673913"/>
                    <a:pt x="775983" y="672770"/>
                    <a:pt x="775297" y="671398"/>
                  </a:cubicBezTo>
                  <a:cubicBezTo>
                    <a:pt x="774611" y="670027"/>
                    <a:pt x="773811" y="668884"/>
                    <a:pt x="772897" y="667969"/>
                  </a:cubicBezTo>
                  <a:lnTo>
                    <a:pt x="771525" y="667969"/>
                  </a:lnTo>
                  <a:lnTo>
                    <a:pt x="771525" y="665912"/>
                  </a:lnTo>
                  <a:cubicBezTo>
                    <a:pt x="771982" y="666369"/>
                    <a:pt x="772668" y="666598"/>
                    <a:pt x="773583" y="666598"/>
                  </a:cubicBezTo>
                  <a:lnTo>
                    <a:pt x="773583" y="659740"/>
                  </a:lnTo>
                  <a:cubicBezTo>
                    <a:pt x="772668" y="658825"/>
                    <a:pt x="771754" y="658368"/>
                    <a:pt x="770839" y="658368"/>
                  </a:cubicBezTo>
                  <a:lnTo>
                    <a:pt x="770154" y="651510"/>
                  </a:lnTo>
                  <a:cubicBezTo>
                    <a:pt x="768325" y="652425"/>
                    <a:pt x="767410" y="652882"/>
                    <a:pt x="767410" y="652882"/>
                  </a:cubicBezTo>
                  <a:lnTo>
                    <a:pt x="767410" y="651510"/>
                  </a:lnTo>
                  <a:cubicBezTo>
                    <a:pt x="766496" y="651053"/>
                    <a:pt x="765582" y="650482"/>
                    <a:pt x="764667" y="649796"/>
                  </a:cubicBezTo>
                  <a:cubicBezTo>
                    <a:pt x="763753" y="649110"/>
                    <a:pt x="762381" y="648767"/>
                    <a:pt x="760552" y="648767"/>
                  </a:cubicBezTo>
                  <a:cubicBezTo>
                    <a:pt x="759181" y="648767"/>
                    <a:pt x="758266" y="648996"/>
                    <a:pt x="757809" y="649453"/>
                  </a:cubicBezTo>
                  <a:lnTo>
                    <a:pt x="752323" y="651510"/>
                  </a:lnTo>
                  <a:cubicBezTo>
                    <a:pt x="750494" y="652425"/>
                    <a:pt x="748665" y="652882"/>
                    <a:pt x="746836" y="652882"/>
                  </a:cubicBezTo>
                  <a:cubicBezTo>
                    <a:pt x="744550" y="652882"/>
                    <a:pt x="742722" y="652653"/>
                    <a:pt x="741350" y="652196"/>
                  </a:cubicBezTo>
                  <a:cubicBezTo>
                    <a:pt x="739978" y="651739"/>
                    <a:pt x="738835" y="650367"/>
                    <a:pt x="737921" y="648081"/>
                  </a:cubicBezTo>
                  <a:lnTo>
                    <a:pt x="737235" y="640537"/>
                  </a:lnTo>
                  <a:cubicBezTo>
                    <a:pt x="737235" y="639623"/>
                    <a:pt x="737121" y="639394"/>
                    <a:pt x="736892" y="639852"/>
                  </a:cubicBezTo>
                  <a:cubicBezTo>
                    <a:pt x="736664" y="640309"/>
                    <a:pt x="736549" y="640080"/>
                    <a:pt x="736549" y="639166"/>
                  </a:cubicBezTo>
                  <a:lnTo>
                    <a:pt x="737235" y="635737"/>
                  </a:lnTo>
                  <a:cubicBezTo>
                    <a:pt x="738150" y="634822"/>
                    <a:pt x="739064" y="634365"/>
                    <a:pt x="739978" y="634365"/>
                  </a:cubicBezTo>
                  <a:lnTo>
                    <a:pt x="740664" y="632308"/>
                  </a:lnTo>
                  <a:cubicBezTo>
                    <a:pt x="740664" y="628193"/>
                    <a:pt x="739864" y="625336"/>
                    <a:pt x="738264" y="623735"/>
                  </a:cubicBezTo>
                  <a:cubicBezTo>
                    <a:pt x="736664" y="622135"/>
                    <a:pt x="734721" y="619963"/>
                    <a:pt x="732435" y="617220"/>
                  </a:cubicBezTo>
                  <a:lnTo>
                    <a:pt x="731063" y="616534"/>
                  </a:lnTo>
                  <a:lnTo>
                    <a:pt x="731063" y="610362"/>
                  </a:lnTo>
                  <a:cubicBezTo>
                    <a:pt x="731063" y="609905"/>
                    <a:pt x="731177" y="609676"/>
                    <a:pt x="731406" y="609676"/>
                  </a:cubicBezTo>
                  <a:cubicBezTo>
                    <a:pt x="731634" y="609676"/>
                    <a:pt x="731749" y="609448"/>
                    <a:pt x="731749" y="608991"/>
                  </a:cubicBezTo>
                  <a:cubicBezTo>
                    <a:pt x="731749" y="608076"/>
                    <a:pt x="731520" y="607276"/>
                    <a:pt x="731063" y="606590"/>
                  </a:cubicBezTo>
                  <a:cubicBezTo>
                    <a:pt x="730606" y="605905"/>
                    <a:pt x="730377" y="605104"/>
                    <a:pt x="730377" y="604190"/>
                  </a:cubicBezTo>
                  <a:lnTo>
                    <a:pt x="727634" y="604190"/>
                  </a:lnTo>
                  <a:cubicBezTo>
                    <a:pt x="727177" y="607390"/>
                    <a:pt x="725119" y="608991"/>
                    <a:pt x="721462" y="608991"/>
                  </a:cubicBezTo>
                  <a:cubicBezTo>
                    <a:pt x="720090" y="608991"/>
                    <a:pt x="718833" y="608648"/>
                    <a:pt x="717690" y="607962"/>
                  </a:cubicBezTo>
                  <a:cubicBezTo>
                    <a:pt x="716547" y="607276"/>
                    <a:pt x="715290" y="606476"/>
                    <a:pt x="713918" y="605562"/>
                  </a:cubicBezTo>
                  <a:cubicBezTo>
                    <a:pt x="712546" y="607848"/>
                    <a:pt x="710718" y="609676"/>
                    <a:pt x="708432" y="611048"/>
                  </a:cubicBezTo>
                  <a:cubicBezTo>
                    <a:pt x="706146" y="612420"/>
                    <a:pt x="704088" y="614248"/>
                    <a:pt x="702259" y="616534"/>
                  </a:cubicBezTo>
                  <a:lnTo>
                    <a:pt x="700888" y="623392"/>
                  </a:lnTo>
                  <a:cubicBezTo>
                    <a:pt x="700431" y="624307"/>
                    <a:pt x="700202" y="625450"/>
                    <a:pt x="700202" y="626821"/>
                  </a:cubicBezTo>
                  <a:lnTo>
                    <a:pt x="691972" y="626821"/>
                  </a:lnTo>
                  <a:lnTo>
                    <a:pt x="691972" y="628193"/>
                  </a:lnTo>
                  <a:lnTo>
                    <a:pt x="689915" y="628879"/>
                  </a:lnTo>
                  <a:cubicBezTo>
                    <a:pt x="689458" y="628422"/>
                    <a:pt x="688315" y="628193"/>
                    <a:pt x="686486" y="628193"/>
                  </a:cubicBezTo>
                  <a:lnTo>
                    <a:pt x="686486" y="628879"/>
                  </a:lnTo>
                  <a:cubicBezTo>
                    <a:pt x="687858" y="629793"/>
                    <a:pt x="688886" y="630708"/>
                    <a:pt x="689572" y="631622"/>
                  </a:cubicBezTo>
                  <a:cubicBezTo>
                    <a:pt x="690258" y="632536"/>
                    <a:pt x="691744" y="633451"/>
                    <a:pt x="694030" y="634365"/>
                  </a:cubicBezTo>
                  <a:lnTo>
                    <a:pt x="694716" y="637108"/>
                  </a:lnTo>
                  <a:cubicBezTo>
                    <a:pt x="695630" y="638023"/>
                    <a:pt x="696316" y="638709"/>
                    <a:pt x="696773" y="639166"/>
                  </a:cubicBezTo>
                  <a:cubicBezTo>
                    <a:pt x="697230" y="639623"/>
                    <a:pt x="697687" y="640995"/>
                    <a:pt x="698145" y="643281"/>
                  </a:cubicBezTo>
                  <a:lnTo>
                    <a:pt x="697459" y="643966"/>
                  </a:lnTo>
                  <a:cubicBezTo>
                    <a:pt x="695630" y="643509"/>
                    <a:pt x="693458" y="642595"/>
                    <a:pt x="690944" y="641223"/>
                  </a:cubicBezTo>
                  <a:cubicBezTo>
                    <a:pt x="688429" y="639852"/>
                    <a:pt x="686943" y="637794"/>
                    <a:pt x="686486" y="635051"/>
                  </a:cubicBezTo>
                  <a:lnTo>
                    <a:pt x="685114" y="635051"/>
                  </a:lnTo>
                  <a:cubicBezTo>
                    <a:pt x="684657" y="633222"/>
                    <a:pt x="683514" y="631508"/>
                    <a:pt x="681685" y="629908"/>
                  </a:cubicBezTo>
                  <a:cubicBezTo>
                    <a:pt x="679857" y="628307"/>
                    <a:pt x="678942" y="627279"/>
                    <a:pt x="678942" y="626821"/>
                  </a:cubicBezTo>
                  <a:lnTo>
                    <a:pt x="679628" y="623392"/>
                  </a:lnTo>
                  <a:cubicBezTo>
                    <a:pt x="679171" y="622935"/>
                    <a:pt x="678942" y="622478"/>
                    <a:pt x="678942" y="622021"/>
                  </a:cubicBezTo>
                  <a:cubicBezTo>
                    <a:pt x="677113" y="622478"/>
                    <a:pt x="674827" y="622935"/>
                    <a:pt x="672084" y="623392"/>
                  </a:cubicBezTo>
                  <a:cubicBezTo>
                    <a:pt x="669341" y="623850"/>
                    <a:pt x="666598" y="624078"/>
                    <a:pt x="663855" y="624078"/>
                  </a:cubicBezTo>
                  <a:cubicBezTo>
                    <a:pt x="661569" y="624078"/>
                    <a:pt x="658597" y="623392"/>
                    <a:pt x="654939" y="622021"/>
                  </a:cubicBezTo>
                  <a:cubicBezTo>
                    <a:pt x="651282" y="620649"/>
                    <a:pt x="647624" y="619963"/>
                    <a:pt x="643966" y="619963"/>
                  </a:cubicBezTo>
                  <a:cubicBezTo>
                    <a:pt x="643052" y="621335"/>
                    <a:pt x="642366" y="622707"/>
                    <a:pt x="641909" y="624078"/>
                  </a:cubicBezTo>
                  <a:cubicBezTo>
                    <a:pt x="641452" y="625450"/>
                    <a:pt x="640309" y="626364"/>
                    <a:pt x="638480" y="626821"/>
                  </a:cubicBezTo>
                  <a:cubicBezTo>
                    <a:pt x="638937" y="625450"/>
                    <a:pt x="639394" y="624421"/>
                    <a:pt x="639852" y="623735"/>
                  </a:cubicBezTo>
                  <a:cubicBezTo>
                    <a:pt x="640309" y="623050"/>
                    <a:pt x="640537" y="621564"/>
                    <a:pt x="640537" y="619278"/>
                  </a:cubicBezTo>
                  <a:lnTo>
                    <a:pt x="639852" y="617906"/>
                  </a:lnTo>
                  <a:cubicBezTo>
                    <a:pt x="636194" y="617906"/>
                    <a:pt x="633451" y="617563"/>
                    <a:pt x="631622" y="616877"/>
                  </a:cubicBezTo>
                  <a:cubicBezTo>
                    <a:pt x="629793" y="616192"/>
                    <a:pt x="627507" y="615391"/>
                    <a:pt x="624764" y="614477"/>
                  </a:cubicBezTo>
                  <a:lnTo>
                    <a:pt x="624764" y="613105"/>
                  </a:lnTo>
                  <a:cubicBezTo>
                    <a:pt x="622478" y="610819"/>
                    <a:pt x="620192" y="608991"/>
                    <a:pt x="617906" y="607619"/>
                  </a:cubicBezTo>
                  <a:cubicBezTo>
                    <a:pt x="615620" y="606247"/>
                    <a:pt x="613334" y="604419"/>
                    <a:pt x="611048" y="602133"/>
                  </a:cubicBezTo>
                  <a:lnTo>
                    <a:pt x="609676" y="602133"/>
                  </a:lnTo>
                  <a:cubicBezTo>
                    <a:pt x="609219" y="601675"/>
                    <a:pt x="608991" y="601333"/>
                    <a:pt x="608991" y="601104"/>
                  </a:cubicBezTo>
                  <a:cubicBezTo>
                    <a:pt x="608991" y="600875"/>
                    <a:pt x="608762" y="600532"/>
                    <a:pt x="608305" y="600075"/>
                  </a:cubicBezTo>
                  <a:lnTo>
                    <a:pt x="606933" y="599389"/>
                  </a:lnTo>
                  <a:cubicBezTo>
                    <a:pt x="604647" y="599389"/>
                    <a:pt x="603504" y="598475"/>
                    <a:pt x="603504" y="596646"/>
                  </a:cubicBezTo>
                  <a:lnTo>
                    <a:pt x="599389" y="595275"/>
                  </a:lnTo>
                  <a:lnTo>
                    <a:pt x="599389" y="593217"/>
                  </a:lnTo>
                  <a:cubicBezTo>
                    <a:pt x="598018" y="591846"/>
                    <a:pt x="596646" y="590474"/>
                    <a:pt x="595275" y="589102"/>
                  </a:cubicBezTo>
                  <a:cubicBezTo>
                    <a:pt x="593903" y="587731"/>
                    <a:pt x="592303" y="586359"/>
                    <a:pt x="590474" y="584988"/>
                  </a:cubicBezTo>
                  <a:lnTo>
                    <a:pt x="589788" y="581559"/>
                  </a:lnTo>
                  <a:cubicBezTo>
                    <a:pt x="588874" y="581559"/>
                    <a:pt x="588188" y="580644"/>
                    <a:pt x="587731" y="578815"/>
                  </a:cubicBezTo>
                  <a:cubicBezTo>
                    <a:pt x="587274" y="576987"/>
                    <a:pt x="585902" y="575615"/>
                    <a:pt x="583616" y="574701"/>
                  </a:cubicBezTo>
                  <a:lnTo>
                    <a:pt x="583616" y="571957"/>
                  </a:lnTo>
                  <a:cubicBezTo>
                    <a:pt x="583616" y="571500"/>
                    <a:pt x="582473" y="571272"/>
                    <a:pt x="580187" y="571272"/>
                  </a:cubicBezTo>
                  <a:lnTo>
                    <a:pt x="580187" y="569900"/>
                  </a:lnTo>
                  <a:cubicBezTo>
                    <a:pt x="581559" y="569443"/>
                    <a:pt x="582244" y="567843"/>
                    <a:pt x="582244" y="565099"/>
                  </a:cubicBezTo>
                  <a:lnTo>
                    <a:pt x="580873" y="565099"/>
                  </a:lnTo>
                  <a:lnTo>
                    <a:pt x="579501" y="550698"/>
                  </a:lnTo>
                  <a:cubicBezTo>
                    <a:pt x="579044" y="549783"/>
                    <a:pt x="578701" y="548412"/>
                    <a:pt x="578472" y="546583"/>
                  </a:cubicBezTo>
                  <a:cubicBezTo>
                    <a:pt x="578244" y="544754"/>
                    <a:pt x="577901" y="543382"/>
                    <a:pt x="577444" y="542468"/>
                  </a:cubicBezTo>
                  <a:cubicBezTo>
                    <a:pt x="573786" y="543382"/>
                    <a:pt x="569328" y="544297"/>
                    <a:pt x="564071" y="545211"/>
                  </a:cubicBezTo>
                  <a:cubicBezTo>
                    <a:pt x="558813" y="546126"/>
                    <a:pt x="556184" y="547726"/>
                    <a:pt x="556184" y="550012"/>
                  </a:cubicBezTo>
                  <a:lnTo>
                    <a:pt x="554127" y="550012"/>
                  </a:lnTo>
                  <a:cubicBezTo>
                    <a:pt x="550926" y="555041"/>
                    <a:pt x="548983" y="558470"/>
                    <a:pt x="548297" y="560299"/>
                  </a:cubicBezTo>
                  <a:cubicBezTo>
                    <a:pt x="547611" y="562128"/>
                    <a:pt x="544068" y="563042"/>
                    <a:pt x="537667" y="563042"/>
                  </a:cubicBezTo>
                  <a:lnTo>
                    <a:pt x="536982" y="560299"/>
                  </a:lnTo>
                  <a:cubicBezTo>
                    <a:pt x="537896" y="559384"/>
                    <a:pt x="538353" y="558927"/>
                    <a:pt x="538353" y="558927"/>
                  </a:cubicBezTo>
                  <a:lnTo>
                    <a:pt x="540411" y="558927"/>
                  </a:lnTo>
                  <a:lnTo>
                    <a:pt x="540411" y="557556"/>
                  </a:lnTo>
                  <a:cubicBezTo>
                    <a:pt x="543154" y="557556"/>
                    <a:pt x="545211" y="557327"/>
                    <a:pt x="546583" y="556870"/>
                  </a:cubicBezTo>
                  <a:lnTo>
                    <a:pt x="546583" y="556184"/>
                  </a:lnTo>
                  <a:cubicBezTo>
                    <a:pt x="544754" y="555727"/>
                    <a:pt x="543840" y="554584"/>
                    <a:pt x="543840" y="552755"/>
                  </a:cubicBezTo>
                  <a:lnTo>
                    <a:pt x="544525" y="552755"/>
                  </a:lnTo>
                  <a:cubicBezTo>
                    <a:pt x="545440" y="551383"/>
                    <a:pt x="546811" y="550469"/>
                    <a:pt x="548640" y="550012"/>
                  </a:cubicBezTo>
                  <a:cubicBezTo>
                    <a:pt x="550469" y="549555"/>
                    <a:pt x="552069" y="548869"/>
                    <a:pt x="553441" y="547954"/>
                  </a:cubicBezTo>
                  <a:lnTo>
                    <a:pt x="555498" y="547269"/>
                  </a:lnTo>
                  <a:cubicBezTo>
                    <a:pt x="555498" y="546811"/>
                    <a:pt x="555612" y="546469"/>
                    <a:pt x="555841" y="546240"/>
                  </a:cubicBezTo>
                  <a:cubicBezTo>
                    <a:pt x="556070" y="546011"/>
                    <a:pt x="556184" y="545668"/>
                    <a:pt x="556184" y="545211"/>
                  </a:cubicBezTo>
                  <a:lnTo>
                    <a:pt x="558927" y="544525"/>
                  </a:lnTo>
                  <a:cubicBezTo>
                    <a:pt x="559842" y="544525"/>
                    <a:pt x="560413" y="544411"/>
                    <a:pt x="560642" y="544183"/>
                  </a:cubicBezTo>
                  <a:cubicBezTo>
                    <a:pt x="560870" y="543954"/>
                    <a:pt x="561442" y="543840"/>
                    <a:pt x="562356" y="543840"/>
                  </a:cubicBezTo>
                  <a:lnTo>
                    <a:pt x="562356" y="542468"/>
                  </a:lnTo>
                  <a:lnTo>
                    <a:pt x="567157" y="541782"/>
                  </a:lnTo>
                  <a:cubicBezTo>
                    <a:pt x="567157" y="539953"/>
                    <a:pt x="567843" y="538810"/>
                    <a:pt x="569214" y="538353"/>
                  </a:cubicBezTo>
                  <a:lnTo>
                    <a:pt x="569214" y="534924"/>
                  </a:lnTo>
                  <a:lnTo>
                    <a:pt x="570586" y="534924"/>
                  </a:lnTo>
                  <a:lnTo>
                    <a:pt x="571957" y="518465"/>
                  </a:lnTo>
                  <a:cubicBezTo>
                    <a:pt x="572872" y="516179"/>
                    <a:pt x="573558" y="514236"/>
                    <a:pt x="574015" y="512636"/>
                  </a:cubicBezTo>
                  <a:cubicBezTo>
                    <a:pt x="574472" y="511036"/>
                    <a:pt x="574701" y="509092"/>
                    <a:pt x="574701" y="506806"/>
                  </a:cubicBezTo>
                  <a:cubicBezTo>
                    <a:pt x="574701" y="504520"/>
                    <a:pt x="574358" y="502806"/>
                    <a:pt x="573672" y="501663"/>
                  </a:cubicBezTo>
                  <a:cubicBezTo>
                    <a:pt x="572986" y="500520"/>
                    <a:pt x="572072" y="499491"/>
                    <a:pt x="570929" y="498577"/>
                  </a:cubicBezTo>
                  <a:cubicBezTo>
                    <a:pt x="569786" y="497662"/>
                    <a:pt x="568871" y="496634"/>
                    <a:pt x="568185" y="495491"/>
                  </a:cubicBezTo>
                  <a:cubicBezTo>
                    <a:pt x="567500" y="494348"/>
                    <a:pt x="567157" y="492633"/>
                    <a:pt x="567157" y="490347"/>
                  </a:cubicBezTo>
                  <a:cubicBezTo>
                    <a:pt x="568071" y="489433"/>
                    <a:pt x="568528" y="488976"/>
                    <a:pt x="568528" y="488976"/>
                  </a:cubicBezTo>
                  <a:lnTo>
                    <a:pt x="570586" y="488976"/>
                  </a:lnTo>
                  <a:lnTo>
                    <a:pt x="570586" y="487604"/>
                  </a:lnTo>
                  <a:cubicBezTo>
                    <a:pt x="571500" y="487604"/>
                    <a:pt x="572300" y="487490"/>
                    <a:pt x="572986" y="487261"/>
                  </a:cubicBezTo>
                  <a:cubicBezTo>
                    <a:pt x="573672" y="487033"/>
                    <a:pt x="574472" y="486918"/>
                    <a:pt x="575386" y="486918"/>
                  </a:cubicBezTo>
                  <a:lnTo>
                    <a:pt x="576758" y="484861"/>
                  </a:lnTo>
                  <a:cubicBezTo>
                    <a:pt x="577672" y="483946"/>
                    <a:pt x="578358" y="483146"/>
                    <a:pt x="578815" y="482461"/>
                  </a:cubicBezTo>
                  <a:cubicBezTo>
                    <a:pt x="579273" y="481775"/>
                    <a:pt x="579730" y="480289"/>
                    <a:pt x="580187" y="478003"/>
                  </a:cubicBezTo>
                  <a:lnTo>
                    <a:pt x="579501" y="478003"/>
                  </a:lnTo>
                  <a:cubicBezTo>
                    <a:pt x="579044" y="477088"/>
                    <a:pt x="578815" y="476174"/>
                    <a:pt x="578815" y="475260"/>
                  </a:cubicBezTo>
                  <a:cubicBezTo>
                    <a:pt x="578815" y="474345"/>
                    <a:pt x="578587" y="473431"/>
                    <a:pt x="578130" y="472516"/>
                  </a:cubicBezTo>
                  <a:lnTo>
                    <a:pt x="565785" y="469087"/>
                  </a:lnTo>
                  <a:cubicBezTo>
                    <a:pt x="565328" y="468173"/>
                    <a:pt x="564414" y="467030"/>
                    <a:pt x="563042" y="465658"/>
                  </a:cubicBezTo>
                  <a:lnTo>
                    <a:pt x="560299" y="465658"/>
                  </a:lnTo>
                  <a:lnTo>
                    <a:pt x="558927" y="463601"/>
                  </a:lnTo>
                  <a:cubicBezTo>
                    <a:pt x="557556" y="463144"/>
                    <a:pt x="556070" y="462915"/>
                    <a:pt x="554469" y="462915"/>
                  </a:cubicBezTo>
                  <a:cubicBezTo>
                    <a:pt x="552869" y="462915"/>
                    <a:pt x="551383" y="462687"/>
                    <a:pt x="550012" y="462229"/>
                  </a:cubicBezTo>
                  <a:lnTo>
                    <a:pt x="550012" y="460858"/>
                  </a:lnTo>
                  <a:lnTo>
                    <a:pt x="537667" y="458800"/>
                  </a:lnTo>
                  <a:cubicBezTo>
                    <a:pt x="536753" y="457886"/>
                    <a:pt x="536296" y="457200"/>
                    <a:pt x="536296" y="456743"/>
                  </a:cubicBezTo>
                  <a:cubicBezTo>
                    <a:pt x="536296" y="456286"/>
                    <a:pt x="535153" y="456057"/>
                    <a:pt x="532867" y="456057"/>
                  </a:cubicBezTo>
                  <a:lnTo>
                    <a:pt x="532867" y="453314"/>
                  </a:lnTo>
                  <a:cubicBezTo>
                    <a:pt x="536067" y="453314"/>
                    <a:pt x="538125" y="453543"/>
                    <a:pt x="539039" y="454000"/>
                  </a:cubicBezTo>
                  <a:lnTo>
                    <a:pt x="539039" y="454686"/>
                  </a:lnTo>
                  <a:cubicBezTo>
                    <a:pt x="539953" y="455143"/>
                    <a:pt x="540868" y="455371"/>
                    <a:pt x="541782" y="455371"/>
                  </a:cubicBezTo>
                  <a:cubicBezTo>
                    <a:pt x="542697" y="455371"/>
                    <a:pt x="543611" y="455600"/>
                    <a:pt x="544525" y="456057"/>
                  </a:cubicBezTo>
                  <a:lnTo>
                    <a:pt x="552069" y="457429"/>
                  </a:lnTo>
                  <a:cubicBezTo>
                    <a:pt x="552069" y="458343"/>
                    <a:pt x="552298" y="459029"/>
                    <a:pt x="552755" y="459486"/>
                  </a:cubicBezTo>
                  <a:lnTo>
                    <a:pt x="558927" y="460858"/>
                  </a:lnTo>
                  <a:lnTo>
                    <a:pt x="558927" y="462229"/>
                  </a:lnTo>
                  <a:cubicBezTo>
                    <a:pt x="560756" y="462229"/>
                    <a:pt x="562242" y="462001"/>
                    <a:pt x="563385" y="461544"/>
                  </a:cubicBezTo>
                  <a:cubicBezTo>
                    <a:pt x="564528" y="461086"/>
                    <a:pt x="565785" y="460858"/>
                    <a:pt x="567157" y="460858"/>
                  </a:cubicBezTo>
                  <a:lnTo>
                    <a:pt x="567157" y="462229"/>
                  </a:lnTo>
                  <a:cubicBezTo>
                    <a:pt x="568071" y="462229"/>
                    <a:pt x="568643" y="462115"/>
                    <a:pt x="568871" y="461887"/>
                  </a:cubicBezTo>
                  <a:cubicBezTo>
                    <a:pt x="569100" y="461658"/>
                    <a:pt x="569671" y="461315"/>
                    <a:pt x="570586" y="460858"/>
                  </a:cubicBezTo>
                  <a:cubicBezTo>
                    <a:pt x="572872" y="461315"/>
                    <a:pt x="574929" y="461544"/>
                    <a:pt x="576758" y="461544"/>
                  </a:cubicBezTo>
                  <a:cubicBezTo>
                    <a:pt x="578587" y="461544"/>
                    <a:pt x="580644" y="461772"/>
                    <a:pt x="582930" y="462229"/>
                  </a:cubicBezTo>
                  <a:cubicBezTo>
                    <a:pt x="582930" y="461772"/>
                    <a:pt x="583044" y="461429"/>
                    <a:pt x="583273" y="461201"/>
                  </a:cubicBezTo>
                  <a:cubicBezTo>
                    <a:pt x="583502" y="460972"/>
                    <a:pt x="583616" y="460629"/>
                    <a:pt x="583616" y="460172"/>
                  </a:cubicBezTo>
                  <a:lnTo>
                    <a:pt x="584302" y="457429"/>
                  </a:lnTo>
                  <a:lnTo>
                    <a:pt x="585673" y="457429"/>
                  </a:lnTo>
                  <a:cubicBezTo>
                    <a:pt x="585673" y="456057"/>
                    <a:pt x="585445" y="455029"/>
                    <a:pt x="584988" y="454343"/>
                  </a:cubicBezTo>
                  <a:cubicBezTo>
                    <a:pt x="584530" y="453657"/>
                    <a:pt x="584073" y="452857"/>
                    <a:pt x="583616" y="451942"/>
                  </a:cubicBezTo>
                  <a:lnTo>
                    <a:pt x="584302" y="451942"/>
                  </a:lnTo>
                  <a:cubicBezTo>
                    <a:pt x="584302" y="451485"/>
                    <a:pt x="584187" y="450914"/>
                    <a:pt x="583959" y="450228"/>
                  </a:cubicBezTo>
                  <a:cubicBezTo>
                    <a:pt x="583730" y="449542"/>
                    <a:pt x="583616" y="448513"/>
                    <a:pt x="583616" y="447142"/>
                  </a:cubicBezTo>
                  <a:lnTo>
                    <a:pt x="584302" y="445084"/>
                  </a:lnTo>
                  <a:cubicBezTo>
                    <a:pt x="584759" y="445084"/>
                    <a:pt x="585102" y="444970"/>
                    <a:pt x="585330" y="444742"/>
                  </a:cubicBezTo>
                  <a:cubicBezTo>
                    <a:pt x="585559" y="444513"/>
                    <a:pt x="585902" y="444399"/>
                    <a:pt x="586359" y="444399"/>
                  </a:cubicBezTo>
                  <a:lnTo>
                    <a:pt x="587045" y="433426"/>
                  </a:lnTo>
                  <a:lnTo>
                    <a:pt x="588417" y="433426"/>
                  </a:lnTo>
                  <a:lnTo>
                    <a:pt x="588417" y="432054"/>
                  </a:lnTo>
                  <a:cubicBezTo>
                    <a:pt x="588417" y="431597"/>
                    <a:pt x="588759" y="431254"/>
                    <a:pt x="589445" y="431026"/>
                  </a:cubicBezTo>
                  <a:cubicBezTo>
                    <a:pt x="590131" y="430797"/>
                    <a:pt x="590474" y="430225"/>
                    <a:pt x="590474" y="429311"/>
                  </a:cubicBezTo>
                  <a:lnTo>
                    <a:pt x="594589" y="429997"/>
                  </a:lnTo>
                  <a:cubicBezTo>
                    <a:pt x="595503" y="429997"/>
                    <a:pt x="596646" y="429883"/>
                    <a:pt x="598018" y="429654"/>
                  </a:cubicBezTo>
                  <a:cubicBezTo>
                    <a:pt x="599389" y="429425"/>
                    <a:pt x="600532" y="429311"/>
                    <a:pt x="601447" y="429311"/>
                  </a:cubicBezTo>
                  <a:lnTo>
                    <a:pt x="603504" y="428625"/>
                  </a:lnTo>
                  <a:lnTo>
                    <a:pt x="604876" y="424510"/>
                  </a:lnTo>
                  <a:cubicBezTo>
                    <a:pt x="605790" y="424510"/>
                    <a:pt x="606705" y="424053"/>
                    <a:pt x="607619" y="423139"/>
                  </a:cubicBezTo>
                  <a:lnTo>
                    <a:pt x="607619" y="421767"/>
                  </a:lnTo>
                  <a:cubicBezTo>
                    <a:pt x="609905" y="421767"/>
                    <a:pt x="611048" y="420396"/>
                    <a:pt x="611048" y="417652"/>
                  </a:cubicBezTo>
                  <a:lnTo>
                    <a:pt x="613105" y="416967"/>
                  </a:lnTo>
                  <a:lnTo>
                    <a:pt x="613105" y="405308"/>
                  </a:lnTo>
                  <a:cubicBezTo>
                    <a:pt x="613105" y="404394"/>
                    <a:pt x="613791" y="403708"/>
                    <a:pt x="615163" y="403251"/>
                  </a:cubicBezTo>
                  <a:cubicBezTo>
                    <a:pt x="616534" y="402793"/>
                    <a:pt x="617906" y="402565"/>
                    <a:pt x="619278" y="402565"/>
                  </a:cubicBezTo>
                  <a:cubicBezTo>
                    <a:pt x="620192" y="403937"/>
                    <a:pt x="622021" y="405994"/>
                    <a:pt x="624764" y="408737"/>
                  </a:cubicBezTo>
                  <a:lnTo>
                    <a:pt x="628879" y="408737"/>
                  </a:lnTo>
                  <a:cubicBezTo>
                    <a:pt x="629793" y="407823"/>
                    <a:pt x="630593" y="407137"/>
                    <a:pt x="631279" y="406680"/>
                  </a:cubicBezTo>
                  <a:cubicBezTo>
                    <a:pt x="631965" y="406222"/>
                    <a:pt x="632308" y="404851"/>
                    <a:pt x="632308" y="402565"/>
                  </a:cubicBezTo>
                  <a:cubicBezTo>
                    <a:pt x="630479" y="401650"/>
                    <a:pt x="629679" y="400850"/>
                    <a:pt x="629907" y="400165"/>
                  </a:cubicBezTo>
                  <a:cubicBezTo>
                    <a:pt x="630136" y="399479"/>
                    <a:pt x="629336" y="398221"/>
                    <a:pt x="627507" y="396393"/>
                  </a:cubicBezTo>
                  <a:lnTo>
                    <a:pt x="627507" y="394335"/>
                  </a:lnTo>
                  <a:lnTo>
                    <a:pt x="625450" y="392964"/>
                  </a:lnTo>
                  <a:lnTo>
                    <a:pt x="625450" y="391363"/>
                  </a:lnTo>
                  <a:lnTo>
                    <a:pt x="626136" y="392278"/>
                  </a:lnTo>
                  <a:lnTo>
                    <a:pt x="628193" y="392278"/>
                  </a:lnTo>
                  <a:cubicBezTo>
                    <a:pt x="628193" y="390906"/>
                    <a:pt x="629107" y="390220"/>
                    <a:pt x="630936" y="390220"/>
                  </a:cubicBezTo>
                  <a:cubicBezTo>
                    <a:pt x="632765" y="390220"/>
                    <a:pt x="633908" y="390449"/>
                    <a:pt x="634365" y="390906"/>
                  </a:cubicBezTo>
                  <a:lnTo>
                    <a:pt x="634365" y="392278"/>
                  </a:lnTo>
                  <a:lnTo>
                    <a:pt x="640537" y="393649"/>
                  </a:lnTo>
                  <a:cubicBezTo>
                    <a:pt x="641452" y="394564"/>
                    <a:pt x="641909" y="395478"/>
                    <a:pt x="641909" y="396393"/>
                  </a:cubicBezTo>
                  <a:lnTo>
                    <a:pt x="644652" y="397078"/>
                  </a:lnTo>
                  <a:cubicBezTo>
                    <a:pt x="646481" y="397993"/>
                    <a:pt x="647395" y="398450"/>
                    <a:pt x="647395" y="398450"/>
                  </a:cubicBezTo>
                  <a:cubicBezTo>
                    <a:pt x="648310" y="397536"/>
                    <a:pt x="649224" y="396164"/>
                    <a:pt x="650139" y="394335"/>
                  </a:cubicBezTo>
                  <a:cubicBezTo>
                    <a:pt x="650596" y="394792"/>
                    <a:pt x="651053" y="395021"/>
                    <a:pt x="651510" y="395021"/>
                  </a:cubicBezTo>
                  <a:cubicBezTo>
                    <a:pt x="651967" y="395021"/>
                    <a:pt x="652425" y="395250"/>
                    <a:pt x="652882" y="395707"/>
                  </a:cubicBezTo>
                  <a:lnTo>
                    <a:pt x="652882" y="394335"/>
                  </a:lnTo>
                  <a:lnTo>
                    <a:pt x="661797" y="392964"/>
                  </a:lnTo>
                  <a:cubicBezTo>
                    <a:pt x="661797" y="391592"/>
                    <a:pt x="663054" y="390678"/>
                    <a:pt x="665569" y="390220"/>
                  </a:cubicBezTo>
                  <a:lnTo>
                    <a:pt x="670986" y="388309"/>
                  </a:lnTo>
                  <a:lnTo>
                    <a:pt x="671998" y="388849"/>
                  </a:lnTo>
                  <a:cubicBezTo>
                    <a:pt x="672856" y="389077"/>
                    <a:pt x="674142" y="389306"/>
                    <a:pt x="675856" y="389535"/>
                  </a:cubicBezTo>
                  <a:cubicBezTo>
                    <a:pt x="679285" y="389992"/>
                    <a:pt x="683057" y="390220"/>
                    <a:pt x="687172" y="390220"/>
                  </a:cubicBezTo>
                  <a:lnTo>
                    <a:pt x="689229" y="389535"/>
                  </a:lnTo>
                  <a:cubicBezTo>
                    <a:pt x="689229" y="389077"/>
                    <a:pt x="689343" y="388735"/>
                    <a:pt x="689572" y="388506"/>
                  </a:cubicBezTo>
                  <a:cubicBezTo>
                    <a:pt x="689801" y="388277"/>
                    <a:pt x="689915" y="387934"/>
                    <a:pt x="689915" y="387477"/>
                  </a:cubicBezTo>
                  <a:lnTo>
                    <a:pt x="691972" y="387477"/>
                  </a:lnTo>
                  <a:cubicBezTo>
                    <a:pt x="691972" y="385648"/>
                    <a:pt x="694030" y="384734"/>
                    <a:pt x="698145" y="384734"/>
                  </a:cubicBezTo>
                  <a:cubicBezTo>
                    <a:pt x="699516" y="384734"/>
                    <a:pt x="701002" y="385534"/>
                    <a:pt x="702602" y="387134"/>
                  </a:cubicBezTo>
                  <a:cubicBezTo>
                    <a:pt x="704202" y="388735"/>
                    <a:pt x="706031" y="390563"/>
                    <a:pt x="708089" y="392621"/>
                  </a:cubicBezTo>
                  <a:cubicBezTo>
                    <a:pt x="710146" y="394678"/>
                    <a:pt x="712546" y="396507"/>
                    <a:pt x="715290" y="398107"/>
                  </a:cubicBezTo>
                  <a:cubicBezTo>
                    <a:pt x="718033" y="399707"/>
                    <a:pt x="720776" y="400507"/>
                    <a:pt x="723519" y="400507"/>
                  </a:cubicBezTo>
                  <a:lnTo>
                    <a:pt x="739978" y="396393"/>
                  </a:lnTo>
                  <a:lnTo>
                    <a:pt x="741350" y="390220"/>
                  </a:lnTo>
                  <a:lnTo>
                    <a:pt x="742722" y="390220"/>
                  </a:lnTo>
                  <a:cubicBezTo>
                    <a:pt x="742722" y="389306"/>
                    <a:pt x="742836" y="388620"/>
                    <a:pt x="743064" y="388163"/>
                  </a:cubicBezTo>
                  <a:cubicBezTo>
                    <a:pt x="743293" y="387706"/>
                    <a:pt x="743407" y="387249"/>
                    <a:pt x="743407" y="386791"/>
                  </a:cubicBezTo>
                  <a:lnTo>
                    <a:pt x="744093" y="384734"/>
                  </a:lnTo>
                  <a:lnTo>
                    <a:pt x="745465" y="384734"/>
                  </a:lnTo>
                  <a:lnTo>
                    <a:pt x="746151" y="377876"/>
                  </a:lnTo>
                  <a:cubicBezTo>
                    <a:pt x="746608" y="377419"/>
                    <a:pt x="747065" y="377190"/>
                    <a:pt x="747522" y="377190"/>
                  </a:cubicBezTo>
                  <a:lnTo>
                    <a:pt x="747522" y="374447"/>
                  </a:lnTo>
                  <a:lnTo>
                    <a:pt x="748894" y="374447"/>
                  </a:lnTo>
                  <a:cubicBezTo>
                    <a:pt x="749351" y="373533"/>
                    <a:pt x="749580" y="372618"/>
                    <a:pt x="749580" y="371704"/>
                  </a:cubicBezTo>
                  <a:cubicBezTo>
                    <a:pt x="749580" y="370789"/>
                    <a:pt x="749808" y="369875"/>
                    <a:pt x="750265" y="368961"/>
                  </a:cubicBezTo>
                  <a:lnTo>
                    <a:pt x="751637" y="368961"/>
                  </a:lnTo>
                  <a:lnTo>
                    <a:pt x="752323" y="364160"/>
                  </a:lnTo>
                  <a:cubicBezTo>
                    <a:pt x="753237" y="364160"/>
                    <a:pt x="753694" y="363931"/>
                    <a:pt x="753694" y="363474"/>
                  </a:cubicBezTo>
                  <a:lnTo>
                    <a:pt x="753694" y="362103"/>
                  </a:lnTo>
                  <a:lnTo>
                    <a:pt x="755066" y="362103"/>
                  </a:lnTo>
                  <a:lnTo>
                    <a:pt x="755752" y="360045"/>
                  </a:lnTo>
                  <a:cubicBezTo>
                    <a:pt x="755752" y="359588"/>
                    <a:pt x="755637" y="359245"/>
                    <a:pt x="755409" y="359017"/>
                  </a:cubicBezTo>
                  <a:cubicBezTo>
                    <a:pt x="755180" y="358788"/>
                    <a:pt x="755066" y="358445"/>
                    <a:pt x="755066" y="357988"/>
                  </a:cubicBezTo>
                  <a:lnTo>
                    <a:pt x="755752" y="357988"/>
                  </a:lnTo>
                  <a:cubicBezTo>
                    <a:pt x="755752" y="357531"/>
                    <a:pt x="755866" y="357073"/>
                    <a:pt x="756095" y="356616"/>
                  </a:cubicBezTo>
                  <a:cubicBezTo>
                    <a:pt x="756323" y="356159"/>
                    <a:pt x="756438" y="355473"/>
                    <a:pt x="756438" y="354559"/>
                  </a:cubicBezTo>
                  <a:lnTo>
                    <a:pt x="757809" y="354559"/>
                  </a:lnTo>
                  <a:lnTo>
                    <a:pt x="759181" y="347701"/>
                  </a:lnTo>
                  <a:cubicBezTo>
                    <a:pt x="760095" y="346786"/>
                    <a:pt x="760781" y="344500"/>
                    <a:pt x="761238" y="340843"/>
                  </a:cubicBezTo>
                  <a:cubicBezTo>
                    <a:pt x="761695" y="337185"/>
                    <a:pt x="763753" y="334899"/>
                    <a:pt x="767410" y="333985"/>
                  </a:cubicBezTo>
                  <a:close/>
                  <a:moveTo>
                    <a:pt x="828447" y="326441"/>
                  </a:moveTo>
                  <a:cubicBezTo>
                    <a:pt x="828447" y="330099"/>
                    <a:pt x="826389" y="332613"/>
                    <a:pt x="822274" y="333985"/>
                  </a:cubicBezTo>
                  <a:lnTo>
                    <a:pt x="822274" y="330556"/>
                  </a:lnTo>
                  <a:cubicBezTo>
                    <a:pt x="822732" y="330556"/>
                    <a:pt x="822960" y="330099"/>
                    <a:pt x="822960" y="329184"/>
                  </a:cubicBezTo>
                  <a:lnTo>
                    <a:pt x="825018" y="329184"/>
                  </a:lnTo>
                  <a:lnTo>
                    <a:pt x="825018" y="327127"/>
                  </a:lnTo>
                  <a:cubicBezTo>
                    <a:pt x="825932" y="327127"/>
                    <a:pt x="826503" y="327013"/>
                    <a:pt x="826732" y="326784"/>
                  </a:cubicBezTo>
                  <a:cubicBezTo>
                    <a:pt x="826961" y="326555"/>
                    <a:pt x="827532" y="326441"/>
                    <a:pt x="828447" y="326441"/>
                  </a:cubicBezTo>
                  <a:close/>
                  <a:moveTo>
                    <a:pt x="0" y="323012"/>
                  </a:moveTo>
                  <a:cubicBezTo>
                    <a:pt x="2286" y="323012"/>
                    <a:pt x="4801" y="323469"/>
                    <a:pt x="7544" y="324384"/>
                  </a:cubicBezTo>
                  <a:cubicBezTo>
                    <a:pt x="10287" y="325298"/>
                    <a:pt x="12802" y="326212"/>
                    <a:pt x="15088" y="327127"/>
                  </a:cubicBezTo>
                  <a:lnTo>
                    <a:pt x="15088" y="327813"/>
                  </a:lnTo>
                  <a:lnTo>
                    <a:pt x="9601" y="326441"/>
                  </a:lnTo>
                  <a:cubicBezTo>
                    <a:pt x="7772" y="325527"/>
                    <a:pt x="5944" y="325298"/>
                    <a:pt x="4115" y="325755"/>
                  </a:cubicBezTo>
                  <a:cubicBezTo>
                    <a:pt x="2286" y="326212"/>
                    <a:pt x="915" y="325298"/>
                    <a:pt x="0" y="323012"/>
                  </a:cubicBezTo>
                  <a:close/>
                  <a:moveTo>
                    <a:pt x="697459" y="314782"/>
                  </a:moveTo>
                  <a:lnTo>
                    <a:pt x="697459" y="315468"/>
                  </a:lnTo>
                  <a:cubicBezTo>
                    <a:pt x="698373" y="316383"/>
                    <a:pt x="698830" y="317983"/>
                    <a:pt x="698830" y="320269"/>
                  </a:cubicBezTo>
                  <a:cubicBezTo>
                    <a:pt x="698373" y="320726"/>
                    <a:pt x="697802" y="321869"/>
                    <a:pt x="697116" y="323698"/>
                  </a:cubicBezTo>
                  <a:cubicBezTo>
                    <a:pt x="696430" y="325527"/>
                    <a:pt x="696087" y="326898"/>
                    <a:pt x="696087" y="327813"/>
                  </a:cubicBezTo>
                  <a:cubicBezTo>
                    <a:pt x="696087" y="328727"/>
                    <a:pt x="696316" y="328956"/>
                    <a:pt x="696773" y="328498"/>
                  </a:cubicBezTo>
                  <a:cubicBezTo>
                    <a:pt x="697230" y="328041"/>
                    <a:pt x="697459" y="328270"/>
                    <a:pt x="697459" y="329184"/>
                  </a:cubicBezTo>
                  <a:lnTo>
                    <a:pt x="696087" y="329184"/>
                  </a:lnTo>
                  <a:lnTo>
                    <a:pt x="696087" y="332613"/>
                  </a:lnTo>
                  <a:lnTo>
                    <a:pt x="694716" y="332613"/>
                  </a:lnTo>
                  <a:lnTo>
                    <a:pt x="695401" y="329870"/>
                  </a:lnTo>
                  <a:cubicBezTo>
                    <a:pt x="695401" y="329413"/>
                    <a:pt x="695287" y="329070"/>
                    <a:pt x="695058" y="328841"/>
                  </a:cubicBezTo>
                  <a:cubicBezTo>
                    <a:pt x="694830" y="328613"/>
                    <a:pt x="694716" y="328270"/>
                    <a:pt x="694716" y="327813"/>
                  </a:cubicBezTo>
                  <a:lnTo>
                    <a:pt x="694716" y="326441"/>
                  </a:lnTo>
                  <a:lnTo>
                    <a:pt x="695401" y="326441"/>
                  </a:lnTo>
                  <a:cubicBezTo>
                    <a:pt x="695401" y="324612"/>
                    <a:pt x="695287" y="323012"/>
                    <a:pt x="695058" y="321640"/>
                  </a:cubicBezTo>
                  <a:cubicBezTo>
                    <a:pt x="694830" y="320269"/>
                    <a:pt x="694716" y="318897"/>
                    <a:pt x="694716" y="317526"/>
                  </a:cubicBezTo>
                  <a:cubicBezTo>
                    <a:pt x="695173" y="317068"/>
                    <a:pt x="695630" y="316497"/>
                    <a:pt x="696087" y="315811"/>
                  </a:cubicBezTo>
                  <a:cubicBezTo>
                    <a:pt x="696544" y="315125"/>
                    <a:pt x="697002" y="314782"/>
                    <a:pt x="697459" y="314782"/>
                  </a:cubicBezTo>
                  <a:close/>
                  <a:moveTo>
                    <a:pt x="407365" y="288036"/>
                  </a:moveTo>
                  <a:lnTo>
                    <a:pt x="410109" y="288036"/>
                  </a:lnTo>
                  <a:cubicBezTo>
                    <a:pt x="410109" y="288951"/>
                    <a:pt x="410337" y="289636"/>
                    <a:pt x="410794" y="290094"/>
                  </a:cubicBezTo>
                  <a:lnTo>
                    <a:pt x="414223" y="291465"/>
                  </a:lnTo>
                  <a:cubicBezTo>
                    <a:pt x="414681" y="292380"/>
                    <a:pt x="414909" y="293294"/>
                    <a:pt x="414909" y="294208"/>
                  </a:cubicBezTo>
                  <a:lnTo>
                    <a:pt x="416967" y="294208"/>
                  </a:lnTo>
                  <a:lnTo>
                    <a:pt x="416967" y="296266"/>
                  </a:lnTo>
                  <a:cubicBezTo>
                    <a:pt x="418795" y="296723"/>
                    <a:pt x="419938" y="297866"/>
                    <a:pt x="420396" y="299695"/>
                  </a:cubicBezTo>
                  <a:cubicBezTo>
                    <a:pt x="419024" y="299238"/>
                    <a:pt x="417881" y="298552"/>
                    <a:pt x="416967" y="297637"/>
                  </a:cubicBezTo>
                  <a:lnTo>
                    <a:pt x="414909" y="296266"/>
                  </a:lnTo>
                  <a:cubicBezTo>
                    <a:pt x="413995" y="295809"/>
                    <a:pt x="412966" y="295580"/>
                    <a:pt x="411823" y="295580"/>
                  </a:cubicBezTo>
                  <a:cubicBezTo>
                    <a:pt x="410680" y="295580"/>
                    <a:pt x="410109" y="294894"/>
                    <a:pt x="410109" y="293523"/>
                  </a:cubicBezTo>
                  <a:cubicBezTo>
                    <a:pt x="409194" y="292608"/>
                    <a:pt x="408508" y="292037"/>
                    <a:pt x="408051" y="291808"/>
                  </a:cubicBezTo>
                  <a:cubicBezTo>
                    <a:pt x="407594" y="291580"/>
                    <a:pt x="407365" y="290322"/>
                    <a:pt x="407365" y="288036"/>
                  </a:cubicBezTo>
                  <a:close/>
                  <a:moveTo>
                    <a:pt x="556870" y="254432"/>
                  </a:moveTo>
                  <a:lnTo>
                    <a:pt x="556870" y="255118"/>
                  </a:lnTo>
                  <a:cubicBezTo>
                    <a:pt x="557784" y="256032"/>
                    <a:pt x="558584" y="257290"/>
                    <a:pt x="559270" y="258890"/>
                  </a:cubicBezTo>
                  <a:cubicBezTo>
                    <a:pt x="559956" y="260490"/>
                    <a:pt x="560756" y="261976"/>
                    <a:pt x="561670" y="263347"/>
                  </a:cubicBezTo>
                  <a:lnTo>
                    <a:pt x="562356" y="266091"/>
                  </a:lnTo>
                  <a:cubicBezTo>
                    <a:pt x="562813" y="267005"/>
                    <a:pt x="563042" y="268148"/>
                    <a:pt x="563042" y="269520"/>
                  </a:cubicBezTo>
                  <a:lnTo>
                    <a:pt x="564414" y="269520"/>
                  </a:lnTo>
                  <a:lnTo>
                    <a:pt x="564414" y="272263"/>
                  </a:lnTo>
                  <a:cubicBezTo>
                    <a:pt x="565328" y="272263"/>
                    <a:pt x="565899" y="272834"/>
                    <a:pt x="566128" y="273977"/>
                  </a:cubicBezTo>
                  <a:cubicBezTo>
                    <a:pt x="566357" y="275120"/>
                    <a:pt x="566700" y="275920"/>
                    <a:pt x="567157" y="276378"/>
                  </a:cubicBezTo>
                  <a:lnTo>
                    <a:pt x="565099" y="276378"/>
                  </a:lnTo>
                  <a:cubicBezTo>
                    <a:pt x="565099" y="275006"/>
                    <a:pt x="564871" y="273863"/>
                    <a:pt x="564414" y="272949"/>
                  </a:cubicBezTo>
                  <a:lnTo>
                    <a:pt x="563042" y="272949"/>
                  </a:lnTo>
                  <a:lnTo>
                    <a:pt x="563042" y="270205"/>
                  </a:lnTo>
                  <a:cubicBezTo>
                    <a:pt x="562128" y="270205"/>
                    <a:pt x="561556" y="269520"/>
                    <a:pt x="561327" y="268148"/>
                  </a:cubicBezTo>
                  <a:cubicBezTo>
                    <a:pt x="561099" y="266776"/>
                    <a:pt x="560527" y="265862"/>
                    <a:pt x="559613" y="265405"/>
                  </a:cubicBezTo>
                  <a:cubicBezTo>
                    <a:pt x="558699" y="264948"/>
                    <a:pt x="558127" y="264605"/>
                    <a:pt x="557898" y="264376"/>
                  </a:cubicBezTo>
                  <a:cubicBezTo>
                    <a:pt x="557670" y="264148"/>
                    <a:pt x="557098" y="263805"/>
                    <a:pt x="556184" y="263347"/>
                  </a:cubicBezTo>
                  <a:lnTo>
                    <a:pt x="555498" y="255118"/>
                  </a:lnTo>
                  <a:cubicBezTo>
                    <a:pt x="555955" y="255118"/>
                    <a:pt x="556184" y="255004"/>
                    <a:pt x="556184" y="254775"/>
                  </a:cubicBezTo>
                  <a:cubicBezTo>
                    <a:pt x="556184" y="254546"/>
                    <a:pt x="556413" y="254432"/>
                    <a:pt x="556870" y="254432"/>
                  </a:cubicBezTo>
                  <a:close/>
                  <a:moveTo>
                    <a:pt x="345643" y="211227"/>
                  </a:moveTo>
                  <a:lnTo>
                    <a:pt x="344958" y="212598"/>
                  </a:lnTo>
                  <a:lnTo>
                    <a:pt x="344272" y="211912"/>
                  </a:lnTo>
                  <a:cubicBezTo>
                    <a:pt x="344272" y="211455"/>
                    <a:pt x="344729" y="211227"/>
                    <a:pt x="345643" y="211227"/>
                  </a:cubicBezTo>
                  <a:close/>
                  <a:moveTo>
                    <a:pt x="337414" y="203683"/>
                  </a:moveTo>
                  <a:cubicBezTo>
                    <a:pt x="337871" y="204140"/>
                    <a:pt x="338214" y="204369"/>
                    <a:pt x="338442" y="204369"/>
                  </a:cubicBezTo>
                  <a:cubicBezTo>
                    <a:pt x="338671" y="204369"/>
                    <a:pt x="339014" y="204597"/>
                    <a:pt x="339471" y="205054"/>
                  </a:cubicBezTo>
                  <a:lnTo>
                    <a:pt x="339471" y="205740"/>
                  </a:lnTo>
                  <a:cubicBezTo>
                    <a:pt x="339928" y="206197"/>
                    <a:pt x="340386" y="206426"/>
                    <a:pt x="340843" y="206426"/>
                  </a:cubicBezTo>
                  <a:cubicBezTo>
                    <a:pt x="341300" y="206426"/>
                    <a:pt x="341757" y="207112"/>
                    <a:pt x="342214" y="208483"/>
                  </a:cubicBezTo>
                  <a:cubicBezTo>
                    <a:pt x="342672" y="208941"/>
                    <a:pt x="343129" y="209398"/>
                    <a:pt x="343586" y="209855"/>
                  </a:cubicBezTo>
                  <a:cubicBezTo>
                    <a:pt x="340386" y="209398"/>
                    <a:pt x="338328" y="207340"/>
                    <a:pt x="337414" y="203683"/>
                  </a:cubicBezTo>
                  <a:close/>
                  <a:moveTo>
                    <a:pt x="292151" y="190653"/>
                  </a:moveTo>
                  <a:lnTo>
                    <a:pt x="293523" y="190653"/>
                  </a:lnTo>
                  <a:cubicBezTo>
                    <a:pt x="294437" y="192024"/>
                    <a:pt x="296037" y="193167"/>
                    <a:pt x="298323" y="194082"/>
                  </a:cubicBezTo>
                  <a:cubicBezTo>
                    <a:pt x="297409" y="194996"/>
                    <a:pt x="296952" y="195453"/>
                    <a:pt x="296952" y="195453"/>
                  </a:cubicBezTo>
                  <a:lnTo>
                    <a:pt x="296266" y="194767"/>
                  </a:lnTo>
                  <a:lnTo>
                    <a:pt x="296266" y="194082"/>
                  </a:lnTo>
                  <a:cubicBezTo>
                    <a:pt x="293980" y="193624"/>
                    <a:pt x="292608" y="192481"/>
                    <a:pt x="292151" y="190653"/>
                  </a:cubicBezTo>
                  <a:close/>
                  <a:moveTo>
                    <a:pt x="268148" y="170079"/>
                  </a:moveTo>
                  <a:cubicBezTo>
                    <a:pt x="271806" y="170536"/>
                    <a:pt x="273863" y="171793"/>
                    <a:pt x="274320" y="173851"/>
                  </a:cubicBezTo>
                  <a:cubicBezTo>
                    <a:pt x="274777" y="175908"/>
                    <a:pt x="276835" y="177394"/>
                    <a:pt x="280492" y="178308"/>
                  </a:cubicBezTo>
                  <a:lnTo>
                    <a:pt x="280492" y="179680"/>
                  </a:lnTo>
                  <a:lnTo>
                    <a:pt x="281864" y="179680"/>
                  </a:lnTo>
                  <a:lnTo>
                    <a:pt x="281864" y="181737"/>
                  </a:lnTo>
                  <a:cubicBezTo>
                    <a:pt x="282778" y="182194"/>
                    <a:pt x="283236" y="182537"/>
                    <a:pt x="283236" y="182766"/>
                  </a:cubicBezTo>
                  <a:cubicBezTo>
                    <a:pt x="283236" y="182994"/>
                    <a:pt x="283464" y="183337"/>
                    <a:pt x="283921" y="183795"/>
                  </a:cubicBezTo>
                  <a:lnTo>
                    <a:pt x="285979" y="184480"/>
                  </a:lnTo>
                  <a:lnTo>
                    <a:pt x="292151" y="190653"/>
                  </a:lnTo>
                  <a:lnTo>
                    <a:pt x="290094" y="190653"/>
                  </a:lnTo>
                  <a:cubicBezTo>
                    <a:pt x="289179" y="189281"/>
                    <a:pt x="288379" y="188481"/>
                    <a:pt x="287693" y="188252"/>
                  </a:cubicBezTo>
                  <a:cubicBezTo>
                    <a:pt x="287007" y="188024"/>
                    <a:pt x="286436" y="186995"/>
                    <a:pt x="285979" y="185166"/>
                  </a:cubicBezTo>
                  <a:cubicBezTo>
                    <a:pt x="282778" y="184252"/>
                    <a:pt x="280378" y="182880"/>
                    <a:pt x="278778" y="181051"/>
                  </a:cubicBezTo>
                  <a:cubicBezTo>
                    <a:pt x="277178" y="179223"/>
                    <a:pt x="275692" y="177622"/>
                    <a:pt x="274320" y="176251"/>
                  </a:cubicBezTo>
                  <a:lnTo>
                    <a:pt x="270891" y="175565"/>
                  </a:lnTo>
                  <a:cubicBezTo>
                    <a:pt x="269520" y="174651"/>
                    <a:pt x="268719" y="174079"/>
                    <a:pt x="268491" y="173851"/>
                  </a:cubicBezTo>
                  <a:cubicBezTo>
                    <a:pt x="268262" y="173622"/>
                    <a:pt x="268148" y="172365"/>
                    <a:pt x="268148" y="170079"/>
                  </a:cubicBezTo>
                  <a:close/>
                  <a:moveTo>
                    <a:pt x="502692" y="137160"/>
                  </a:moveTo>
                  <a:lnTo>
                    <a:pt x="502692" y="139218"/>
                  </a:lnTo>
                  <a:lnTo>
                    <a:pt x="502006" y="139218"/>
                  </a:lnTo>
                  <a:cubicBezTo>
                    <a:pt x="502463" y="138303"/>
                    <a:pt x="502577" y="137960"/>
                    <a:pt x="502349" y="138189"/>
                  </a:cubicBezTo>
                  <a:cubicBezTo>
                    <a:pt x="502120" y="138418"/>
                    <a:pt x="502234" y="138075"/>
                    <a:pt x="502692" y="137160"/>
                  </a:cubicBezTo>
                  <a:close/>
                  <a:moveTo>
                    <a:pt x="676885" y="123444"/>
                  </a:moveTo>
                  <a:lnTo>
                    <a:pt x="679628" y="124130"/>
                  </a:lnTo>
                  <a:cubicBezTo>
                    <a:pt x="679628" y="124587"/>
                    <a:pt x="679857" y="125044"/>
                    <a:pt x="680314" y="125502"/>
                  </a:cubicBezTo>
                  <a:lnTo>
                    <a:pt x="681000" y="128245"/>
                  </a:lnTo>
                  <a:lnTo>
                    <a:pt x="682371" y="128245"/>
                  </a:lnTo>
                  <a:lnTo>
                    <a:pt x="682371" y="133731"/>
                  </a:lnTo>
                  <a:lnTo>
                    <a:pt x="681000" y="133731"/>
                  </a:lnTo>
                  <a:lnTo>
                    <a:pt x="680314" y="138532"/>
                  </a:lnTo>
                  <a:cubicBezTo>
                    <a:pt x="679399" y="140361"/>
                    <a:pt x="678942" y="141961"/>
                    <a:pt x="678942" y="143332"/>
                  </a:cubicBezTo>
                  <a:lnTo>
                    <a:pt x="677571" y="143332"/>
                  </a:lnTo>
                  <a:lnTo>
                    <a:pt x="677571" y="145390"/>
                  </a:lnTo>
                  <a:cubicBezTo>
                    <a:pt x="677113" y="145390"/>
                    <a:pt x="676885" y="145504"/>
                    <a:pt x="676885" y="145733"/>
                  </a:cubicBezTo>
                  <a:cubicBezTo>
                    <a:pt x="676885" y="145961"/>
                    <a:pt x="676656" y="146076"/>
                    <a:pt x="676199" y="146076"/>
                  </a:cubicBezTo>
                  <a:lnTo>
                    <a:pt x="676199" y="149505"/>
                  </a:lnTo>
                  <a:lnTo>
                    <a:pt x="674827" y="149505"/>
                  </a:lnTo>
                  <a:lnTo>
                    <a:pt x="673456" y="161163"/>
                  </a:lnTo>
                  <a:lnTo>
                    <a:pt x="672084" y="161163"/>
                  </a:lnTo>
                  <a:lnTo>
                    <a:pt x="670027" y="183795"/>
                  </a:lnTo>
                  <a:lnTo>
                    <a:pt x="668655" y="183795"/>
                  </a:lnTo>
                  <a:lnTo>
                    <a:pt x="667284" y="194767"/>
                  </a:lnTo>
                  <a:lnTo>
                    <a:pt x="665912" y="194767"/>
                  </a:lnTo>
                  <a:cubicBezTo>
                    <a:pt x="665912" y="197053"/>
                    <a:pt x="665683" y="198654"/>
                    <a:pt x="665226" y="199568"/>
                  </a:cubicBezTo>
                  <a:lnTo>
                    <a:pt x="663855" y="203683"/>
                  </a:lnTo>
                  <a:lnTo>
                    <a:pt x="662483" y="203683"/>
                  </a:lnTo>
                  <a:lnTo>
                    <a:pt x="661797" y="208483"/>
                  </a:lnTo>
                  <a:cubicBezTo>
                    <a:pt x="661340" y="208483"/>
                    <a:pt x="660997" y="208598"/>
                    <a:pt x="660768" y="208826"/>
                  </a:cubicBezTo>
                  <a:cubicBezTo>
                    <a:pt x="660540" y="209055"/>
                    <a:pt x="660197" y="209169"/>
                    <a:pt x="659740" y="209169"/>
                  </a:cubicBezTo>
                  <a:lnTo>
                    <a:pt x="658368" y="218770"/>
                  </a:lnTo>
                  <a:cubicBezTo>
                    <a:pt x="657911" y="219228"/>
                    <a:pt x="657568" y="219456"/>
                    <a:pt x="657339" y="219456"/>
                  </a:cubicBezTo>
                  <a:cubicBezTo>
                    <a:pt x="657111" y="219456"/>
                    <a:pt x="656768" y="219685"/>
                    <a:pt x="656311" y="220142"/>
                  </a:cubicBezTo>
                  <a:cubicBezTo>
                    <a:pt x="655396" y="223800"/>
                    <a:pt x="654596" y="228029"/>
                    <a:pt x="653910" y="232829"/>
                  </a:cubicBezTo>
                  <a:cubicBezTo>
                    <a:pt x="653225" y="237630"/>
                    <a:pt x="651053" y="240030"/>
                    <a:pt x="647395" y="240030"/>
                  </a:cubicBezTo>
                  <a:cubicBezTo>
                    <a:pt x="647853" y="238201"/>
                    <a:pt x="648081" y="236373"/>
                    <a:pt x="648081" y="234544"/>
                  </a:cubicBezTo>
                  <a:cubicBezTo>
                    <a:pt x="648081" y="232715"/>
                    <a:pt x="648310" y="230886"/>
                    <a:pt x="648767" y="229057"/>
                  </a:cubicBezTo>
                  <a:lnTo>
                    <a:pt x="649453" y="229057"/>
                  </a:lnTo>
                  <a:cubicBezTo>
                    <a:pt x="649453" y="226771"/>
                    <a:pt x="649567" y="224828"/>
                    <a:pt x="649796" y="223228"/>
                  </a:cubicBezTo>
                  <a:cubicBezTo>
                    <a:pt x="650024" y="221628"/>
                    <a:pt x="650139" y="219913"/>
                    <a:pt x="650139" y="218085"/>
                  </a:cubicBezTo>
                  <a:lnTo>
                    <a:pt x="650824" y="215341"/>
                  </a:lnTo>
                  <a:lnTo>
                    <a:pt x="652196" y="215341"/>
                  </a:lnTo>
                  <a:lnTo>
                    <a:pt x="653568" y="200254"/>
                  </a:lnTo>
                  <a:cubicBezTo>
                    <a:pt x="654939" y="200254"/>
                    <a:pt x="655739" y="198768"/>
                    <a:pt x="655968" y="195796"/>
                  </a:cubicBezTo>
                  <a:cubicBezTo>
                    <a:pt x="656196" y="192824"/>
                    <a:pt x="656311" y="190424"/>
                    <a:pt x="656311" y="188595"/>
                  </a:cubicBezTo>
                  <a:lnTo>
                    <a:pt x="656997" y="185166"/>
                  </a:lnTo>
                  <a:lnTo>
                    <a:pt x="658368" y="185166"/>
                  </a:lnTo>
                  <a:lnTo>
                    <a:pt x="659740" y="169393"/>
                  </a:lnTo>
                  <a:lnTo>
                    <a:pt x="661111" y="169393"/>
                  </a:lnTo>
                  <a:lnTo>
                    <a:pt x="662483" y="161163"/>
                  </a:lnTo>
                  <a:lnTo>
                    <a:pt x="663855" y="161163"/>
                  </a:lnTo>
                  <a:lnTo>
                    <a:pt x="665912" y="154991"/>
                  </a:lnTo>
                  <a:cubicBezTo>
                    <a:pt x="666369" y="153162"/>
                    <a:pt x="666598" y="151562"/>
                    <a:pt x="666598" y="150190"/>
                  </a:cubicBezTo>
                  <a:cubicBezTo>
                    <a:pt x="666598" y="148819"/>
                    <a:pt x="666826" y="147219"/>
                    <a:pt x="667284" y="145390"/>
                  </a:cubicBezTo>
                  <a:lnTo>
                    <a:pt x="668655" y="139218"/>
                  </a:lnTo>
                  <a:lnTo>
                    <a:pt x="670027" y="139218"/>
                  </a:lnTo>
                  <a:cubicBezTo>
                    <a:pt x="670027" y="138303"/>
                    <a:pt x="669798" y="137389"/>
                    <a:pt x="669341" y="136474"/>
                  </a:cubicBezTo>
                  <a:cubicBezTo>
                    <a:pt x="668884" y="135560"/>
                    <a:pt x="668655" y="134417"/>
                    <a:pt x="668655" y="133045"/>
                  </a:cubicBezTo>
                  <a:lnTo>
                    <a:pt x="670027" y="133045"/>
                  </a:lnTo>
                  <a:cubicBezTo>
                    <a:pt x="670484" y="130759"/>
                    <a:pt x="670827" y="128816"/>
                    <a:pt x="671055" y="127216"/>
                  </a:cubicBezTo>
                  <a:cubicBezTo>
                    <a:pt x="671284" y="125616"/>
                    <a:pt x="673227" y="124359"/>
                    <a:pt x="676885" y="123444"/>
                  </a:cubicBezTo>
                  <a:close/>
                  <a:moveTo>
                    <a:pt x="491719" y="121387"/>
                  </a:moveTo>
                  <a:lnTo>
                    <a:pt x="493776" y="122073"/>
                  </a:lnTo>
                  <a:cubicBezTo>
                    <a:pt x="495148" y="123444"/>
                    <a:pt x="496405" y="125387"/>
                    <a:pt x="497548" y="127902"/>
                  </a:cubicBezTo>
                  <a:cubicBezTo>
                    <a:pt x="498691" y="130417"/>
                    <a:pt x="499720" y="132588"/>
                    <a:pt x="500634" y="134417"/>
                  </a:cubicBezTo>
                  <a:lnTo>
                    <a:pt x="499263" y="133731"/>
                  </a:lnTo>
                  <a:cubicBezTo>
                    <a:pt x="499263" y="133731"/>
                    <a:pt x="498805" y="132817"/>
                    <a:pt x="497891" y="130988"/>
                  </a:cubicBezTo>
                  <a:lnTo>
                    <a:pt x="496519" y="130988"/>
                  </a:lnTo>
                  <a:lnTo>
                    <a:pt x="496519" y="129616"/>
                  </a:lnTo>
                  <a:cubicBezTo>
                    <a:pt x="496519" y="129159"/>
                    <a:pt x="495719" y="128245"/>
                    <a:pt x="494119" y="126873"/>
                  </a:cubicBezTo>
                  <a:cubicBezTo>
                    <a:pt x="492519" y="125502"/>
                    <a:pt x="491719" y="123673"/>
                    <a:pt x="491719" y="121387"/>
                  </a:cubicBezTo>
                  <a:close/>
                  <a:moveTo>
                    <a:pt x="2743" y="82982"/>
                  </a:moveTo>
                  <a:cubicBezTo>
                    <a:pt x="4115" y="83439"/>
                    <a:pt x="5258" y="83896"/>
                    <a:pt x="6172" y="84354"/>
                  </a:cubicBezTo>
                  <a:lnTo>
                    <a:pt x="5486" y="85039"/>
                  </a:lnTo>
                  <a:lnTo>
                    <a:pt x="5486" y="85725"/>
                  </a:lnTo>
                  <a:lnTo>
                    <a:pt x="2743" y="85725"/>
                  </a:lnTo>
                  <a:close/>
                  <a:moveTo>
                    <a:pt x="307239" y="28804"/>
                  </a:moveTo>
                  <a:lnTo>
                    <a:pt x="307924" y="30175"/>
                  </a:lnTo>
                  <a:cubicBezTo>
                    <a:pt x="308839" y="30633"/>
                    <a:pt x="309410" y="31090"/>
                    <a:pt x="309639" y="31547"/>
                  </a:cubicBezTo>
                  <a:cubicBezTo>
                    <a:pt x="309867" y="32004"/>
                    <a:pt x="310439" y="32690"/>
                    <a:pt x="311353" y="33604"/>
                  </a:cubicBezTo>
                  <a:lnTo>
                    <a:pt x="311353" y="35662"/>
                  </a:lnTo>
                  <a:cubicBezTo>
                    <a:pt x="310439" y="34747"/>
                    <a:pt x="309525" y="33947"/>
                    <a:pt x="308610" y="33262"/>
                  </a:cubicBezTo>
                  <a:cubicBezTo>
                    <a:pt x="307696" y="32576"/>
                    <a:pt x="307239" y="31090"/>
                    <a:pt x="307239" y="28804"/>
                  </a:cubicBezTo>
                  <a:close/>
                  <a:moveTo>
                    <a:pt x="301752" y="24003"/>
                  </a:moveTo>
                  <a:lnTo>
                    <a:pt x="304495" y="24003"/>
                  </a:lnTo>
                  <a:cubicBezTo>
                    <a:pt x="304953" y="24918"/>
                    <a:pt x="305410" y="25718"/>
                    <a:pt x="305867" y="26404"/>
                  </a:cubicBezTo>
                  <a:cubicBezTo>
                    <a:pt x="306324" y="27089"/>
                    <a:pt x="306781" y="27889"/>
                    <a:pt x="307239" y="28804"/>
                  </a:cubicBezTo>
                  <a:cubicBezTo>
                    <a:pt x="304495" y="28804"/>
                    <a:pt x="302667" y="27204"/>
                    <a:pt x="301752" y="24003"/>
                  </a:cubicBezTo>
                  <a:close/>
                  <a:moveTo>
                    <a:pt x="582244" y="0"/>
                  </a:moveTo>
                  <a:cubicBezTo>
                    <a:pt x="583159" y="2286"/>
                    <a:pt x="584302" y="3658"/>
                    <a:pt x="585673" y="4115"/>
                  </a:cubicBezTo>
                  <a:lnTo>
                    <a:pt x="585673" y="9601"/>
                  </a:lnTo>
                  <a:cubicBezTo>
                    <a:pt x="584759" y="10059"/>
                    <a:pt x="583616" y="10287"/>
                    <a:pt x="582244" y="10287"/>
                  </a:cubicBezTo>
                  <a:cubicBezTo>
                    <a:pt x="581330" y="8458"/>
                    <a:pt x="580644" y="7315"/>
                    <a:pt x="580187" y="6858"/>
                  </a:cubicBezTo>
                  <a:cubicBezTo>
                    <a:pt x="579730" y="6401"/>
                    <a:pt x="579501" y="4572"/>
                    <a:pt x="579501" y="1372"/>
                  </a:cubicBezTo>
                  <a:cubicBezTo>
                    <a:pt x="579501" y="1372"/>
                    <a:pt x="580416" y="915"/>
                    <a:pt x="58224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10614" y="1764406"/>
            <a:ext cx="3335628" cy="3335628"/>
          </a:xfrm>
          <a:custGeom>
            <a:avLst/>
            <a:gdLst>
              <a:gd name="connsiteX0" fmla="*/ 1667814 w 3335628"/>
              <a:gd name="connsiteY0" fmla="*/ 0 h 3335628"/>
              <a:gd name="connsiteX1" fmla="*/ 3335628 w 3335628"/>
              <a:gd name="connsiteY1" fmla="*/ 1667814 h 3335628"/>
              <a:gd name="connsiteX2" fmla="*/ 1667814 w 3335628"/>
              <a:gd name="connsiteY2" fmla="*/ 3335628 h 3335628"/>
              <a:gd name="connsiteX3" fmla="*/ 0 w 3335628"/>
              <a:gd name="connsiteY3" fmla="*/ 1667814 h 3335628"/>
              <a:gd name="connsiteX4" fmla="*/ 1667814 w 3335628"/>
              <a:gd name="connsiteY4" fmla="*/ 0 h 333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8" h="3335628">
                <a:moveTo>
                  <a:pt x="1667814" y="0"/>
                </a:moveTo>
                <a:cubicBezTo>
                  <a:pt x="2588922" y="0"/>
                  <a:pt x="3335628" y="746706"/>
                  <a:pt x="3335628" y="1667814"/>
                </a:cubicBezTo>
                <a:cubicBezTo>
                  <a:pt x="3335628" y="2588922"/>
                  <a:pt x="2588922" y="3335628"/>
                  <a:pt x="1667814" y="3335628"/>
                </a:cubicBezTo>
                <a:cubicBezTo>
                  <a:pt x="746706" y="3335628"/>
                  <a:pt x="0" y="2588922"/>
                  <a:pt x="0" y="1667814"/>
                </a:cubicBezTo>
                <a:cubicBezTo>
                  <a:pt x="0" y="746706"/>
                  <a:pt x="746706" y="0"/>
                  <a:pt x="166781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6565520-9C42-4122-AB22-DF2D4A4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E6C6D928-6218-4AE1-9551-17D42114FD0C}"/>
              </a:ext>
            </a:extLst>
          </p:cNvPr>
          <p:cNvSpPr/>
          <p:nvPr userDrawn="1"/>
        </p:nvSpPr>
        <p:spPr>
          <a:xfrm rot="5400000">
            <a:off x="1358967" y="2232463"/>
            <a:ext cx="1236871" cy="2278407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6843315-6366-4820-974D-5C94C51ACC10}"/>
              </a:ext>
            </a:extLst>
          </p:cNvPr>
          <p:cNvSpPr/>
          <p:nvPr userDrawn="1"/>
        </p:nvSpPr>
        <p:spPr>
          <a:xfrm rot="5400000">
            <a:off x="4155128" y="2232464"/>
            <a:ext cx="1236872" cy="2278409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EFF6945-8535-41FD-9E7E-D228DD36A7C6}"/>
              </a:ext>
            </a:extLst>
          </p:cNvPr>
          <p:cNvSpPr/>
          <p:nvPr userDrawn="1"/>
        </p:nvSpPr>
        <p:spPr>
          <a:xfrm rot="5400000">
            <a:off x="6951289" y="2232462"/>
            <a:ext cx="1236872" cy="2278408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xmlns="" id="{C203B62A-2B7F-4EAD-AB0F-946D130E2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827" y="4581417"/>
            <a:ext cx="2278407" cy="1236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xmlns="" id="{15972343-7AD9-4E79-B343-729662DD3A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34359" y="4604690"/>
            <a:ext cx="2278407" cy="1236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xmlns="" id="{E394B709-EE83-471B-A9EE-FD1F703761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30522" y="4576981"/>
            <a:ext cx="2278407" cy="1236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xmlns="" id="{4306B6C1-1746-4012-BAA8-97905CEF40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8247" y="3109787"/>
            <a:ext cx="630864" cy="523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xmlns="" id="{7730E4FA-7F3B-4F60-B175-7F8AED7399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8561" y="3118622"/>
            <a:ext cx="558186" cy="523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xmlns="" id="{1201AB4E-9D70-460F-9658-9E67CB713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4681" y="3146331"/>
            <a:ext cx="567999" cy="49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B20A5BC-593D-40E7-B8BA-F25D09931732}"/>
              </a:ext>
            </a:extLst>
          </p:cNvPr>
          <p:cNvSpPr/>
          <p:nvPr userDrawn="1"/>
        </p:nvSpPr>
        <p:spPr>
          <a:xfrm rot="5400000">
            <a:off x="9747451" y="2232462"/>
            <a:ext cx="1236872" cy="2278408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68DA8E3B-CC70-4B45-AADA-94CC2E1B58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26684" y="4595820"/>
            <a:ext cx="2278407" cy="1236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xmlns="" id="{0683FA84-38CD-4BAC-AAF2-118ADAE513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55993" y="3147683"/>
            <a:ext cx="567999" cy="49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</p:spTree>
    <p:extLst>
      <p:ext uri="{BB962C8B-B14F-4D97-AF65-F5344CB8AC3E}">
        <p14:creationId xmlns:p14="http://schemas.microsoft.com/office/powerpoint/2010/main" val="11772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9" grpId="0" build="p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  <p:bldP spid="12" grpId="0" build="p"/>
      <p:bldP spid="13" grpId="0" animBg="1"/>
      <p:bldP spid="14" grpId="0" build="p"/>
      <p:bldP spid="15" grpId="0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1">
            <a:extLst>
              <a:ext uri="{FF2B5EF4-FFF2-40B4-BE49-F238E27FC236}">
                <a16:creationId xmlns:a16="http://schemas.microsoft.com/office/drawing/2014/main" xmlns="" id="{FD770683-C6A0-4609-8157-2B338E599D4E}"/>
              </a:ext>
            </a:extLst>
          </p:cNvPr>
          <p:cNvSpPr/>
          <p:nvPr userDrawn="1"/>
        </p:nvSpPr>
        <p:spPr>
          <a:xfrm>
            <a:off x="719403" y="4030963"/>
            <a:ext cx="2304256" cy="6461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93C39F0B-0D25-40ED-B1A5-F9A796A27BEF}"/>
              </a:ext>
            </a:extLst>
          </p:cNvPr>
          <p:cNvSpPr/>
          <p:nvPr userDrawn="1"/>
        </p:nvSpPr>
        <p:spPr>
          <a:xfrm>
            <a:off x="2831637" y="4030963"/>
            <a:ext cx="2304256" cy="64617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xmlns="" id="{D529BD0C-E835-4438-A51B-AB1C6C36016D}"/>
              </a:ext>
            </a:extLst>
          </p:cNvPr>
          <p:cNvSpPr/>
          <p:nvPr userDrawn="1"/>
        </p:nvSpPr>
        <p:spPr>
          <a:xfrm>
            <a:off x="4943872" y="4030963"/>
            <a:ext cx="2304256" cy="646176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xmlns="" id="{7B6EF204-EC0C-46A0-82D0-8A0F7DBBB3C7}"/>
              </a:ext>
            </a:extLst>
          </p:cNvPr>
          <p:cNvSpPr/>
          <p:nvPr userDrawn="1"/>
        </p:nvSpPr>
        <p:spPr>
          <a:xfrm>
            <a:off x="7056107" y="4030963"/>
            <a:ext cx="2304256" cy="646176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xmlns="" id="{2CEE1EEC-86F5-4E45-B8E3-02374A90DA0F}"/>
              </a:ext>
            </a:extLst>
          </p:cNvPr>
          <p:cNvSpPr/>
          <p:nvPr userDrawn="1"/>
        </p:nvSpPr>
        <p:spPr>
          <a:xfrm>
            <a:off x="9168341" y="4030963"/>
            <a:ext cx="2304256" cy="646176"/>
          </a:xfrm>
          <a:prstGeom prst="chevron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ABCBC02-48E2-4D5E-9FB4-6EABAAFC14D9}"/>
              </a:ext>
            </a:extLst>
          </p:cNvPr>
          <p:cNvSpPr/>
          <p:nvPr/>
        </p:nvSpPr>
        <p:spPr>
          <a:xfrm>
            <a:off x="1353561" y="2514546"/>
            <a:ext cx="864096" cy="8640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dern Pictograms" pitchFamily="50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10BB4D7-1C9E-433D-A004-639FE4D22ED1}"/>
              </a:ext>
            </a:extLst>
          </p:cNvPr>
          <p:cNvSpPr/>
          <p:nvPr userDrawn="1"/>
        </p:nvSpPr>
        <p:spPr>
          <a:xfrm>
            <a:off x="3453609" y="2514546"/>
            <a:ext cx="864096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14090B6-814D-44E9-A320-5E41664640B3}"/>
              </a:ext>
            </a:extLst>
          </p:cNvPr>
          <p:cNvSpPr/>
          <p:nvPr/>
        </p:nvSpPr>
        <p:spPr>
          <a:xfrm>
            <a:off x="5663952" y="2514549"/>
            <a:ext cx="864096" cy="86409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BE21CED-9603-4C14-807D-ED04A637A21C}"/>
              </a:ext>
            </a:extLst>
          </p:cNvPr>
          <p:cNvSpPr/>
          <p:nvPr/>
        </p:nvSpPr>
        <p:spPr>
          <a:xfrm>
            <a:off x="7715814" y="2500927"/>
            <a:ext cx="86409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EB95C28-5AB1-4306-A727-AF5203C60FFC}"/>
              </a:ext>
            </a:extLst>
          </p:cNvPr>
          <p:cNvSpPr/>
          <p:nvPr/>
        </p:nvSpPr>
        <p:spPr>
          <a:xfrm>
            <a:off x="9888421" y="2500926"/>
            <a:ext cx="864096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9E335B7-203E-4A52-A9E5-045D8A7B2E41}"/>
              </a:ext>
            </a:extLst>
          </p:cNvPr>
          <p:cNvCxnSpPr/>
          <p:nvPr userDrawn="1"/>
        </p:nvCxnSpPr>
        <p:spPr>
          <a:xfrm>
            <a:off x="1750982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7953860-70AC-440C-81D8-ED1FD038C2EE}"/>
              </a:ext>
            </a:extLst>
          </p:cNvPr>
          <p:cNvCxnSpPr/>
          <p:nvPr userDrawn="1"/>
        </p:nvCxnSpPr>
        <p:spPr>
          <a:xfrm>
            <a:off x="3885657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C65A497-F40B-4D72-AAE7-4DA70AF09D22}"/>
              </a:ext>
            </a:extLst>
          </p:cNvPr>
          <p:cNvCxnSpPr/>
          <p:nvPr userDrawn="1"/>
        </p:nvCxnSpPr>
        <p:spPr>
          <a:xfrm>
            <a:off x="6096000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70F0F59-F946-4195-8AAC-B2E12CA6ACCE}"/>
              </a:ext>
            </a:extLst>
          </p:cNvPr>
          <p:cNvCxnSpPr/>
          <p:nvPr userDrawn="1"/>
        </p:nvCxnSpPr>
        <p:spPr>
          <a:xfrm>
            <a:off x="8132618" y="3429000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AAD1E48-A712-41AE-91DF-04BAE5243301}"/>
              </a:ext>
            </a:extLst>
          </p:cNvPr>
          <p:cNvCxnSpPr/>
          <p:nvPr userDrawn="1"/>
        </p:nvCxnSpPr>
        <p:spPr>
          <a:xfrm>
            <a:off x="10320469" y="3429000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54291F88-2325-4A63-B74C-BB5AD2EE0E5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45251" y="5038618"/>
            <a:ext cx="1921782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00D3C835-6D2A-41B8-9C4D-A3C34BFEB03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831637" y="5038618"/>
            <a:ext cx="191602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xmlns="" id="{0084BB18-6F0F-4723-B18C-DFAF9121CAD6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4943872" y="5038618"/>
            <a:ext cx="191602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2E2E31CB-0068-4274-B377-B8461F3974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7056107" y="5038618"/>
            <a:ext cx="191602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F79796D3-00CC-48C8-87CD-25CED376BED5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9168341" y="5038618"/>
            <a:ext cx="191602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xmlns="" id="{B3A43358-7DB0-4505-B12A-CE89230DFC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273CD77D-BD6E-4AFA-A4B9-A9D2F6B3B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5320" y="2747093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xmlns="" id="{750E1CC4-AEB6-41DD-8F2A-ED7EBD68B4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25367" y="2769660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xmlns="" id="{952C7ACD-4A3B-490C-BDCF-CDC218F0BE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35710" y="2768411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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xmlns="" id="{E6C33259-D12A-4781-9DF8-F748580EE3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7572" y="2768410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xmlns="" id="{7E6D4870-267B-4446-8DE2-04811CD7AC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60179" y="2756040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xmlns="" id="{233B74B5-64CD-474F-9C4F-9E65CC28D2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53308" y="4192117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xmlns="" id="{A10E9107-F9E4-4C4F-B6A5-10E80EDDEB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65543" y="4181986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xmlns="" id="{A3109933-CE54-4748-9510-05FD6E3837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3217" y="4181986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xmlns="" id="{CD1441F8-0061-47A1-AD31-A39199DD42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20891" y="4181986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xmlns="" id="{D77CFE0B-E5DD-4A87-AA61-A0B2C1BBA2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48565" y="4181986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69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6" grpId="0" animBg="1"/>
      <p:bldP spid="19" grpId="0" animBg="1"/>
      <p:bldP spid="22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/>
      <p:bldP spid="36" grpId="0" build="p"/>
      <p:bldP spid="37" grpId="0" build="p"/>
      <p:bldP spid="38" grpId="0" build="p"/>
      <p:bldP spid="39" grpId="0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/>
      <p:bldP spid="43" grpId="0" build="p"/>
      <p:bldP spid="44" grpId="0" build="p"/>
      <p:bldP spid="45" grpId="0" build="p"/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/>
      <p:bldP spid="49" grpId="0" build="p"/>
      <p:bldP spid="50" grpId="0" build="p"/>
      <p:bldP spid="51" grpId="0" build="p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1">
            <a:extLst>
              <a:ext uri="{FF2B5EF4-FFF2-40B4-BE49-F238E27FC236}">
                <a16:creationId xmlns:a16="http://schemas.microsoft.com/office/drawing/2014/main" xmlns="" id="{FD770683-C6A0-4609-8157-2B338E599D4E}"/>
              </a:ext>
            </a:extLst>
          </p:cNvPr>
          <p:cNvSpPr/>
          <p:nvPr userDrawn="1"/>
        </p:nvSpPr>
        <p:spPr>
          <a:xfrm>
            <a:off x="876271" y="4030963"/>
            <a:ext cx="2682772" cy="646176"/>
          </a:xfrm>
          <a:prstGeom prst="chevron">
            <a:avLst/>
          </a:prstGeom>
          <a:solidFill>
            <a:srgbClr val="59AA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93C39F0B-0D25-40ED-B1A5-F9A796A27BEF}"/>
              </a:ext>
            </a:extLst>
          </p:cNvPr>
          <p:cNvSpPr/>
          <p:nvPr userDrawn="1"/>
        </p:nvSpPr>
        <p:spPr>
          <a:xfrm>
            <a:off x="3477121" y="4013448"/>
            <a:ext cx="2682772" cy="646176"/>
          </a:xfrm>
          <a:prstGeom prst="chevron">
            <a:avLst/>
          </a:prstGeom>
          <a:solidFill>
            <a:srgbClr val="0F6F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xmlns="" id="{D529BD0C-E835-4438-A51B-AB1C6C36016D}"/>
              </a:ext>
            </a:extLst>
          </p:cNvPr>
          <p:cNvSpPr/>
          <p:nvPr userDrawn="1"/>
        </p:nvSpPr>
        <p:spPr>
          <a:xfrm>
            <a:off x="6077971" y="4014614"/>
            <a:ext cx="2682772" cy="646176"/>
          </a:xfrm>
          <a:prstGeom prst="chevron">
            <a:avLst/>
          </a:prstGeom>
          <a:solidFill>
            <a:srgbClr val="0B53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xmlns="" id="{7B6EF204-EC0C-46A0-82D0-8A0F7DBBB3C7}"/>
              </a:ext>
            </a:extLst>
          </p:cNvPr>
          <p:cNvSpPr/>
          <p:nvPr userDrawn="1"/>
        </p:nvSpPr>
        <p:spPr>
          <a:xfrm>
            <a:off x="8678820" y="4013448"/>
            <a:ext cx="2682772" cy="646176"/>
          </a:xfrm>
          <a:prstGeom prst="chevron">
            <a:avLst/>
          </a:prstGeom>
          <a:solidFill>
            <a:srgbClr val="0837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spcCol="0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ABCBC02-48E2-4D5E-9FB4-6EABAAFC14D9}"/>
              </a:ext>
            </a:extLst>
          </p:cNvPr>
          <p:cNvSpPr/>
          <p:nvPr/>
        </p:nvSpPr>
        <p:spPr>
          <a:xfrm>
            <a:off x="1824623" y="2514546"/>
            <a:ext cx="864096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dern Pictograms" pitchFamily="50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10BB4D7-1C9E-433D-A004-639FE4D22ED1}"/>
              </a:ext>
            </a:extLst>
          </p:cNvPr>
          <p:cNvSpPr/>
          <p:nvPr userDrawn="1"/>
        </p:nvSpPr>
        <p:spPr>
          <a:xfrm>
            <a:off x="4368015" y="2514546"/>
            <a:ext cx="864096" cy="86409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14090B6-814D-44E9-A320-5E41664640B3}"/>
              </a:ext>
            </a:extLst>
          </p:cNvPr>
          <p:cNvSpPr/>
          <p:nvPr/>
        </p:nvSpPr>
        <p:spPr>
          <a:xfrm>
            <a:off x="6910866" y="2514549"/>
            <a:ext cx="86409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BE21CED-9603-4C14-807D-ED04A637A21C}"/>
              </a:ext>
            </a:extLst>
          </p:cNvPr>
          <p:cNvSpPr/>
          <p:nvPr/>
        </p:nvSpPr>
        <p:spPr>
          <a:xfrm>
            <a:off x="9503049" y="2500927"/>
            <a:ext cx="864096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9E335B7-203E-4A52-A9E5-045D8A7B2E41}"/>
              </a:ext>
            </a:extLst>
          </p:cNvPr>
          <p:cNvCxnSpPr/>
          <p:nvPr userDrawn="1"/>
        </p:nvCxnSpPr>
        <p:spPr>
          <a:xfrm>
            <a:off x="2222044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7953860-70AC-440C-81D8-ED1FD038C2EE}"/>
              </a:ext>
            </a:extLst>
          </p:cNvPr>
          <p:cNvCxnSpPr/>
          <p:nvPr userDrawn="1"/>
        </p:nvCxnSpPr>
        <p:spPr>
          <a:xfrm>
            <a:off x="4800063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C65A497-F40B-4D72-AAE7-4DA70AF09D22}"/>
              </a:ext>
            </a:extLst>
          </p:cNvPr>
          <p:cNvCxnSpPr/>
          <p:nvPr userDrawn="1"/>
        </p:nvCxnSpPr>
        <p:spPr>
          <a:xfrm>
            <a:off x="7342914" y="3462439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70F0F59-F946-4195-8AAC-B2E12CA6ACCE}"/>
              </a:ext>
            </a:extLst>
          </p:cNvPr>
          <p:cNvCxnSpPr/>
          <p:nvPr userDrawn="1"/>
        </p:nvCxnSpPr>
        <p:spPr>
          <a:xfrm>
            <a:off x="9919853" y="3429000"/>
            <a:ext cx="0" cy="5126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54291F88-2325-4A63-B74C-BB5AD2EE0E5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876271" y="5038618"/>
            <a:ext cx="2358588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00D3C835-6D2A-41B8-9C4D-A3C34BFEB03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477120" y="5038618"/>
            <a:ext cx="2358589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xmlns="" id="{0084BB18-6F0F-4723-B18C-DFAF9121CAD6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077970" y="5038618"/>
            <a:ext cx="2363253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2E2E31CB-0068-4274-B377-B8461F3974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8678819" y="5038617"/>
            <a:ext cx="2363253" cy="8961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xmlns="" id="{B3A43358-7DB0-4505-B12A-CE89230DFC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273CD77D-BD6E-4AFA-A4B9-A9D2F6B3B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6382" y="2747093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xmlns="" id="{750E1CC4-AEB6-41DD-8F2A-ED7EBD68B4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9773" y="2769660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xmlns="" id="{952C7ACD-4A3B-490C-BDCF-CDC218F0BE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2624" y="2768411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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xmlns="" id="{E6C33259-D12A-4781-9DF8-F748580EE3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74807" y="2768410"/>
            <a:ext cx="520579" cy="353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xmlns="" id="{233B74B5-64CD-474F-9C4F-9E65CC28D2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99435" y="4157926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xmlns="" id="{A10E9107-F9E4-4C4F-B6A5-10E80EDDEB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25649" y="4157927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xmlns="" id="{A3109933-CE54-4748-9510-05FD6E3837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01133" y="4157928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xmlns="" id="{CD1441F8-0061-47A1-AD31-A39199DD42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983" y="4160015"/>
            <a:ext cx="1636445" cy="38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6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16" grpId="0" animBg="1"/>
      <p:bldP spid="19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/>
      <p:bldP spid="36" grpId="0" build="p"/>
      <p:bldP spid="37" grpId="0" build="p"/>
      <p:bldP spid="39" grpId="0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/>
      <p:bldP spid="43" grpId="0" build="p"/>
      <p:bldP spid="44" grpId="0" build="p"/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/>
      <p:bldP spid="49" grpId="0" build="p"/>
      <p:bldP spid="50" grpId="0" build="p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856433DF-DE90-4E94-BEEC-9F7CF775B075}"/>
              </a:ext>
            </a:extLst>
          </p:cNvPr>
          <p:cNvSpPr/>
          <p:nvPr userDrawn="1"/>
        </p:nvSpPr>
        <p:spPr>
          <a:xfrm>
            <a:off x="3064143" y="3887104"/>
            <a:ext cx="2259109" cy="11225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2611" tIns="91307" rIns="182611" bIns="91307" rtlCol="0" anchor="ctr"/>
          <a:lstStyle/>
          <a:p>
            <a:pPr algn="ctr" defTabSz="913063">
              <a:defRPr/>
            </a:pPr>
            <a:endParaRPr lang="id-ID" sz="1867" kern="0" dirty="0">
              <a:solidFill>
                <a:srgbClr val="EDF3F2"/>
              </a:solidFill>
              <a:latin typeface="Aller" pitchFamily="2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231D575A-EF9B-4619-B69F-9E877BBA3DD1}"/>
              </a:ext>
            </a:extLst>
          </p:cNvPr>
          <p:cNvSpPr/>
          <p:nvPr userDrawn="1"/>
        </p:nvSpPr>
        <p:spPr>
          <a:xfrm flipV="1">
            <a:off x="1105441" y="2764538"/>
            <a:ext cx="2253759" cy="11225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2611" tIns="91307" rIns="182611" bIns="91307" rtlCol="0" anchor="ctr"/>
          <a:lstStyle/>
          <a:p>
            <a:pPr algn="ctr" defTabSz="913063">
              <a:defRPr/>
            </a:pPr>
            <a:endParaRPr lang="id-ID" sz="1867" kern="0" dirty="0">
              <a:solidFill>
                <a:srgbClr val="EDF3F2"/>
              </a:solidFill>
              <a:latin typeface="Aller" pitchFamily="2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06CFC799-523E-4FD4-A5A6-D23482F231A2}"/>
              </a:ext>
            </a:extLst>
          </p:cNvPr>
          <p:cNvSpPr/>
          <p:nvPr userDrawn="1"/>
        </p:nvSpPr>
        <p:spPr>
          <a:xfrm>
            <a:off x="7001141" y="3887104"/>
            <a:ext cx="2253759" cy="11225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2611" tIns="91307" rIns="182611" bIns="91307" rtlCol="0" anchor="ctr"/>
          <a:lstStyle/>
          <a:p>
            <a:pPr algn="ctr" defTabSz="913063">
              <a:defRPr/>
            </a:pPr>
            <a:endParaRPr lang="id-ID" sz="1867" kern="0" dirty="0">
              <a:solidFill>
                <a:srgbClr val="EDF3F2"/>
              </a:solidFill>
              <a:latin typeface="Aller" pitchFamily="2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B22F1C0F-DE31-40D4-919D-40B28AA4402E}"/>
              </a:ext>
            </a:extLst>
          </p:cNvPr>
          <p:cNvSpPr/>
          <p:nvPr userDrawn="1"/>
        </p:nvSpPr>
        <p:spPr>
          <a:xfrm flipV="1">
            <a:off x="5035317" y="2764538"/>
            <a:ext cx="2253759" cy="11225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2611" tIns="91307" rIns="182611" bIns="91307" rtlCol="0" anchor="ctr"/>
          <a:lstStyle/>
          <a:p>
            <a:pPr algn="ctr" defTabSz="913063">
              <a:defRPr/>
            </a:pPr>
            <a:endParaRPr lang="id-ID" sz="1867" kern="0" dirty="0">
              <a:solidFill>
                <a:srgbClr val="EDF3F2"/>
              </a:solidFill>
              <a:latin typeface="Aller" pitchFamily="2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A8DB6B8D-5871-444B-B310-D4BED522B07D}"/>
              </a:ext>
            </a:extLst>
          </p:cNvPr>
          <p:cNvSpPr/>
          <p:nvPr userDrawn="1"/>
        </p:nvSpPr>
        <p:spPr>
          <a:xfrm flipV="1">
            <a:off x="8966966" y="2764538"/>
            <a:ext cx="2253759" cy="1122591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2611" tIns="91307" rIns="182611" bIns="91307" rtlCol="0" anchor="ctr"/>
          <a:lstStyle/>
          <a:p>
            <a:pPr algn="ctr" defTabSz="913063">
              <a:defRPr/>
            </a:pPr>
            <a:endParaRPr lang="id-ID" sz="1867" kern="0" dirty="0">
              <a:solidFill>
                <a:srgbClr val="EDF3F2"/>
              </a:solidFill>
              <a:latin typeface="Aller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A95283-834C-46AB-A6AA-8D106DDF4E68}"/>
              </a:ext>
            </a:extLst>
          </p:cNvPr>
          <p:cNvSpPr>
            <a:spLocks noChangeAspect="1"/>
          </p:cNvSpPr>
          <p:nvPr userDrawn="1"/>
        </p:nvSpPr>
        <p:spPr>
          <a:xfrm>
            <a:off x="1645488" y="3298160"/>
            <a:ext cx="1164688" cy="11649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611" tIns="91307" rIns="182611" bIns="913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063">
              <a:defRPr/>
            </a:pPr>
            <a:endParaRPr lang="en-US" sz="28700" kern="0" dirty="0">
              <a:solidFill>
                <a:prstClr val="white"/>
              </a:solidFill>
              <a:latin typeface="Sosa" pitchFamily="2" charset="0"/>
              <a:cs typeface="Raleway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525555-2DC2-4099-9FC1-65B9325BC38B}"/>
              </a:ext>
            </a:extLst>
          </p:cNvPr>
          <p:cNvSpPr>
            <a:spLocks noChangeAspect="1"/>
          </p:cNvSpPr>
          <p:nvPr userDrawn="1"/>
        </p:nvSpPr>
        <p:spPr>
          <a:xfrm>
            <a:off x="3613548" y="3298160"/>
            <a:ext cx="1164688" cy="11649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611" tIns="91307" rIns="182611" bIns="913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063">
              <a:defRPr/>
            </a:pPr>
            <a:endParaRPr lang="en-US" sz="19900" kern="0" dirty="0">
              <a:solidFill>
                <a:prstClr val="white"/>
              </a:solidFill>
              <a:latin typeface="Sosa" pitchFamily="2" charset="0"/>
              <a:cs typeface="Raleway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EC95716-C5AB-411A-AD25-15FFBA1C381C}"/>
              </a:ext>
            </a:extLst>
          </p:cNvPr>
          <p:cNvSpPr>
            <a:spLocks noChangeAspect="1"/>
          </p:cNvSpPr>
          <p:nvPr userDrawn="1"/>
        </p:nvSpPr>
        <p:spPr>
          <a:xfrm>
            <a:off x="5591020" y="3298160"/>
            <a:ext cx="1164688" cy="11649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611" tIns="91307" rIns="182611" bIns="913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063">
              <a:defRPr/>
            </a:pPr>
            <a:endParaRPr lang="en-US" sz="8800" kern="0" dirty="0">
              <a:solidFill>
                <a:prstClr val="white"/>
              </a:solidFill>
              <a:latin typeface="Sosa" pitchFamily="2" charset="0"/>
              <a:cs typeface="Raleway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E6FEC57-615F-4D90-AA6C-D725EBDBA8A8}"/>
              </a:ext>
            </a:extLst>
          </p:cNvPr>
          <p:cNvSpPr>
            <a:spLocks noChangeAspect="1"/>
          </p:cNvSpPr>
          <p:nvPr userDrawn="1"/>
        </p:nvSpPr>
        <p:spPr>
          <a:xfrm>
            <a:off x="7545197" y="3298160"/>
            <a:ext cx="1164688" cy="11649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611" tIns="91307" rIns="182611" bIns="913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063">
              <a:defRPr/>
            </a:pPr>
            <a:endParaRPr lang="en-US" sz="9600" kern="0" dirty="0">
              <a:solidFill>
                <a:prstClr val="white"/>
              </a:solidFill>
              <a:latin typeface="Sosa" pitchFamily="2" charset="0"/>
              <a:cs typeface="Raleway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63113F9-14E6-4B66-BD7B-7950B7377B29}"/>
              </a:ext>
            </a:extLst>
          </p:cNvPr>
          <p:cNvSpPr>
            <a:spLocks noChangeAspect="1"/>
          </p:cNvSpPr>
          <p:nvPr userDrawn="1"/>
        </p:nvSpPr>
        <p:spPr>
          <a:xfrm>
            <a:off x="9511021" y="3298160"/>
            <a:ext cx="1164688" cy="11649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611" tIns="91307" rIns="182611" bIns="913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063">
              <a:defRPr/>
            </a:pPr>
            <a:endParaRPr lang="en-US" sz="13800" kern="0" dirty="0">
              <a:solidFill>
                <a:prstClr val="white"/>
              </a:solidFill>
              <a:latin typeface="Sosa" pitchFamily="2" charset="0"/>
              <a:cs typeface="Raleway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582D98CA-170A-40F3-AEE6-4AE45A43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B471ACCD-AB07-4CAA-B79D-C61E591EC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6796" y="3597027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A75DA6AE-527F-4A30-B091-71A03FD6CD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225" y="3590578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xmlns="" id="{15E96EB1-7B60-418C-9F28-12655533C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2199" y="3590578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4079554-5B44-4B85-9021-A5885D383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6376" y="3590578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C7BDDCB8-772E-475C-95B5-8A5F7B090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2200" y="3590578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23B36D95-ED95-4AD4-BA0B-7AF2C23EB4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759" y="4634214"/>
            <a:ext cx="1932880" cy="2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B6180326-2393-45E9-9C89-70C7F02BB0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2950" y="2819651"/>
            <a:ext cx="1932880" cy="2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5F4E66A2-63FC-4F7B-AE14-C649F255FF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5756" y="4630106"/>
            <a:ext cx="1932880" cy="2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xmlns="" id="{3F94A58A-615F-463E-9B5E-394882301A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0811" y="2819651"/>
            <a:ext cx="1932880" cy="2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0FC11E3B-BA6C-4CB0-857F-672D5A656B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2753" y="4630106"/>
            <a:ext cx="1932880" cy="250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67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/>
      <p:bldP spid="24" grpId="0" build="p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6F052AF-8D3C-4BFA-A693-B11EDA837AC3}"/>
              </a:ext>
            </a:extLst>
          </p:cNvPr>
          <p:cNvGrpSpPr/>
          <p:nvPr userDrawn="1"/>
        </p:nvGrpSpPr>
        <p:grpSpPr>
          <a:xfrm>
            <a:off x="4121191" y="1880186"/>
            <a:ext cx="3987648" cy="3940455"/>
            <a:chOff x="3443502" y="1244213"/>
            <a:chExt cx="5188421" cy="51270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balanced" dir="t"/>
          </a:scene3d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EF5D8AAC-00CE-48CE-B565-A12D991470FE}"/>
                </a:ext>
              </a:extLst>
            </p:cNvPr>
            <p:cNvSpPr/>
            <p:nvPr/>
          </p:nvSpPr>
          <p:spPr>
            <a:xfrm>
              <a:off x="3520837" y="1260143"/>
              <a:ext cx="5111086" cy="5111086"/>
            </a:xfrm>
            <a:prstGeom prst="blockArc">
              <a:avLst>
                <a:gd name="adj1" fmla="val 16216317"/>
                <a:gd name="adj2" fmla="val 108076"/>
                <a:gd name="adj3" fmla="val 11758"/>
              </a:avLst>
            </a:prstGeom>
            <a:solidFill>
              <a:schemeClr val="accent1"/>
            </a:solidFill>
            <a:ln w="57150"/>
            <a:sp3d extrusionH="406400" prstMaterial="dkEdge">
              <a:bevelT w="139700" prst="cross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63"/>
              <a:endParaRPr lang="en-US" sz="1867" dirty="0">
                <a:solidFill>
                  <a:srgbClr val="EDF3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7C77B0F8-3E85-41DB-ADB8-9CB23C0416C7}"/>
                </a:ext>
              </a:extLst>
            </p:cNvPr>
            <p:cNvSpPr/>
            <p:nvPr/>
          </p:nvSpPr>
          <p:spPr>
            <a:xfrm rot="16200000" flipH="1">
              <a:off x="3443502" y="1244214"/>
              <a:ext cx="5111086" cy="5111086"/>
            </a:xfrm>
            <a:prstGeom prst="blockArc">
              <a:avLst>
                <a:gd name="adj1" fmla="val 16216317"/>
                <a:gd name="adj2" fmla="val 108076"/>
                <a:gd name="adj3" fmla="val 11758"/>
              </a:avLst>
            </a:prstGeom>
            <a:solidFill>
              <a:schemeClr val="accent1">
                <a:lumMod val="50000"/>
              </a:schemeClr>
            </a:solidFill>
            <a:ln w="57150"/>
            <a:sp3d extrusionH="406400" prstMaterial="dkEdge">
              <a:bevelT w="139700" prst="cross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63"/>
              <a:endParaRPr lang="en-US" sz="1867" dirty="0">
                <a:solidFill>
                  <a:srgbClr val="EDF3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6FFDCE79-4CD6-4A8C-81B0-662E3A9E4F58}"/>
                </a:ext>
              </a:extLst>
            </p:cNvPr>
            <p:cNvSpPr/>
            <p:nvPr/>
          </p:nvSpPr>
          <p:spPr>
            <a:xfrm rot="16200000">
              <a:off x="3443502" y="1260144"/>
              <a:ext cx="5111086" cy="5111086"/>
            </a:xfrm>
            <a:prstGeom prst="blockArc">
              <a:avLst>
                <a:gd name="adj1" fmla="val 16216317"/>
                <a:gd name="adj2" fmla="val 108076"/>
                <a:gd name="adj3" fmla="val 1175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57150"/>
            <a:sp3d extrusionH="406400" prstMaterial="dkEdge">
              <a:bevelT w="139700" prst="cross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63"/>
              <a:endParaRPr lang="en-US" sz="1867" dirty="0">
                <a:solidFill>
                  <a:srgbClr val="EDF3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1451341F-586F-4A57-8257-225AD1488056}"/>
                </a:ext>
              </a:extLst>
            </p:cNvPr>
            <p:cNvSpPr/>
            <p:nvPr/>
          </p:nvSpPr>
          <p:spPr>
            <a:xfrm rot="5400000">
              <a:off x="3520837" y="1244213"/>
              <a:ext cx="5111086" cy="5111086"/>
            </a:xfrm>
            <a:prstGeom prst="blockArc">
              <a:avLst>
                <a:gd name="adj1" fmla="val 16216317"/>
                <a:gd name="adj2" fmla="val 108076"/>
                <a:gd name="adj3" fmla="val 11758"/>
              </a:avLst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FFFFFF"/>
              </a:solidFill>
            </a:ln>
            <a:sp3d extrusionH="406400" prstMaterial="dkEdge">
              <a:bevelT w="139700" prst="cross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63"/>
              <a:endParaRPr lang="en-US" sz="1867" dirty="0">
                <a:solidFill>
                  <a:srgbClr val="EDF3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ABE791-F121-4C5D-B98D-C21242679CEF}"/>
              </a:ext>
            </a:extLst>
          </p:cNvPr>
          <p:cNvSpPr/>
          <p:nvPr userDrawn="1"/>
        </p:nvSpPr>
        <p:spPr>
          <a:xfrm>
            <a:off x="7601403" y="3192672"/>
            <a:ext cx="163773" cy="163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4" tIns="45719" rIns="91324" bIns="45719" rtlCol="0" anchor="ctr"/>
          <a:lstStyle/>
          <a:p>
            <a:pPr algn="ctr" defTabSz="913063"/>
            <a:endParaRPr lang="en-US" sz="1867" dirty="0">
              <a:solidFill>
                <a:srgbClr val="EDF3F2"/>
              </a:solidFill>
              <a:latin typeface="Lato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1947D74-A889-4887-982E-7CD9582E8E08}"/>
              </a:ext>
            </a:extLst>
          </p:cNvPr>
          <p:cNvSpPr/>
          <p:nvPr userDrawn="1"/>
        </p:nvSpPr>
        <p:spPr>
          <a:xfrm>
            <a:off x="4484642" y="3110771"/>
            <a:ext cx="163773" cy="163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4" tIns="45719" rIns="91324" bIns="45719" rtlCol="0" anchor="ctr"/>
          <a:lstStyle/>
          <a:p>
            <a:pPr algn="ctr" defTabSz="913063"/>
            <a:endParaRPr lang="en-US" sz="1867" dirty="0">
              <a:solidFill>
                <a:srgbClr val="EDF3F2"/>
              </a:solidFill>
              <a:latin typeface="Lato 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3C17D95-1720-4DAA-ABD4-75810AAEA8FF}"/>
              </a:ext>
            </a:extLst>
          </p:cNvPr>
          <p:cNvSpPr/>
          <p:nvPr userDrawn="1"/>
        </p:nvSpPr>
        <p:spPr>
          <a:xfrm>
            <a:off x="4504463" y="4564448"/>
            <a:ext cx="163773" cy="163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4" tIns="45719" rIns="91324" bIns="45719" rtlCol="0" anchor="ctr"/>
          <a:lstStyle/>
          <a:p>
            <a:pPr algn="ctr" defTabSz="913063"/>
            <a:endParaRPr lang="en-US" sz="1867" dirty="0">
              <a:solidFill>
                <a:srgbClr val="EDF3F2"/>
              </a:solidFill>
              <a:latin typeface="Lato 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5EBADC-546E-4B9E-86EE-B2552171BB22}"/>
              </a:ext>
            </a:extLst>
          </p:cNvPr>
          <p:cNvSpPr/>
          <p:nvPr userDrawn="1"/>
        </p:nvSpPr>
        <p:spPr>
          <a:xfrm>
            <a:off x="7609680" y="4564448"/>
            <a:ext cx="163773" cy="163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4" tIns="45719" rIns="91324" bIns="45719" rtlCol="0" anchor="ctr"/>
          <a:lstStyle/>
          <a:p>
            <a:pPr algn="ctr" defTabSz="913063"/>
            <a:endParaRPr lang="en-US" sz="1867" dirty="0">
              <a:solidFill>
                <a:srgbClr val="EDF3F2"/>
              </a:solidFill>
              <a:latin typeface="Lato "/>
            </a:endParaRPr>
          </a:p>
        </p:txBody>
      </p:sp>
      <p:cxnSp>
        <p:nvCxnSpPr>
          <p:cNvPr id="12" name="Elbow Connector 27">
            <a:extLst>
              <a:ext uri="{FF2B5EF4-FFF2-40B4-BE49-F238E27FC236}">
                <a16:creationId xmlns:a16="http://schemas.microsoft.com/office/drawing/2014/main" xmlns="" id="{CBC109A4-EE26-4A9C-B4C3-B14242FA3004}"/>
              </a:ext>
            </a:extLst>
          </p:cNvPr>
          <p:cNvCxnSpPr/>
          <p:nvPr userDrawn="1"/>
        </p:nvCxnSpPr>
        <p:spPr>
          <a:xfrm flipV="1">
            <a:off x="7765174" y="2210053"/>
            <a:ext cx="2224584" cy="1050879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Elbow Connector 28">
            <a:extLst>
              <a:ext uri="{FF2B5EF4-FFF2-40B4-BE49-F238E27FC236}">
                <a16:creationId xmlns:a16="http://schemas.microsoft.com/office/drawing/2014/main" xmlns="" id="{D746C142-1519-4A1E-A2B2-79FAD863B599}"/>
              </a:ext>
            </a:extLst>
          </p:cNvPr>
          <p:cNvCxnSpPr/>
          <p:nvPr userDrawn="1"/>
        </p:nvCxnSpPr>
        <p:spPr>
          <a:xfrm>
            <a:off x="7773531" y="4646407"/>
            <a:ext cx="2333767" cy="1023583"/>
          </a:xfrm>
          <a:prstGeom prst="bentConnector3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29">
            <a:extLst>
              <a:ext uri="{FF2B5EF4-FFF2-40B4-BE49-F238E27FC236}">
                <a16:creationId xmlns:a16="http://schemas.microsoft.com/office/drawing/2014/main" xmlns="" id="{C42C8499-D1BF-42F6-BEB8-A3AE899D79A7}"/>
              </a:ext>
            </a:extLst>
          </p:cNvPr>
          <p:cNvCxnSpPr/>
          <p:nvPr userDrawn="1"/>
        </p:nvCxnSpPr>
        <p:spPr>
          <a:xfrm>
            <a:off x="2150939" y="2169089"/>
            <a:ext cx="2333767" cy="1023583"/>
          </a:xfrm>
          <a:prstGeom prst="bent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Elbow Connector 32">
            <a:extLst>
              <a:ext uri="{FF2B5EF4-FFF2-40B4-BE49-F238E27FC236}">
                <a16:creationId xmlns:a16="http://schemas.microsoft.com/office/drawing/2014/main" xmlns="" id="{8FF070A3-E142-4877-A572-76CA6BC09B12}"/>
              </a:ext>
            </a:extLst>
          </p:cNvPr>
          <p:cNvCxnSpPr/>
          <p:nvPr userDrawn="1"/>
        </p:nvCxnSpPr>
        <p:spPr>
          <a:xfrm flipV="1">
            <a:off x="2177520" y="4646407"/>
            <a:ext cx="2333767" cy="1023583"/>
          </a:xfrm>
          <a:prstGeom prst="bentConnector3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6E317333-073C-4F63-BADC-AD02E238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A84F6517-4C5B-42C3-AD17-2A58AB0532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779" y="1798315"/>
            <a:ext cx="2482043" cy="2889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83DB1D80-4A66-460A-A82B-E9E852268D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2360" y="5704176"/>
            <a:ext cx="2482043" cy="2889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18A89E50-3421-468A-AC4B-0EFE7A9E45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7264" y="1880186"/>
            <a:ext cx="2482043" cy="2889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616566EA-4DCB-4860-9824-1B08EA530A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40414" y="5705232"/>
            <a:ext cx="2482043" cy="2889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47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/>
      <p:bldP spid="2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xmlns="" id="{3736B140-A497-4C4C-BB78-68719E1957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8323" y="4225358"/>
            <a:ext cx="1825943" cy="18248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C98C4212-875E-4E0D-9BC6-190215798C2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69030" y="2155336"/>
            <a:ext cx="1695803" cy="1885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CF463517-F199-4F18-B1B4-626B183387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38973" y="4225361"/>
            <a:ext cx="1695803" cy="1888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xmlns="" id="{B35E1632-D221-4CA1-9505-281D5B1EA7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570892" y="2210821"/>
            <a:ext cx="1882285" cy="1830388"/>
          </a:xfrm>
          <a:custGeom>
            <a:avLst/>
            <a:gdLst>
              <a:gd name="T0" fmla="*/ 10800 w 21600"/>
              <a:gd name="T1" fmla="+- 0 10967 335"/>
              <a:gd name="T2" fmla="*/ 10967 h 21265"/>
              <a:gd name="T3" fmla="*/ 10800 w 21600"/>
              <a:gd name="T4" fmla="+- 0 10967 335"/>
              <a:gd name="T5" fmla="*/ 10967 h 21265"/>
              <a:gd name="T6" fmla="*/ 10800 w 21600"/>
              <a:gd name="T7" fmla="+- 0 10967 335"/>
              <a:gd name="T8" fmla="*/ 10967 h 21265"/>
              <a:gd name="T9" fmla="*/ 10800 w 21600"/>
              <a:gd name="T10" fmla="+- 0 10967 335"/>
              <a:gd name="T11" fmla="*/ 10967 h 212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xmlns="" id="{170276A7-8611-49EF-8219-A3D9A328142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03711" y="2202172"/>
            <a:ext cx="1886252" cy="1839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xmlns="" id="{D7D65553-FD71-4232-9FEB-16E4037C46D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23576" y="4225361"/>
            <a:ext cx="1837053" cy="189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lIns="22855" tIns="22855" rIns="22855" bIns="22855"/>
          <a:lstStyle/>
          <a:p>
            <a:pPr defTabSz="456403">
              <a:defRPr/>
            </a:pPr>
            <a:endParaRPr lang="es-ES" sz="933" dirty="0">
              <a:solidFill>
                <a:prstClr val="black">
                  <a:lumMod val="85000"/>
                  <a:lumOff val="15000"/>
                </a:prstClr>
              </a:solidFill>
              <a:cs typeface="Calibri" charset="0"/>
              <a:sym typeface="Calibri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D3A04583-8B4B-48B8-8DA0-3A06045B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330010E5-ED39-40E9-84AB-6F564E564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671" y="5317369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F065B0D8-0D2F-48A5-B98D-0BEDD2829C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2671" y="2764710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481BE0F7-38DD-41CF-852C-F5859A566D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53177" y="3684188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48F27640-49F2-4264-BA51-8E6B5E8D0A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7046" y="5285248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xmlns="" id="{846F6D69-80D5-4776-A2C7-0ED3426F8F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51435" y="5317369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06B1CA0B-ABCF-41CB-AAFB-1BC6625FBC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1435" y="2764710"/>
            <a:ext cx="1837054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923009B0-8F65-47E5-9281-DAD75994F8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649" y="5823616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91C6F7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xmlns="" id="{49A2315A-DFB9-4E3D-B70F-5189B80FA8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8307" y="2186950"/>
            <a:ext cx="542331" cy="58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83763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</p:spTree>
    <p:extLst>
      <p:ext uri="{BB962C8B-B14F-4D97-AF65-F5344CB8AC3E}">
        <p14:creationId xmlns:p14="http://schemas.microsoft.com/office/powerpoint/2010/main" val="2318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  <p:bldP spid="2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9F46ABF2-C82A-4D27-978E-4C9A51547D94}"/>
              </a:ext>
            </a:extLst>
          </p:cNvPr>
          <p:cNvSpPr/>
          <p:nvPr userDrawn="1"/>
        </p:nvSpPr>
        <p:spPr>
          <a:xfrm>
            <a:off x="1534710" y="2156863"/>
            <a:ext cx="1297543" cy="12975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sa" pitchFamily="2" charset="0"/>
              <a:ea typeface="+mn-ea"/>
              <a:cs typeface="WC Mano Negra Bt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279015-9CDB-4627-A6B6-683D1819AA72}"/>
              </a:ext>
            </a:extLst>
          </p:cNvPr>
          <p:cNvSpPr/>
          <p:nvPr userDrawn="1"/>
        </p:nvSpPr>
        <p:spPr>
          <a:xfrm>
            <a:off x="1534710" y="4461119"/>
            <a:ext cx="1297543" cy="12975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FE7BE6-BD2B-42F3-81E7-B0BD800F0227}"/>
              </a:ext>
            </a:extLst>
          </p:cNvPr>
          <p:cNvSpPr/>
          <p:nvPr userDrawn="1"/>
        </p:nvSpPr>
        <p:spPr>
          <a:xfrm>
            <a:off x="6527265" y="2156863"/>
            <a:ext cx="1297543" cy="12975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1C3DB17-3617-47AB-BE91-322D7401B1DB}"/>
              </a:ext>
            </a:extLst>
          </p:cNvPr>
          <p:cNvSpPr/>
          <p:nvPr userDrawn="1"/>
        </p:nvSpPr>
        <p:spPr>
          <a:xfrm>
            <a:off x="6527265" y="4461119"/>
            <a:ext cx="1297543" cy="12975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42903C-4957-4616-9511-2417DC294EDA}"/>
              </a:ext>
            </a:extLst>
          </p:cNvPr>
          <p:cNvCxnSpPr/>
          <p:nvPr userDrawn="1"/>
        </p:nvCxnSpPr>
        <p:spPr>
          <a:xfrm>
            <a:off x="6084267" y="2018981"/>
            <a:ext cx="0" cy="396738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3F8FDCE-8892-468B-84D6-39350E48DE57}"/>
              </a:ext>
            </a:extLst>
          </p:cNvPr>
          <p:cNvCxnSpPr/>
          <p:nvPr userDrawn="1"/>
        </p:nvCxnSpPr>
        <p:spPr>
          <a:xfrm>
            <a:off x="1485343" y="3939171"/>
            <a:ext cx="918662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0E79384-FBF9-47A2-B8F4-878C6852B3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7310" y="2446970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D3D76A47-51A4-476D-B395-E0A3B0C6D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7310" y="4805688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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C0750464-D6BE-414B-8F6D-B3856F630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9865" y="2489338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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D49D0CE3-D6B4-4B52-AB3D-6F3E262F2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9865" y="4825620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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xmlns="" id="{1244207E-E54E-4C2F-AD1C-5EA1B10C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xmlns="" id="{82685861-EEE7-4966-93F2-A378AD3B62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24999" y="2310827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EF201E89-004F-46E8-B7D6-8D3F92EFF9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24999" y="2644634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62336E99-F5E4-468B-A956-A1B60702E7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24999" y="4471024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F3D52EB2-C694-40C1-85EA-BA6C5CF64A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24999" y="4804831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126C9659-0274-4C22-93A7-5AD581CD87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17498" y="2304825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xmlns="" id="{2192D567-47D0-433D-8184-4294D0A179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7498" y="2638632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D7DEFF87-0961-45CB-AFBE-A65B1CA024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9202" y="4472770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xmlns="" id="{F2475D50-05EF-4B43-8807-98EDC68C69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19202" y="4806577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682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4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/>
      <p:bldP spid="20" grpId="0" build="p"/>
      <p:bldP spid="21" grpId="0" build="p"/>
      <p:bldP spid="22" grpId="0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CF223B0-FAB6-4B21-91BA-077C23036605}"/>
              </a:ext>
            </a:extLst>
          </p:cNvPr>
          <p:cNvCxnSpPr/>
          <p:nvPr userDrawn="1"/>
        </p:nvCxnSpPr>
        <p:spPr>
          <a:xfrm>
            <a:off x="2010347" y="4268803"/>
            <a:ext cx="0" cy="737615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A0EE3AE-F4FE-45D3-B132-21323C3283F6}"/>
              </a:ext>
            </a:extLst>
          </p:cNvPr>
          <p:cNvCxnSpPr/>
          <p:nvPr userDrawn="1"/>
        </p:nvCxnSpPr>
        <p:spPr>
          <a:xfrm>
            <a:off x="3794651" y="4268803"/>
            <a:ext cx="0" cy="737615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861B5B0-B0CC-41F4-B47F-8C8104A1F5D1}"/>
              </a:ext>
            </a:extLst>
          </p:cNvPr>
          <p:cNvCxnSpPr/>
          <p:nvPr userDrawn="1"/>
        </p:nvCxnSpPr>
        <p:spPr>
          <a:xfrm>
            <a:off x="5606639" y="4268803"/>
            <a:ext cx="0" cy="737615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C887698-FCB2-438E-A22B-29B107DD788D}"/>
              </a:ext>
            </a:extLst>
          </p:cNvPr>
          <p:cNvCxnSpPr/>
          <p:nvPr userDrawn="1"/>
        </p:nvCxnSpPr>
        <p:spPr>
          <a:xfrm>
            <a:off x="7421955" y="4268803"/>
            <a:ext cx="0" cy="737615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A1A6C3-0DB0-40DE-8114-E49FC1176931}"/>
              </a:ext>
            </a:extLst>
          </p:cNvPr>
          <p:cNvCxnSpPr/>
          <p:nvPr userDrawn="1"/>
        </p:nvCxnSpPr>
        <p:spPr>
          <a:xfrm>
            <a:off x="9258833" y="4268803"/>
            <a:ext cx="0" cy="737615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3F05217-0899-441D-BB91-C83BF84176AF}"/>
              </a:ext>
            </a:extLst>
          </p:cNvPr>
          <p:cNvCxnSpPr/>
          <p:nvPr userDrawn="1"/>
        </p:nvCxnSpPr>
        <p:spPr>
          <a:xfrm flipV="1">
            <a:off x="2887233" y="2106623"/>
            <a:ext cx="0" cy="689043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FB1BA22-B939-4536-8D06-9A299606AE2E}"/>
              </a:ext>
            </a:extLst>
          </p:cNvPr>
          <p:cNvCxnSpPr/>
          <p:nvPr userDrawn="1"/>
        </p:nvCxnSpPr>
        <p:spPr>
          <a:xfrm flipV="1">
            <a:off x="4693299" y="2106623"/>
            <a:ext cx="0" cy="689043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B0C38E-DECA-4B99-92E0-D60BBF53420E}"/>
              </a:ext>
            </a:extLst>
          </p:cNvPr>
          <p:cNvCxnSpPr/>
          <p:nvPr userDrawn="1"/>
        </p:nvCxnSpPr>
        <p:spPr>
          <a:xfrm flipV="1">
            <a:off x="6492579" y="2106619"/>
            <a:ext cx="0" cy="1064659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B429526-80CD-4084-B519-FC9CF7696B16}"/>
              </a:ext>
            </a:extLst>
          </p:cNvPr>
          <p:cNvCxnSpPr/>
          <p:nvPr userDrawn="1"/>
        </p:nvCxnSpPr>
        <p:spPr>
          <a:xfrm flipV="1">
            <a:off x="8308773" y="2109946"/>
            <a:ext cx="0" cy="1064659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119EED5-4E17-41AB-B720-A6264DB30040}"/>
              </a:ext>
            </a:extLst>
          </p:cNvPr>
          <p:cNvCxnSpPr/>
          <p:nvPr userDrawn="1"/>
        </p:nvCxnSpPr>
        <p:spPr>
          <a:xfrm flipV="1">
            <a:off x="10158375" y="2106623"/>
            <a:ext cx="0" cy="689043"/>
          </a:xfrm>
          <a:prstGeom prst="line">
            <a:avLst/>
          </a:prstGeom>
          <a:noFill/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  <a:tailEnd type="oval"/>
          </a:ln>
          <a:effectLst/>
        </p:spPr>
      </p:cxnSp>
      <p:sp>
        <p:nvSpPr>
          <p:cNvPr id="33" name="Flowchart: Merge 32">
            <a:extLst>
              <a:ext uri="{FF2B5EF4-FFF2-40B4-BE49-F238E27FC236}">
                <a16:creationId xmlns:a16="http://schemas.microsoft.com/office/drawing/2014/main" xmlns="" id="{54C68DC8-65B8-4259-B9CF-908DB3210C57}"/>
              </a:ext>
            </a:extLst>
          </p:cNvPr>
          <p:cNvSpPr/>
          <p:nvPr userDrawn="1"/>
        </p:nvSpPr>
        <p:spPr>
          <a:xfrm>
            <a:off x="1247469" y="2828699"/>
            <a:ext cx="1525755" cy="1525755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srgbClr val="EDF3F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Flowchart: Merge 33">
            <a:extLst>
              <a:ext uri="{FF2B5EF4-FFF2-40B4-BE49-F238E27FC236}">
                <a16:creationId xmlns:a16="http://schemas.microsoft.com/office/drawing/2014/main" xmlns="" id="{68929CC0-405A-4DAD-B06F-10E22D985CB7}"/>
              </a:ext>
            </a:extLst>
          </p:cNvPr>
          <p:cNvSpPr/>
          <p:nvPr userDrawn="1"/>
        </p:nvSpPr>
        <p:spPr>
          <a:xfrm>
            <a:off x="3034481" y="2828699"/>
            <a:ext cx="1525755" cy="1525755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srgbClr val="EDF3F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xmlns="" id="{DC90DD82-8510-4A77-9EE6-311C4E44F1BC}"/>
              </a:ext>
            </a:extLst>
          </p:cNvPr>
          <p:cNvSpPr/>
          <p:nvPr userDrawn="1"/>
        </p:nvSpPr>
        <p:spPr>
          <a:xfrm>
            <a:off x="4846465" y="2828699"/>
            <a:ext cx="1525755" cy="1525755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srgbClr val="EDF3F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xmlns="" id="{01B79191-DA73-40E9-B085-B7123A8603E1}"/>
              </a:ext>
            </a:extLst>
          </p:cNvPr>
          <p:cNvSpPr/>
          <p:nvPr userDrawn="1"/>
        </p:nvSpPr>
        <p:spPr>
          <a:xfrm>
            <a:off x="6658453" y="2828699"/>
            <a:ext cx="1525755" cy="1525755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srgbClr val="EDF3F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lowchart: Merge 36">
            <a:extLst>
              <a:ext uri="{FF2B5EF4-FFF2-40B4-BE49-F238E27FC236}">
                <a16:creationId xmlns:a16="http://schemas.microsoft.com/office/drawing/2014/main" xmlns="" id="{BBC2E092-E207-4501-B1C7-E5550E11C094}"/>
              </a:ext>
            </a:extLst>
          </p:cNvPr>
          <p:cNvSpPr/>
          <p:nvPr userDrawn="1"/>
        </p:nvSpPr>
        <p:spPr>
          <a:xfrm>
            <a:off x="8492313" y="2828699"/>
            <a:ext cx="1525755" cy="1525755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srgbClr val="EDF3F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Flowchart: Extract 37">
            <a:extLst>
              <a:ext uri="{FF2B5EF4-FFF2-40B4-BE49-F238E27FC236}">
                <a16:creationId xmlns:a16="http://schemas.microsoft.com/office/drawing/2014/main" xmlns="" id="{F2AAA160-7D4C-47E9-91D9-416E79B0166F}"/>
              </a:ext>
            </a:extLst>
          </p:cNvPr>
          <p:cNvSpPr/>
          <p:nvPr userDrawn="1"/>
        </p:nvSpPr>
        <p:spPr>
          <a:xfrm>
            <a:off x="2132593" y="2795663"/>
            <a:ext cx="1525755" cy="1525755"/>
          </a:xfrm>
          <a:prstGeom prst="flowChartExtra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Flowchart: Extract 38">
            <a:extLst>
              <a:ext uri="{FF2B5EF4-FFF2-40B4-BE49-F238E27FC236}">
                <a16:creationId xmlns:a16="http://schemas.microsoft.com/office/drawing/2014/main" xmlns="" id="{AC98F625-90EA-4085-98F4-800112C97D11}"/>
              </a:ext>
            </a:extLst>
          </p:cNvPr>
          <p:cNvSpPr/>
          <p:nvPr userDrawn="1"/>
        </p:nvSpPr>
        <p:spPr>
          <a:xfrm>
            <a:off x="3936081" y="2795663"/>
            <a:ext cx="1525755" cy="1525755"/>
          </a:xfrm>
          <a:prstGeom prst="flowChartExtra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Flowchart: Extract 39">
            <a:extLst>
              <a:ext uri="{FF2B5EF4-FFF2-40B4-BE49-F238E27FC236}">
                <a16:creationId xmlns:a16="http://schemas.microsoft.com/office/drawing/2014/main" xmlns="" id="{6AD3C7E0-BAA4-47E1-AEFA-DA6EEE2168EA}"/>
              </a:ext>
            </a:extLst>
          </p:cNvPr>
          <p:cNvSpPr/>
          <p:nvPr userDrawn="1"/>
        </p:nvSpPr>
        <p:spPr>
          <a:xfrm>
            <a:off x="5739829" y="2795663"/>
            <a:ext cx="1525755" cy="1525755"/>
          </a:xfrm>
          <a:prstGeom prst="flowChartExtra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Flowchart: Extract 40">
            <a:extLst>
              <a:ext uri="{FF2B5EF4-FFF2-40B4-BE49-F238E27FC236}">
                <a16:creationId xmlns:a16="http://schemas.microsoft.com/office/drawing/2014/main" xmlns="" id="{5F8871E6-E17D-4852-8398-C13E28F2B0B9}"/>
              </a:ext>
            </a:extLst>
          </p:cNvPr>
          <p:cNvSpPr/>
          <p:nvPr userDrawn="1"/>
        </p:nvSpPr>
        <p:spPr>
          <a:xfrm>
            <a:off x="7554133" y="2795663"/>
            <a:ext cx="1525755" cy="1525755"/>
          </a:xfrm>
          <a:prstGeom prst="flowChartExtra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Flowchart: Extract 41">
            <a:extLst>
              <a:ext uri="{FF2B5EF4-FFF2-40B4-BE49-F238E27FC236}">
                <a16:creationId xmlns:a16="http://schemas.microsoft.com/office/drawing/2014/main" xmlns="" id="{F24C043D-4413-42BC-9865-E62E59AE8E9F}"/>
              </a:ext>
            </a:extLst>
          </p:cNvPr>
          <p:cNvSpPr/>
          <p:nvPr userDrawn="1"/>
        </p:nvSpPr>
        <p:spPr>
          <a:xfrm>
            <a:off x="9403737" y="2795663"/>
            <a:ext cx="1525755" cy="1525755"/>
          </a:xfrm>
          <a:prstGeom prst="flowChartExtra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F32808F7-EF32-48E9-8B20-831921A7A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72224" y="1178680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280K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1B65F9C1-939B-4E0F-872C-DBAAB9C7B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2224" y="1687219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xmlns="" id="{5813689A-B09D-4839-9B41-CCB0448CB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31396" y="1179447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721A8F85-DA44-48C4-9095-22330EDF80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31396" y="1687986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EF90C118-A333-4D1D-B28C-23170258E7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26809" y="1192459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260K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xmlns="" id="{E8416957-07BC-459C-B3F4-E7C1A06E1A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26809" y="1700998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ACC1017E-44EF-4168-8E22-8E16CB93F3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16521" y="1190326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97631EF9-AE3D-49EF-89E1-CDABBA5C93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16521" y="1698865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xmlns="" id="{C109EA56-0D35-48A2-84A8-2442A40552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81394" y="1190326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71478061-E889-4505-B9D0-63D2467D6D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81394" y="1698865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6F92242D-5BA3-469F-9874-583912ADA3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47469" y="5085262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280K</a:t>
            </a:r>
          </a:p>
        </p:txBody>
      </p:sp>
      <p:sp>
        <p:nvSpPr>
          <p:cNvPr id="54" name="Text Placeholder 28">
            <a:extLst>
              <a:ext uri="{FF2B5EF4-FFF2-40B4-BE49-F238E27FC236}">
                <a16:creationId xmlns:a16="http://schemas.microsoft.com/office/drawing/2014/main" xmlns="" id="{EC501CFD-84BB-4AA3-872D-D099EF046B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47469" y="5593801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xmlns="" id="{FD018E9C-C7D3-4FEF-A714-B2A16B64E2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6641" y="5086029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56" name="Text Placeholder 28">
            <a:extLst>
              <a:ext uri="{FF2B5EF4-FFF2-40B4-BE49-F238E27FC236}">
                <a16:creationId xmlns:a16="http://schemas.microsoft.com/office/drawing/2014/main" xmlns="" id="{185183D8-1B3C-4698-9929-2C55953CE6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06641" y="5594568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57" name="Text Placeholder 28">
            <a:extLst>
              <a:ext uri="{FF2B5EF4-FFF2-40B4-BE49-F238E27FC236}">
                <a16:creationId xmlns:a16="http://schemas.microsoft.com/office/drawing/2014/main" xmlns="" id="{79E11CCE-74F4-495A-8330-4C3F35E05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02054" y="5099041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260K</a:t>
            </a:r>
          </a:p>
        </p:txBody>
      </p:sp>
      <p:sp>
        <p:nvSpPr>
          <p:cNvPr id="58" name="Text Placeholder 28">
            <a:extLst>
              <a:ext uri="{FF2B5EF4-FFF2-40B4-BE49-F238E27FC236}">
                <a16:creationId xmlns:a16="http://schemas.microsoft.com/office/drawing/2014/main" xmlns="" id="{7ACCD6B3-6FE4-4628-BBEA-C0E187D5B4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2054" y="5607580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59" name="Text Placeholder 28">
            <a:extLst>
              <a:ext uri="{FF2B5EF4-FFF2-40B4-BE49-F238E27FC236}">
                <a16:creationId xmlns:a16="http://schemas.microsoft.com/office/drawing/2014/main" xmlns="" id="{86E4501E-D00C-4C4B-AD27-97DBBB8DF7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91766" y="5096908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60" name="Text Placeholder 28">
            <a:extLst>
              <a:ext uri="{FF2B5EF4-FFF2-40B4-BE49-F238E27FC236}">
                <a16:creationId xmlns:a16="http://schemas.microsoft.com/office/drawing/2014/main" xmlns="" id="{D556BD9C-9583-4733-90F9-F487ACE29E9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1766" y="5605447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xmlns="" id="{7760F851-B59A-4A56-9F3D-162150109C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56639" y="5096908"/>
            <a:ext cx="1384504" cy="496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180K</a:t>
            </a:r>
          </a:p>
        </p:txBody>
      </p:sp>
      <p:sp>
        <p:nvSpPr>
          <p:cNvPr id="62" name="Text Placeholder 28">
            <a:extLst>
              <a:ext uri="{FF2B5EF4-FFF2-40B4-BE49-F238E27FC236}">
                <a16:creationId xmlns:a16="http://schemas.microsoft.com/office/drawing/2014/main" xmlns="" id="{EC29656B-5972-41BA-95F1-FA8C34D6AE2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56639" y="5605447"/>
            <a:ext cx="1384504" cy="31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Collections</a:t>
            </a:r>
          </a:p>
        </p:txBody>
      </p:sp>
      <p:sp>
        <p:nvSpPr>
          <p:cNvPr id="63" name="Text Placeholder 28">
            <a:extLst>
              <a:ext uri="{FF2B5EF4-FFF2-40B4-BE49-F238E27FC236}">
                <a16:creationId xmlns:a16="http://schemas.microsoft.com/office/drawing/2014/main" xmlns="" id="{7BB10993-C187-4881-82DD-FF2DEA011E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11502" y="291420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1976</a:t>
            </a:r>
          </a:p>
        </p:txBody>
      </p:sp>
      <p:sp>
        <p:nvSpPr>
          <p:cNvPr id="64" name="Text Placeholder 28">
            <a:extLst>
              <a:ext uri="{FF2B5EF4-FFF2-40B4-BE49-F238E27FC236}">
                <a16:creationId xmlns:a16="http://schemas.microsoft.com/office/drawing/2014/main" xmlns="" id="{A801876F-FD55-4768-A4D3-28CF454B1DB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84705" y="3804640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1991</a:t>
            </a:r>
          </a:p>
        </p:txBody>
      </p:sp>
      <p:sp>
        <p:nvSpPr>
          <p:cNvPr id="65" name="Text Placeholder 28">
            <a:extLst>
              <a:ext uri="{FF2B5EF4-FFF2-40B4-BE49-F238E27FC236}">
                <a16:creationId xmlns:a16="http://schemas.microsoft.com/office/drawing/2014/main" xmlns="" id="{E450ACFD-F6EF-48BD-8E1D-A3D6C43FD5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84145" y="291420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2002</a:t>
            </a:r>
          </a:p>
        </p:txBody>
      </p:sp>
      <p:sp>
        <p:nvSpPr>
          <p:cNvPr id="66" name="Text Placeholder 28">
            <a:extLst>
              <a:ext uri="{FF2B5EF4-FFF2-40B4-BE49-F238E27FC236}">
                <a16:creationId xmlns:a16="http://schemas.microsoft.com/office/drawing/2014/main" xmlns="" id="{D83A5C12-0A27-48FD-8B00-79F52A697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44450" y="3804639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2006</a:t>
            </a:r>
          </a:p>
        </p:txBody>
      </p:sp>
      <p:sp>
        <p:nvSpPr>
          <p:cNvPr id="67" name="Text Placeholder 28">
            <a:extLst>
              <a:ext uri="{FF2B5EF4-FFF2-40B4-BE49-F238E27FC236}">
                <a16:creationId xmlns:a16="http://schemas.microsoft.com/office/drawing/2014/main" xmlns="" id="{0A9CF69C-5462-49D3-9A14-69A49A377A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00338" y="290179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2009</a:t>
            </a:r>
          </a:p>
        </p:txBody>
      </p:sp>
      <p:sp>
        <p:nvSpPr>
          <p:cNvPr id="68" name="Text Placeholder 28">
            <a:extLst>
              <a:ext uri="{FF2B5EF4-FFF2-40B4-BE49-F238E27FC236}">
                <a16:creationId xmlns:a16="http://schemas.microsoft.com/office/drawing/2014/main" xmlns="" id="{C65C94E3-EDAE-4987-8389-5AAC38C297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7294" y="3845644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69" name="Text Placeholder 28">
            <a:extLst>
              <a:ext uri="{FF2B5EF4-FFF2-40B4-BE49-F238E27FC236}">
                <a16:creationId xmlns:a16="http://schemas.microsoft.com/office/drawing/2014/main" xmlns="" id="{2EF6E0DB-A412-4DEA-83BE-BF3417ED5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73254" y="291420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2013</a:t>
            </a:r>
          </a:p>
        </p:txBody>
      </p:sp>
      <p:sp>
        <p:nvSpPr>
          <p:cNvPr id="70" name="Text Placeholder 28">
            <a:extLst>
              <a:ext uri="{FF2B5EF4-FFF2-40B4-BE49-F238E27FC236}">
                <a16:creationId xmlns:a16="http://schemas.microsoft.com/office/drawing/2014/main" xmlns="" id="{63AA2CAD-1832-4D0B-A8C5-92EF71F5D2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98995" y="3858054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71" name="Text Placeholder 28">
            <a:extLst>
              <a:ext uri="{FF2B5EF4-FFF2-40B4-BE49-F238E27FC236}">
                <a16:creationId xmlns:a16="http://schemas.microsoft.com/office/drawing/2014/main" xmlns="" id="{690388C8-F21C-44EC-BF88-A126F8D222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38127" y="290179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72" name="Text Placeholder 28">
            <a:extLst>
              <a:ext uri="{FF2B5EF4-FFF2-40B4-BE49-F238E27FC236}">
                <a16:creationId xmlns:a16="http://schemas.microsoft.com/office/drawing/2014/main" xmlns="" id="{0070F2F8-BE21-4729-8437-604822B9B07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2882" y="3845643"/>
            <a:ext cx="1021527" cy="402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2702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/>
      <p:bldP spid="65" grpId="0" build="p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7E0C3C7D-4C6B-4F6C-BF46-AE5728747D05}"/>
              </a:ext>
            </a:extLst>
          </p:cNvPr>
          <p:cNvSpPr>
            <a:spLocks/>
          </p:cNvSpPr>
          <p:nvPr userDrawn="1"/>
        </p:nvSpPr>
        <p:spPr bwMode="auto">
          <a:xfrm>
            <a:off x="2531604" y="2126073"/>
            <a:ext cx="2799704" cy="1908164"/>
          </a:xfrm>
          <a:custGeom>
            <a:avLst/>
            <a:gdLst>
              <a:gd name="T0" fmla="*/ 12630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79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30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3"/>
                </a:moveTo>
                <a:lnTo>
                  <a:pt x="1033" y="7138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79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9" y="266"/>
                  <a:pt x="13398" y="0"/>
                  <a:pt x="12630" y="4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xmlns="" id="{DCF541CD-349F-4836-BB53-7E376611F375}"/>
              </a:ext>
            </a:extLst>
          </p:cNvPr>
          <p:cNvSpPr>
            <a:spLocks/>
          </p:cNvSpPr>
          <p:nvPr userDrawn="1"/>
        </p:nvSpPr>
        <p:spPr bwMode="auto">
          <a:xfrm>
            <a:off x="4642983" y="2126073"/>
            <a:ext cx="2799704" cy="1908164"/>
          </a:xfrm>
          <a:custGeom>
            <a:avLst/>
            <a:gdLst>
              <a:gd name="T0" fmla="*/ 2668 w 15298"/>
              <a:gd name="T1" fmla="*/ 444 h 10413"/>
              <a:gd name="T2" fmla="*/ 14264 w 15298"/>
              <a:gd name="T3" fmla="*/ 7139 h 10413"/>
              <a:gd name="T4" fmla="*/ 14854 w 15298"/>
              <a:gd name="T5" fmla="*/ 9341 h 10413"/>
              <a:gd name="T6" fmla="*/ 14832 w 15298"/>
              <a:gd name="T7" fmla="*/ 9380 h 10413"/>
              <a:gd name="T8" fmla="*/ 12630 w 15298"/>
              <a:gd name="T9" fmla="*/ 9970 h 10413"/>
              <a:gd name="T10" fmla="*/ 1034 w 15298"/>
              <a:gd name="T11" fmla="*/ 3275 h 10413"/>
              <a:gd name="T12" fmla="*/ 443 w 15298"/>
              <a:gd name="T13" fmla="*/ 1073 h 10413"/>
              <a:gd name="T14" fmla="*/ 466 w 15298"/>
              <a:gd name="T15" fmla="*/ 1034 h 10413"/>
              <a:gd name="T16" fmla="*/ 2668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4"/>
                </a:moveTo>
                <a:lnTo>
                  <a:pt x="14264" y="7139"/>
                </a:lnTo>
                <a:cubicBezTo>
                  <a:pt x="15032" y="7582"/>
                  <a:pt x="15298" y="8573"/>
                  <a:pt x="14854" y="9341"/>
                </a:cubicBezTo>
                <a:lnTo>
                  <a:pt x="14832" y="9380"/>
                </a:lnTo>
                <a:cubicBezTo>
                  <a:pt x="14389" y="10148"/>
                  <a:pt x="13398" y="10413"/>
                  <a:pt x="12630" y="9970"/>
                </a:cubicBezTo>
                <a:lnTo>
                  <a:pt x="1034" y="3275"/>
                </a:lnTo>
                <a:cubicBezTo>
                  <a:pt x="266" y="2832"/>
                  <a:pt x="0" y="1841"/>
                  <a:pt x="443" y="1073"/>
                </a:cubicBezTo>
                <a:lnTo>
                  <a:pt x="466" y="1034"/>
                </a:lnTo>
                <a:cubicBezTo>
                  <a:pt x="909" y="266"/>
                  <a:pt x="1900" y="0"/>
                  <a:pt x="2668" y="4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78797BAF-BBFA-4559-B9B9-8E5F804EB9BF}"/>
              </a:ext>
            </a:extLst>
          </p:cNvPr>
          <p:cNvSpPr>
            <a:spLocks/>
          </p:cNvSpPr>
          <p:nvPr userDrawn="1"/>
        </p:nvSpPr>
        <p:spPr bwMode="auto">
          <a:xfrm>
            <a:off x="6751890" y="2126073"/>
            <a:ext cx="2801976" cy="1908164"/>
          </a:xfrm>
          <a:custGeom>
            <a:avLst/>
            <a:gdLst>
              <a:gd name="T0" fmla="*/ 12630 w 15298"/>
              <a:gd name="T1" fmla="*/ 444 h 10413"/>
              <a:gd name="T2" fmla="*/ 1033 w 15298"/>
              <a:gd name="T3" fmla="*/ 7139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3 h 10413"/>
              <a:gd name="T14" fmla="*/ 14832 w 15298"/>
              <a:gd name="T15" fmla="*/ 1034 h 10413"/>
              <a:gd name="T16" fmla="*/ 12630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4"/>
                </a:moveTo>
                <a:lnTo>
                  <a:pt x="1033" y="7139"/>
                </a:lnTo>
                <a:cubicBezTo>
                  <a:pt x="265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8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2"/>
                  <a:pt x="15298" y="1841"/>
                  <a:pt x="14854" y="1073"/>
                </a:cubicBezTo>
                <a:lnTo>
                  <a:pt x="14832" y="1034"/>
                </a:lnTo>
                <a:cubicBezTo>
                  <a:pt x="14388" y="266"/>
                  <a:pt x="13397" y="0"/>
                  <a:pt x="12630" y="4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E18CA-75B9-4D6D-9A0B-CDBB9E426F94}"/>
              </a:ext>
            </a:extLst>
          </p:cNvPr>
          <p:cNvSpPr/>
          <p:nvPr userDrawn="1"/>
        </p:nvSpPr>
        <p:spPr>
          <a:xfrm>
            <a:off x="2633502" y="3448746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54B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9F3D0B-108B-4D67-805F-B2D0562BF80D}"/>
              </a:ext>
            </a:extLst>
          </p:cNvPr>
          <p:cNvSpPr/>
          <p:nvPr userDrawn="1"/>
        </p:nvSpPr>
        <p:spPr>
          <a:xfrm>
            <a:off x="4737351" y="2209589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07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053884C-5A32-4E78-A920-3E319999F91B}"/>
              </a:ext>
            </a:extLst>
          </p:cNvPr>
          <p:cNvSpPr/>
          <p:nvPr userDrawn="1"/>
        </p:nvSpPr>
        <p:spPr>
          <a:xfrm>
            <a:off x="6843248" y="3448746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B5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620B6D7-0E93-4287-8B87-CB5ECA7A7B50}"/>
              </a:ext>
            </a:extLst>
          </p:cNvPr>
          <p:cNvSpPr/>
          <p:nvPr userDrawn="1"/>
        </p:nvSpPr>
        <p:spPr>
          <a:xfrm>
            <a:off x="8967896" y="2209589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B5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E8182F-1161-4A31-9F97-A1C0CAAD2B1A}"/>
              </a:ext>
            </a:extLst>
          </p:cNvPr>
          <p:cNvCxnSpPr/>
          <p:nvPr userDrawn="1"/>
        </p:nvCxnSpPr>
        <p:spPr>
          <a:xfrm>
            <a:off x="2869809" y="3933017"/>
            <a:ext cx="0" cy="975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1D87770-4A40-43DA-A8D5-286C6C8E8335}"/>
              </a:ext>
            </a:extLst>
          </p:cNvPr>
          <p:cNvCxnSpPr/>
          <p:nvPr userDrawn="1"/>
        </p:nvCxnSpPr>
        <p:spPr>
          <a:xfrm>
            <a:off x="4979963" y="2693860"/>
            <a:ext cx="14067" cy="2214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F07B030-1AD7-41B8-8652-3D021639C0C7}"/>
              </a:ext>
            </a:extLst>
          </p:cNvPr>
          <p:cNvCxnSpPr>
            <a:stCxn id="8" idx="4"/>
          </p:cNvCxnSpPr>
          <p:nvPr userDrawn="1"/>
        </p:nvCxnSpPr>
        <p:spPr>
          <a:xfrm>
            <a:off x="7085384" y="3933017"/>
            <a:ext cx="4732" cy="975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4FC1BF0-7118-41D5-8C2A-DD1FFE0E25A6}"/>
              </a:ext>
            </a:extLst>
          </p:cNvPr>
          <p:cNvCxnSpPr>
            <a:stCxn id="9" idx="4"/>
          </p:cNvCxnSpPr>
          <p:nvPr userDrawn="1"/>
        </p:nvCxnSpPr>
        <p:spPr>
          <a:xfrm>
            <a:off x="9210032" y="2693860"/>
            <a:ext cx="4308" cy="2214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6C4CBA17-0B21-4B3A-9FD4-144757AFA14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xmlns="" id="{D452AD44-6803-430D-8A5D-9D77AF9EDB8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989028" y="4926249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xmlns="" id="{AACE72B4-2EC0-4BA4-8152-CD3FB703B120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4098706" y="4926249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xmlns="" id="{ABBA0746-1A60-4DDB-9941-89BE07A5B0A5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204603" y="4926249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xmlns="" id="{6E0FFA50-494A-4005-A0BB-099A5E4B4270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8329251" y="4912395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B6777A0D-B64C-42AE-9980-4C2B4D0CAB3C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90800" y="3547818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71CA6719-30CA-4CDD-8126-97CF01519004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98324" y="2309735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593D97B3-99DD-4FA9-8DD1-773B9F0E82E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99930" y="3550747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3C411BA4-DFAE-46CB-B596-FB2C3B213A7D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028869" y="2309734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67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/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FCF84D3F-97CA-43CF-AEAE-A8E11FB717FA}"/>
              </a:ext>
            </a:extLst>
          </p:cNvPr>
          <p:cNvSpPr>
            <a:spLocks/>
          </p:cNvSpPr>
          <p:nvPr userDrawn="1"/>
        </p:nvSpPr>
        <p:spPr bwMode="auto">
          <a:xfrm>
            <a:off x="1560638" y="2238583"/>
            <a:ext cx="2799704" cy="1908164"/>
          </a:xfrm>
          <a:custGeom>
            <a:avLst/>
            <a:gdLst>
              <a:gd name="T0" fmla="*/ 2668 w 15298"/>
              <a:gd name="T1" fmla="*/ 444 h 10413"/>
              <a:gd name="T2" fmla="*/ 14264 w 15298"/>
              <a:gd name="T3" fmla="*/ 7139 h 10413"/>
              <a:gd name="T4" fmla="*/ 14854 w 15298"/>
              <a:gd name="T5" fmla="*/ 9341 h 10413"/>
              <a:gd name="T6" fmla="*/ 14832 w 15298"/>
              <a:gd name="T7" fmla="*/ 9380 h 10413"/>
              <a:gd name="T8" fmla="*/ 12630 w 15298"/>
              <a:gd name="T9" fmla="*/ 9970 h 10413"/>
              <a:gd name="T10" fmla="*/ 1034 w 15298"/>
              <a:gd name="T11" fmla="*/ 3275 h 10413"/>
              <a:gd name="T12" fmla="*/ 443 w 15298"/>
              <a:gd name="T13" fmla="*/ 1073 h 10413"/>
              <a:gd name="T14" fmla="*/ 466 w 15298"/>
              <a:gd name="T15" fmla="*/ 1034 h 10413"/>
              <a:gd name="T16" fmla="*/ 2668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4"/>
                </a:moveTo>
                <a:lnTo>
                  <a:pt x="14264" y="7139"/>
                </a:lnTo>
                <a:cubicBezTo>
                  <a:pt x="15032" y="7582"/>
                  <a:pt x="15298" y="8573"/>
                  <a:pt x="14854" y="9341"/>
                </a:cubicBezTo>
                <a:lnTo>
                  <a:pt x="14832" y="9380"/>
                </a:lnTo>
                <a:cubicBezTo>
                  <a:pt x="14389" y="10148"/>
                  <a:pt x="13398" y="10413"/>
                  <a:pt x="12630" y="9970"/>
                </a:cubicBezTo>
                <a:lnTo>
                  <a:pt x="1034" y="3275"/>
                </a:lnTo>
                <a:cubicBezTo>
                  <a:pt x="266" y="2832"/>
                  <a:pt x="0" y="1841"/>
                  <a:pt x="443" y="1073"/>
                </a:cubicBezTo>
                <a:lnTo>
                  <a:pt x="466" y="1034"/>
                </a:lnTo>
                <a:cubicBezTo>
                  <a:pt x="909" y="266"/>
                  <a:pt x="1900" y="0"/>
                  <a:pt x="2668" y="4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7E0C3C7D-4C6B-4F6C-BF46-AE5728747D05}"/>
              </a:ext>
            </a:extLst>
          </p:cNvPr>
          <p:cNvSpPr>
            <a:spLocks/>
          </p:cNvSpPr>
          <p:nvPr userDrawn="1"/>
        </p:nvSpPr>
        <p:spPr bwMode="auto">
          <a:xfrm>
            <a:off x="3723094" y="2250764"/>
            <a:ext cx="2799704" cy="1908164"/>
          </a:xfrm>
          <a:custGeom>
            <a:avLst/>
            <a:gdLst>
              <a:gd name="T0" fmla="*/ 12630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79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30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3"/>
                </a:moveTo>
                <a:lnTo>
                  <a:pt x="1033" y="7138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79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9" y="266"/>
                  <a:pt x="13398" y="0"/>
                  <a:pt x="12630" y="44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xmlns="" id="{DCF541CD-349F-4836-BB53-7E376611F375}"/>
              </a:ext>
            </a:extLst>
          </p:cNvPr>
          <p:cNvSpPr>
            <a:spLocks/>
          </p:cNvSpPr>
          <p:nvPr userDrawn="1"/>
        </p:nvSpPr>
        <p:spPr bwMode="auto">
          <a:xfrm>
            <a:off x="5834473" y="2250764"/>
            <a:ext cx="2799704" cy="1908164"/>
          </a:xfrm>
          <a:custGeom>
            <a:avLst/>
            <a:gdLst>
              <a:gd name="T0" fmla="*/ 2668 w 15298"/>
              <a:gd name="T1" fmla="*/ 444 h 10413"/>
              <a:gd name="T2" fmla="*/ 14264 w 15298"/>
              <a:gd name="T3" fmla="*/ 7139 h 10413"/>
              <a:gd name="T4" fmla="*/ 14854 w 15298"/>
              <a:gd name="T5" fmla="*/ 9341 h 10413"/>
              <a:gd name="T6" fmla="*/ 14832 w 15298"/>
              <a:gd name="T7" fmla="*/ 9380 h 10413"/>
              <a:gd name="T8" fmla="*/ 12630 w 15298"/>
              <a:gd name="T9" fmla="*/ 9970 h 10413"/>
              <a:gd name="T10" fmla="*/ 1034 w 15298"/>
              <a:gd name="T11" fmla="*/ 3275 h 10413"/>
              <a:gd name="T12" fmla="*/ 443 w 15298"/>
              <a:gd name="T13" fmla="*/ 1073 h 10413"/>
              <a:gd name="T14" fmla="*/ 466 w 15298"/>
              <a:gd name="T15" fmla="*/ 1034 h 10413"/>
              <a:gd name="T16" fmla="*/ 2668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4"/>
                </a:moveTo>
                <a:lnTo>
                  <a:pt x="14264" y="7139"/>
                </a:lnTo>
                <a:cubicBezTo>
                  <a:pt x="15032" y="7582"/>
                  <a:pt x="15298" y="8573"/>
                  <a:pt x="14854" y="9341"/>
                </a:cubicBezTo>
                <a:lnTo>
                  <a:pt x="14832" y="9380"/>
                </a:lnTo>
                <a:cubicBezTo>
                  <a:pt x="14389" y="10148"/>
                  <a:pt x="13398" y="10413"/>
                  <a:pt x="12630" y="9970"/>
                </a:cubicBezTo>
                <a:lnTo>
                  <a:pt x="1034" y="3275"/>
                </a:lnTo>
                <a:cubicBezTo>
                  <a:pt x="266" y="2832"/>
                  <a:pt x="0" y="1841"/>
                  <a:pt x="443" y="1073"/>
                </a:cubicBezTo>
                <a:lnTo>
                  <a:pt x="466" y="1034"/>
                </a:lnTo>
                <a:cubicBezTo>
                  <a:pt x="909" y="266"/>
                  <a:pt x="1900" y="0"/>
                  <a:pt x="2668" y="4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78797BAF-BBFA-4559-B9B9-8E5F804EB9BF}"/>
              </a:ext>
            </a:extLst>
          </p:cNvPr>
          <p:cNvSpPr>
            <a:spLocks/>
          </p:cNvSpPr>
          <p:nvPr userDrawn="1"/>
        </p:nvSpPr>
        <p:spPr bwMode="auto">
          <a:xfrm>
            <a:off x="7943380" y="2250764"/>
            <a:ext cx="2801976" cy="1908164"/>
          </a:xfrm>
          <a:custGeom>
            <a:avLst/>
            <a:gdLst>
              <a:gd name="T0" fmla="*/ 12630 w 15298"/>
              <a:gd name="T1" fmla="*/ 444 h 10413"/>
              <a:gd name="T2" fmla="*/ 1033 w 15298"/>
              <a:gd name="T3" fmla="*/ 7139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3 h 10413"/>
              <a:gd name="T14" fmla="*/ 14832 w 15298"/>
              <a:gd name="T15" fmla="*/ 1034 h 10413"/>
              <a:gd name="T16" fmla="*/ 12630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4"/>
                </a:moveTo>
                <a:lnTo>
                  <a:pt x="1033" y="7139"/>
                </a:lnTo>
                <a:cubicBezTo>
                  <a:pt x="265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8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2"/>
                  <a:pt x="15298" y="1841"/>
                  <a:pt x="14854" y="1073"/>
                </a:cubicBezTo>
                <a:lnTo>
                  <a:pt x="14832" y="1034"/>
                </a:lnTo>
                <a:cubicBezTo>
                  <a:pt x="14388" y="266"/>
                  <a:pt x="13397" y="0"/>
                  <a:pt x="12630" y="44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E18CA-75B9-4D6D-9A0B-CDBB9E426F94}"/>
              </a:ext>
            </a:extLst>
          </p:cNvPr>
          <p:cNvSpPr/>
          <p:nvPr userDrawn="1"/>
        </p:nvSpPr>
        <p:spPr>
          <a:xfrm>
            <a:off x="3804193" y="3573437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5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9F3D0B-108B-4D67-805F-B2D0562BF80D}"/>
              </a:ext>
            </a:extLst>
          </p:cNvPr>
          <p:cNvSpPr/>
          <p:nvPr userDrawn="1"/>
        </p:nvSpPr>
        <p:spPr>
          <a:xfrm>
            <a:off x="5928841" y="2334280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07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053884C-5A32-4E78-A920-3E319999F91B}"/>
              </a:ext>
            </a:extLst>
          </p:cNvPr>
          <p:cNvSpPr/>
          <p:nvPr userDrawn="1"/>
        </p:nvSpPr>
        <p:spPr>
          <a:xfrm>
            <a:off x="8034738" y="3573437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B5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620B6D7-0E93-4287-8B87-CB5ECA7A7B50}"/>
              </a:ext>
            </a:extLst>
          </p:cNvPr>
          <p:cNvSpPr/>
          <p:nvPr userDrawn="1"/>
        </p:nvSpPr>
        <p:spPr>
          <a:xfrm>
            <a:off x="10159386" y="2334280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B5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E8182F-1161-4A31-9F97-A1C0CAAD2B1A}"/>
              </a:ext>
            </a:extLst>
          </p:cNvPr>
          <p:cNvCxnSpPr/>
          <p:nvPr userDrawn="1"/>
        </p:nvCxnSpPr>
        <p:spPr>
          <a:xfrm>
            <a:off x="4025204" y="4057708"/>
            <a:ext cx="0" cy="975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1D87770-4A40-43DA-A8D5-286C6C8E8335}"/>
              </a:ext>
            </a:extLst>
          </p:cNvPr>
          <p:cNvCxnSpPr/>
          <p:nvPr userDrawn="1"/>
        </p:nvCxnSpPr>
        <p:spPr>
          <a:xfrm>
            <a:off x="6171453" y="2818551"/>
            <a:ext cx="14067" cy="2214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F07B030-1AD7-41B8-8652-3D021639C0C7}"/>
              </a:ext>
            </a:extLst>
          </p:cNvPr>
          <p:cNvCxnSpPr>
            <a:stCxn id="8" idx="4"/>
          </p:cNvCxnSpPr>
          <p:nvPr userDrawn="1"/>
        </p:nvCxnSpPr>
        <p:spPr>
          <a:xfrm>
            <a:off x="8276874" y="4057708"/>
            <a:ext cx="4732" cy="975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4FC1BF0-7118-41D5-8C2A-DD1FFE0E25A6}"/>
              </a:ext>
            </a:extLst>
          </p:cNvPr>
          <p:cNvCxnSpPr>
            <a:stCxn id="9" idx="4"/>
          </p:cNvCxnSpPr>
          <p:nvPr userDrawn="1"/>
        </p:nvCxnSpPr>
        <p:spPr>
          <a:xfrm>
            <a:off x="10401522" y="2818551"/>
            <a:ext cx="4308" cy="2214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6C4CBA17-0B21-4B3A-9FD4-144757AF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2292D96-A055-4BE7-92B4-534EA9FDA464}"/>
              </a:ext>
            </a:extLst>
          </p:cNvPr>
          <p:cNvSpPr/>
          <p:nvPr userDrawn="1"/>
        </p:nvSpPr>
        <p:spPr>
          <a:xfrm>
            <a:off x="1667407" y="2334280"/>
            <a:ext cx="484272" cy="484271"/>
          </a:xfrm>
          <a:prstGeom prst="ellipse">
            <a:avLst/>
          </a:prstGeom>
          <a:solidFill>
            <a:schemeClr val="bg1"/>
          </a:solidFill>
          <a:ln>
            <a:solidFill>
              <a:srgbClr val="0C9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82382C9-3F92-47CE-8532-8FDDA8F8E55C}"/>
              </a:ext>
            </a:extLst>
          </p:cNvPr>
          <p:cNvCxnSpPr/>
          <p:nvPr userDrawn="1"/>
        </p:nvCxnSpPr>
        <p:spPr>
          <a:xfrm>
            <a:off x="1884593" y="2818551"/>
            <a:ext cx="14067" cy="2214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7814AB81-546E-4C13-94B2-90121ADF30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870" y="5046997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xmlns="" id="{6D5E2652-7D4D-4C99-8FF2-6F405636D8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65548" y="5046997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xmlns="" id="{65190E99-8331-498A-8FF3-CCBC1B7D4C2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71445" y="5046997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xmlns="" id="{A558CFA0-3B71-420B-AE90-E018F85B11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96093" y="5033143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xmlns="" id="{72AA66F9-D50B-40F2-8AB7-8FFD73BE1E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19212" y="5033143"/>
            <a:ext cx="1761562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xmlns="" id="{FD426032-1205-41BB-898D-244DC75537C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10463" y="2434425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3D4686E9-2648-485B-A92F-F92F704731F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65166" y="3676259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BF447978-B551-4CC7-9DF7-2A82283598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5285" y="2446172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38AB2D01-CDD3-48D9-947F-45AACF3D85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94213" y="3673582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74D61062-84F6-4BF6-8ADF-57FBA71D43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18830" y="2446172"/>
            <a:ext cx="362325" cy="283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25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5" grpId="0" animBg="1"/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F11EAD1-C244-4023-9CBF-C830FB0ED22B}"/>
              </a:ext>
            </a:extLst>
          </p:cNvPr>
          <p:cNvGrpSpPr/>
          <p:nvPr userDrawn="1"/>
        </p:nvGrpSpPr>
        <p:grpSpPr>
          <a:xfrm flipV="1">
            <a:off x="-3615358" y="0"/>
            <a:ext cx="9848849" cy="6857998"/>
            <a:chOff x="2286001" y="0"/>
            <a:chExt cx="9906000" cy="6858000"/>
          </a:xfrm>
          <a:solidFill>
            <a:schemeClr val="accent1">
              <a:lumMod val="7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E966CD7-AA83-44E3-906F-C64E7A99BD82}"/>
                </a:ext>
              </a:extLst>
            </p:cNvPr>
            <p:cNvSpPr/>
            <p:nvPr userDrawn="1"/>
          </p:nvSpPr>
          <p:spPr>
            <a:xfrm>
              <a:off x="2286001" y="0"/>
              <a:ext cx="9906000" cy="5410200"/>
            </a:xfrm>
            <a:custGeom>
              <a:avLst/>
              <a:gdLst>
                <a:gd name="connsiteX0" fmla="*/ 2466099 w 2852795"/>
                <a:gd name="connsiteY0" fmla="*/ 1513951 h 1648930"/>
                <a:gd name="connsiteX1" fmla="*/ 2477043 w 2852795"/>
                <a:gd name="connsiteY1" fmla="*/ 1528544 h 1648930"/>
                <a:gd name="connsiteX2" fmla="*/ 2469747 w 2852795"/>
                <a:gd name="connsiteY2" fmla="*/ 1524896 h 1648930"/>
                <a:gd name="connsiteX3" fmla="*/ 2467923 w 2852795"/>
                <a:gd name="connsiteY3" fmla="*/ 1519424 h 1648930"/>
                <a:gd name="connsiteX4" fmla="*/ 2466099 w 2852795"/>
                <a:gd name="connsiteY4" fmla="*/ 1513951 h 1648930"/>
                <a:gd name="connsiteX5" fmla="*/ 1098071 w 2852795"/>
                <a:gd name="connsiteY5" fmla="*/ 1422750 h 1648930"/>
                <a:gd name="connsiteX6" fmla="*/ 1109015 w 2852795"/>
                <a:gd name="connsiteY6" fmla="*/ 1422750 h 1648930"/>
                <a:gd name="connsiteX7" fmla="*/ 1105367 w 2852795"/>
                <a:gd name="connsiteY7" fmla="*/ 1430046 h 1648930"/>
                <a:gd name="connsiteX8" fmla="*/ 1101719 w 2852795"/>
                <a:gd name="connsiteY8" fmla="*/ 1437342 h 1648930"/>
                <a:gd name="connsiteX9" fmla="*/ 1098071 w 2852795"/>
                <a:gd name="connsiteY9" fmla="*/ 1435518 h 1648930"/>
                <a:gd name="connsiteX10" fmla="*/ 1094422 w 2852795"/>
                <a:gd name="connsiteY10" fmla="*/ 1433694 h 1648930"/>
                <a:gd name="connsiteX11" fmla="*/ 1096247 w 2852795"/>
                <a:gd name="connsiteY11" fmla="*/ 1428222 h 1648930"/>
                <a:gd name="connsiteX12" fmla="*/ 1098071 w 2852795"/>
                <a:gd name="connsiteY12" fmla="*/ 1422750 h 1648930"/>
                <a:gd name="connsiteX13" fmla="*/ 1240345 w 2852795"/>
                <a:gd name="connsiteY13" fmla="*/ 1368028 h 1648930"/>
                <a:gd name="connsiteX14" fmla="*/ 1251290 w 2852795"/>
                <a:gd name="connsiteY14" fmla="*/ 1373500 h 1648930"/>
                <a:gd name="connsiteX15" fmla="*/ 1262234 w 2852795"/>
                <a:gd name="connsiteY15" fmla="*/ 1378973 h 1648930"/>
                <a:gd name="connsiteX16" fmla="*/ 1291418 w 2852795"/>
                <a:gd name="connsiteY16" fmla="*/ 1415453 h 1648930"/>
                <a:gd name="connsiteX17" fmla="*/ 1302363 w 2852795"/>
                <a:gd name="connsiteY17" fmla="*/ 1459230 h 1648930"/>
                <a:gd name="connsiteX18" fmla="*/ 1276826 w 2852795"/>
                <a:gd name="connsiteY18" fmla="*/ 1473823 h 1648930"/>
                <a:gd name="connsiteX19" fmla="*/ 1251290 w 2852795"/>
                <a:gd name="connsiteY19" fmla="*/ 1455582 h 1648930"/>
                <a:gd name="connsiteX20" fmla="*/ 1240345 w 2852795"/>
                <a:gd name="connsiteY20" fmla="*/ 1455582 h 1648930"/>
                <a:gd name="connsiteX21" fmla="*/ 1214809 w 2852795"/>
                <a:gd name="connsiteY21" fmla="*/ 1397213 h 1648930"/>
                <a:gd name="connsiteX22" fmla="*/ 1218457 w 2852795"/>
                <a:gd name="connsiteY22" fmla="*/ 1373500 h 1648930"/>
                <a:gd name="connsiteX23" fmla="*/ 1240345 w 2852795"/>
                <a:gd name="connsiteY23" fmla="*/ 1368028 h 1648930"/>
                <a:gd name="connsiteX24" fmla="*/ 1316955 w 2852795"/>
                <a:gd name="connsiteY24" fmla="*/ 1284123 h 1648930"/>
                <a:gd name="connsiteX25" fmla="*/ 1316955 w 2852795"/>
                <a:gd name="connsiteY25" fmla="*/ 1287771 h 1648930"/>
                <a:gd name="connsiteX26" fmla="*/ 1313307 w 2852795"/>
                <a:gd name="connsiteY26" fmla="*/ 1295067 h 1648930"/>
                <a:gd name="connsiteX27" fmla="*/ 1298715 w 2852795"/>
                <a:gd name="connsiteY27" fmla="*/ 1295067 h 1648930"/>
                <a:gd name="connsiteX28" fmla="*/ 1287770 w 2852795"/>
                <a:gd name="connsiteY28" fmla="*/ 1306011 h 1648930"/>
                <a:gd name="connsiteX29" fmla="*/ 1265882 w 2852795"/>
                <a:gd name="connsiteY29" fmla="*/ 1313307 h 1648930"/>
                <a:gd name="connsiteX30" fmla="*/ 1265882 w 2852795"/>
                <a:gd name="connsiteY30" fmla="*/ 1302363 h 1648930"/>
                <a:gd name="connsiteX31" fmla="*/ 1291418 w 2852795"/>
                <a:gd name="connsiteY31" fmla="*/ 1293243 h 1648930"/>
                <a:gd name="connsiteX32" fmla="*/ 1316955 w 2852795"/>
                <a:gd name="connsiteY32" fmla="*/ 1284123 h 1648930"/>
                <a:gd name="connsiteX33" fmla="*/ 1316955 w 2852795"/>
                <a:gd name="connsiteY33" fmla="*/ 1276826 h 1648930"/>
                <a:gd name="connsiteX34" fmla="*/ 1327899 w 2852795"/>
                <a:gd name="connsiteY34" fmla="*/ 1276826 h 1648930"/>
                <a:gd name="connsiteX35" fmla="*/ 1327899 w 2852795"/>
                <a:gd name="connsiteY35" fmla="*/ 1284123 h 1648930"/>
                <a:gd name="connsiteX36" fmla="*/ 1322427 w 2852795"/>
                <a:gd name="connsiteY36" fmla="*/ 1282299 h 1648930"/>
                <a:gd name="connsiteX37" fmla="*/ 1316955 w 2852795"/>
                <a:gd name="connsiteY37" fmla="*/ 1276826 h 1648930"/>
                <a:gd name="connsiteX38" fmla="*/ 1333827 w 2852795"/>
                <a:gd name="connsiteY38" fmla="*/ 1274546 h 1648930"/>
                <a:gd name="connsiteX39" fmla="*/ 1338844 w 2852795"/>
                <a:gd name="connsiteY39" fmla="*/ 1276826 h 1648930"/>
                <a:gd name="connsiteX40" fmla="*/ 1333371 w 2852795"/>
                <a:gd name="connsiteY40" fmla="*/ 1275002 h 1648930"/>
                <a:gd name="connsiteX41" fmla="*/ 1333827 w 2852795"/>
                <a:gd name="connsiteY41" fmla="*/ 1274546 h 1648930"/>
                <a:gd name="connsiteX42" fmla="*/ 1327899 w 2852795"/>
                <a:gd name="connsiteY42" fmla="*/ 1273178 h 1648930"/>
                <a:gd name="connsiteX43" fmla="*/ 1333371 w 2852795"/>
                <a:gd name="connsiteY43" fmla="*/ 1275002 h 1648930"/>
                <a:gd name="connsiteX44" fmla="*/ 1332915 w 2852795"/>
                <a:gd name="connsiteY44" fmla="*/ 1275459 h 1648930"/>
                <a:gd name="connsiteX45" fmla="*/ 1327899 w 2852795"/>
                <a:gd name="connsiteY45" fmla="*/ 1273178 h 1648930"/>
                <a:gd name="connsiteX46" fmla="*/ 1057942 w 2852795"/>
                <a:gd name="connsiteY46" fmla="*/ 1200217 h 1648930"/>
                <a:gd name="connsiteX47" fmla="*/ 1057942 w 2852795"/>
                <a:gd name="connsiteY47" fmla="*/ 1214809 h 1648930"/>
                <a:gd name="connsiteX48" fmla="*/ 1036053 w 2852795"/>
                <a:gd name="connsiteY48" fmla="*/ 1214809 h 1648930"/>
                <a:gd name="connsiteX49" fmla="*/ 1039701 w 2852795"/>
                <a:gd name="connsiteY49" fmla="*/ 1211161 h 1648930"/>
                <a:gd name="connsiteX50" fmla="*/ 1046997 w 2852795"/>
                <a:gd name="connsiteY50" fmla="*/ 1203865 h 1648930"/>
                <a:gd name="connsiteX51" fmla="*/ 1057942 w 2852795"/>
                <a:gd name="connsiteY51" fmla="*/ 1200217 h 1648930"/>
                <a:gd name="connsiteX52" fmla="*/ 2838202 w 2852795"/>
                <a:gd name="connsiteY52" fmla="*/ 1141848 h 1648930"/>
                <a:gd name="connsiteX53" fmla="*/ 2845498 w 2852795"/>
                <a:gd name="connsiteY53" fmla="*/ 1143672 h 1648930"/>
                <a:gd name="connsiteX54" fmla="*/ 2852795 w 2852795"/>
                <a:gd name="connsiteY54" fmla="*/ 1145496 h 1648930"/>
                <a:gd name="connsiteX55" fmla="*/ 2852795 w 2852795"/>
                <a:gd name="connsiteY55" fmla="*/ 1152792 h 1648930"/>
                <a:gd name="connsiteX56" fmla="*/ 2845498 w 2852795"/>
                <a:gd name="connsiteY56" fmla="*/ 1149144 h 1648930"/>
                <a:gd name="connsiteX57" fmla="*/ 2838202 w 2852795"/>
                <a:gd name="connsiteY57" fmla="*/ 1141848 h 1648930"/>
                <a:gd name="connsiteX58" fmla="*/ 2717816 w 2852795"/>
                <a:gd name="connsiteY58" fmla="*/ 846354 h 1648930"/>
                <a:gd name="connsiteX59" fmla="*/ 2754297 w 2852795"/>
                <a:gd name="connsiteY59" fmla="*/ 846354 h 1648930"/>
                <a:gd name="connsiteX60" fmla="*/ 2754297 w 2852795"/>
                <a:gd name="connsiteY60" fmla="*/ 853650 h 1648930"/>
                <a:gd name="connsiteX61" fmla="*/ 2750649 w 2852795"/>
                <a:gd name="connsiteY61" fmla="*/ 857298 h 1648930"/>
                <a:gd name="connsiteX62" fmla="*/ 2734232 w 2852795"/>
                <a:gd name="connsiteY62" fmla="*/ 855474 h 1648930"/>
                <a:gd name="connsiteX63" fmla="*/ 2717816 w 2852795"/>
                <a:gd name="connsiteY63" fmla="*/ 853650 h 1648930"/>
                <a:gd name="connsiteX64" fmla="*/ 2670391 w 2852795"/>
                <a:gd name="connsiteY64" fmla="*/ 846354 h 1648930"/>
                <a:gd name="connsiteX65" fmla="*/ 2710520 w 2852795"/>
                <a:gd name="connsiteY65" fmla="*/ 846354 h 1648930"/>
                <a:gd name="connsiteX66" fmla="*/ 2710520 w 2852795"/>
                <a:gd name="connsiteY66" fmla="*/ 853650 h 1648930"/>
                <a:gd name="connsiteX67" fmla="*/ 2692279 w 2852795"/>
                <a:gd name="connsiteY67" fmla="*/ 855474 h 1648930"/>
                <a:gd name="connsiteX68" fmla="*/ 2670391 w 2852795"/>
                <a:gd name="connsiteY68" fmla="*/ 857298 h 1648930"/>
                <a:gd name="connsiteX69" fmla="*/ 2655799 w 2852795"/>
                <a:gd name="connsiteY69" fmla="*/ 853650 h 1648930"/>
                <a:gd name="connsiteX70" fmla="*/ 2670391 w 2852795"/>
                <a:gd name="connsiteY70" fmla="*/ 853650 h 1648930"/>
                <a:gd name="connsiteX71" fmla="*/ 879186 w 2852795"/>
                <a:gd name="connsiteY71" fmla="*/ 846354 h 1648930"/>
                <a:gd name="connsiteX72" fmla="*/ 888306 w 2852795"/>
                <a:gd name="connsiteY72" fmla="*/ 859122 h 1648930"/>
                <a:gd name="connsiteX73" fmla="*/ 893778 w 2852795"/>
                <a:gd name="connsiteY73" fmla="*/ 871890 h 1648930"/>
                <a:gd name="connsiteX74" fmla="*/ 884658 w 2852795"/>
                <a:gd name="connsiteY74" fmla="*/ 893779 h 1648930"/>
                <a:gd name="connsiteX75" fmla="*/ 850001 w 2852795"/>
                <a:gd name="connsiteY75" fmla="*/ 908371 h 1648930"/>
                <a:gd name="connsiteX76" fmla="*/ 840881 w 2852795"/>
                <a:gd name="connsiteY76" fmla="*/ 902899 h 1648930"/>
                <a:gd name="connsiteX77" fmla="*/ 835409 w 2852795"/>
                <a:gd name="connsiteY77" fmla="*/ 893779 h 1648930"/>
                <a:gd name="connsiteX78" fmla="*/ 824465 w 2852795"/>
                <a:gd name="connsiteY78" fmla="*/ 893779 h 1648930"/>
                <a:gd name="connsiteX79" fmla="*/ 820817 w 2852795"/>
                <a:gd name="connsiteY79" fmla="*/ 864594 h 1648930"/>
                <a:gd name="connsiteX80" fmla="*/ 844529 w 2852795"/>
                <a:gd name="connsiteY80" fmla="*/ 850002 h 1648930"/>
                <a:gd name="connsiteX81" fmla="*/ 879186 w 2852795"/>
                <a:gd name="connsiteY81" fmla="*/ 846354 h 1648930"/>
                <a:gd name="connsiteX82" fmla="*/ 623821 w 2852795"/>
                <a:gd name="connsiteY82" fmla="*/ 839057 h 1648930"/>
                <a:gd name="connsiteX83" fmla="*/ 653005 w 2852795"/>
                <a:gd name="connsiteY83" fmla="*/ 844530 h 1648930"/>
                <a:gd name="connsiteX84" fmla="*/ 674894 w 2852795"/>
                <a:gd name="connsiteY84" fmla="*/ 853650 h 1648930"/>
                <a:gd name="connsiteX85" fmla="*/ 631117 w 2852795"/>
                <a:gd name="connsiteY85" fmla="*/ 901075 h 1648930"/>
                <a:gd name="connsiteX86" fmla="*/ 590988 w 2852795"/>
                <a:gd name="connsiteY86" fmla="*/ 864594 h 1648930"/>
                <a:gd name="connsiteX87" fmla="*/ 598284 w 2852795"/>
                <a:gd name="connsiteY87" fmla="*/ 855474 h 1648930"/>
                <a:gd name="connsiteX88" fmla="*/ 612877 w 2852795"/>
                <a:gd name="connsiteY88" fmla="*/ 846354 h 1648930"/>
                <a:gd name="connsiteX89" fmla="*/ 612877 w 2852795"/>
                <a:gd name="connsiteY89" fmla="*/ 842706 h 1648930"/>
                <a:gd name="connsiteX90" fmla="*/ 623821 w 2852795"/>
                <a:gd name="connsiteY90" fmla="*/ 839057 h 1648930"/>
                <a:gd name="connsiteX91" fmla="*/ 83906 w 2852795"/>
                <a:gd name="connsiteY91" fmla="*/ 773392 h 1648930"/>
                <a:gd name="connsiteX92" fmla="*/ 83906 w 2852795"/>
                <a:gd name="connsiteY92" fmla="*/ 780688 h 1648930"/>
                <a:gd name="connsiteX93" fmla="*/ 98499 w 2852795"/>
                <a:gd name="connsiteY93" fmla="*/ 773392 h 1648930"/>
                <a:gd name="connsiteX94" fmla="*/ 98499 w 2852795"/>
                <a:gd name="connsiteY94" fmla="*/ 780688 h 1648930"/>
                <a:gd name="connsiteX95" fmla="*/ 134980 w 2852795"/>
                <a:gd name="connsiteY95" fmla="*/ 780688 h 1648930"/>
                <a:gd name="connsiteX96" fmla="*/ 156868 w 2852795"/>
                <a:gd name="connsiteY96" fmla="*/ 787984 h 1648930"/>
                <a:gd name="connsiteX97" fmla="*/ 182405 w 2852795"/>
                <a:gd name="connsiteY97" fmla="*/ 791632 h 1648930"/>
                <a:gd name="connsiteX98" fmla="*/ 302790 w 2852795"/>
                <a:gd name="connsiteY98" fmla="*/ 780688 h 1648930"/>
                <a:gd name="connsiteX99" fmla="*/ 353863 w 2852795"/>
                <a:gd name="connsiteY99" fmla="*/ 780688 h 1648930"/>
                <a:gd name="connsiteX100" fmla="*/ 353863 w 2852795"/>
                <a:gd name="connsiteY100" fmla="*/ 773392 h 1648930"/>
                <a:gd name="connsiteX101" fmla="*/ 445065 w 2852795"/>
                <a:gd name="connsiteY101" fmla="*/ 773392 h 1648930"/>
                <a:gd name="connsiteX102" fmla="*/ 445065 w 2852795"/>
                <a:gd name="connsiteY102" fmla="*/ 780688 h 1648930"/>
                <a:gd name="connsiteX103" fmla="*/ 459657 w 2852795"/>
                <a:gd name="connsiteY103" fmla="*/ 784336 h 1648930"/>
                <a:gd name="connsiteX104" fmla="*/ 487018 w 2852795"/>
                <a:gd name="connsiteY104" fmla="*/ 787984 h 1648930"/>
                <a:gd name="connsiteX105" fmla="*/ 518027 w 2852795"/>
                <a:gd name="connsiteY105" fmla="*/ 791632 h 1648930"/>
                <a:gd name="connsiteX106" fmla="*/ 528971 w 2852795"/>
                <a:gd name="connsiteY106" fmla="*/ 795281 h 1648930"/>
                <a:gd name="connsiteX107" fmla="*/ 528971 w 2852795"/>
                <a:gd name="connsiteY107" fmla="*/ 802577 h 1648930"/>
                <a:gd name="connsiteX108" fmla="*/ 547211 w 2852795"/>
                <a:gd name="connsiteY108" fmla="*/ 802577 h 1648930"/>
                <a:gd name="connsiteX109" fmla="*/ 561803 w 2852795"/>
                <a:gd name="connsiteY109" fmla="*/ 813521 h 1648930"/>
                <a:gd name="connsiteX110" fmla="*/ 576396 w 2852795"/>
                <a:gd name="connsiteY110" fmla="*/ 831761 h 1648930"/>
                <a:gd name="connsiteX111" fmla="*/ 580044 w 2852795"/>
                <a:gd name="connsiteY111" fmla="*/ 831761 h 1648930"/>
                <a:gd name="connsiteX112" fmla="*/ 581868 w 2852795"/>
                <a:gd name="connsiteY112" fmla="*/ 853650 h 1648930"/>
                <a:gd name="connsiteX113" fmla="*/ 583692 w 2852795"/>
                <a:gd name="connsiteY113" fmla="*/ 875538 h 1648930"/>
                <a:gd name="connsiteX114" fmla="*/ 569100 w 2852795"/>
                <a:gd name="connsiteY114" fmla="*/ 888307 h 1648930"/>
                <a:gd name="connsiteX115" fmla="*/ 554507 w 2852795"/>
                <a:gd name="connsiteY115" fmla="*/ 901075 h 1648930"/>
                <a:gd name="connsiteX116" fmla="*/ 532619 w 2852795"/>
                <a:gd name="connsiteY116" fmla="*/ 904723 h 1648930"/>
                <a:gd name="connsiteX117" fmla="*/ 532619 w 2852795"/>
                <a:gd name="connsiteY117" fmla="*/ 912019 h 1648930"/>
                <a:gd name="connsiteX118" fmla="*/ 518027 w 2852795"/>
                <a:gd name="connsiteY118" fmla="*/ 912019 h 1648930"/>
                <a:gd name="connsiteX119" fmla="*/ 496138 w 2852795"/>
                <a:gd name="connsiteY119" fmla="*/ 915667 h 1648930"/>
                <a:gd name="connsiteX120" fmla="*/ 496138 w 2852795"/>
                <a:gd name="connsiteY120" fmla="*/ 922963 h 1648930"/>
                <a:gd name="connsiteX121" fmla="*/ 483370 w 2852795"/>
                <a:gd name="connsiteY121" fmla="*/ 919315 h 1648930"/>
                <a:gd name="connsiteX122" fmla="*/ 470602 w 2852795"/>
                <a:gd name="connsiteY122" fmla="*/ 915667 h 1648930"/>
                <a:gd name="connsiteX123" fmla="*/ 470602 w 2852795"/>
                <a:gd name="connsiteY123" fmla="*/ 922963 h 1648930"/>
                <a:gd name="connsiteX124" fmla="*/ 457833 w 2852795"/>
                <a:gd name="connsiteY124" fmla="*/ 924787 h 1648930"/>
                <a:gd name="connsiteX125" fmla="*/ 445065 w 2852795"/>
                <a:gd name="connsiteY125" fmla="*/ 926611 h 1648930"/>
                <a:gd name="connsiteX126" fmla="*/ 381224 w 2852795"/>
                <a:gd name="connsiteY126" fmla="*/ 919315 h 1648930"/>
                <a:gd name="connsiteX127" fmla="*/ 328327 w 2852795"/>
                <a:gd name="connsiteY127" fmla="*/ 904723 h 1648930"/>
                <a:gd name="connsiteX128" fmla="*/ 306439 w 2852795"/>
                <a:gd name="connsiteY128" fmla="*/ 904723 h 1648930"/>
                <a:gd name="connsiteX129" fmla="*/ 280902 w 2852795"/>
                <a:gd name="connsiteY129" fmla="*/ 901075 h 1648930"/>
                <a:gd name="connsiteX130" fmla="*/ 280902 w 2852795"/>
                <a:gd name="connsiteY130" fmla="*/ 893779 h 1648930"/>
                <a:gd name="connsiteX131" fmla="*/ 266309 w 2852795"/>
                <a:gd name="connsiteY131" fmla="*/ 890131 h 1648930"/>
                <a:gd name="connsiteX132" fmla="*/ 253541 w 2852795"/>
                <a:gd name="connsiteY132" fmla="*/ 891955 h 1648930"/>
                <a:gd name="connsiteX133" fmla="*/ 240774 w 2852795"/>
                <a:gd name="connsiteY133" fmla="*/ 893779 h 1648930"/>
                <a:gd name="connsiteX134" fmla="*/ 207940 w 2852795"/>
                <a:gd name="connsiteY134" fmla="*/ 890131 h 1648930"/>
                <a:gd name="connsiteX135" fmla="*/ 193349 w 2852795"/>
                <a:gd name="connsiteY135" fmla="*/ 886482 h 1648930"/>
                <a:gd name="connsiteX136" fmla="*/ 193349 w 2852795"/>
                <a:gd name="connsiteY136" fmla="*/ 879186 h 1648930"/>
                <a:gd name="connsiteX137" fmla="*/ 171459 w 2852795"/>
                <a:gd name="connsiteY137" fmla="*/ 879186 h 1648930"/>
                <a:gd name="connsiteX138" fmla="*/ 160515 w 2852795"/>
                <a:gd name="connsiteY138" fmla="*/ 875538 h 1648930"/>
                <a:gd name="connsiteX139" fmla="*/ 160515 w 2852795"/>
                <a:gd name="connsiteY139" fmla="*/ 868242 h 1648930"/>
                <a:gd name="connsiteX140" fmla="*/ 62017 w 2852795"/>
                <a:gd name="connsiteY140" fmla="*/ 868242 h 1648930"/>
                <a:gd name="connsiteX141" fmla="*/ 18240 w 2852795"/>
                <a:gd name="connsiteY141" fmla="*/ 855474 h 1648930"/>
                <a:gd name="connsiteX142" fmla="*/ 0 w 2852795"/>
                <a:gd name="connsiteY142" fmla="*/ 809873 h 1648930"/>
                <a:gd name="connsiteX143" fmla="*/ 9120 w 2852795"/>
                <a:gd name="connsiteY143" fmla="*/ 800753 h 1648930"/>
                <a:gd name="connsiteX144" fmla="*/ 18240 w 2852795"/>
                <a:gd name="connsiteY144" fmla="*/ 791632 h 1648930"/>
                <a:gd name="connsiteX145" fmla="*/ 18240 w 2852795"/>
                <a:gd name="connsiteY145" fmla="*/ 784336 h 1648930"/>
                <a:gd name="connsiteX146" fmla="*/ 36481 w 2852795"/>
                <a:gd name="connsiteY146" fmla="*/ 784336 h 1648930"/>
                <a:gd name="connsiteX147" fmla="*/ 1057942 w 2852795"/>
                <a:gd name="connsiteY147" fmla="*/ 758800 h 1648930"/>
                <a:gd name="connsiteX148" fmla="*/ 1068886 w 2852795"/>
                <a:gd name="connsiteY148" fmla="*/ 762448 h 1648930"/>
                <a:gd name="connsiteX149" fmla="*/ 1061590 w 2852795"/>
                <a:gd name="connsiteY149" fmla="*/ 762448 h 1648930"/>
                <a:gd name="connsiteX150" fmla="*/ 1057942 w 2852795"/>
                <a:gd name="connsiteY150" fmla="*/ 758800 h 1648930"/>
                <a:gd name="connsiteX151" fmla="*/ 1045630 w 2852795"/>
                <a:gd name="connsiteY151" fmla="*/ 756520 h 1648930"/>
                <a:gd name="connsiteX152" fmla="*/ 1050646 w 2852795"/>
                <a:gd name="connsiteY152" fmla="*/ 758800 h 1648930"/>
                <a:gd name="connsiteX153" fmla="*/ 1045173 w 2852795"/>
                <a:gd name="connsiteY153" fmla="*/ 756976 h 1648930"/>
                <a:gd name="connsiteX154" fmla="*/ 1045174 w 2852795"/>
                <a:gd name="connsiteY154" fmla="*/ 756976 h 1648930"/>
                <a:gd name="connsiteX155" fmla="*/ 1045630 w 2852795"/>
                <a:gd name="connsiteY155" fmla="*/ 756520 h 1648930"/>
                <a:gd name="connsiteX156" fmla="*/ 1039701 w 2852795"/>
                <a:gd name="connsiteY156" fmla="*/ 755152 h 1648930"/>
                <a:gd name="connsiteX157" fmla="*/ 1045173 w 2852795"/>
                <a:gd name="connsiteY157" fmla="*/ 756976 h 1648930"/>
                <a:gd name="connsiteX158" fmla="*/ 1044718 w 2852795"/>
                <a:gd name="connsiteY158" fmla="*/ 757432 h 1648930"/>
                <a:gd name="connsiteX159" fmla="*/ 1039701 w 2852795"/>
                <a:gd name="connsiteY159" fmla="*/ 755152 h 1648930"/>
                <a:gd name="connsiteX160" fmla="*/ 999572 w 2852795"/>
                <a:gd name="connsiteY160" fmla="*/ 744207 h 1648930"/>
                <a:gd name="connsiteX161" fmla="*/ 1014165 w 2852795"/>
                <a:gd name="connsiteY161" fmla="*/ 747856 h 1648930"/>
                <a:gd name="connsiteX162" fmla="*/ 999572 w 2852795"/>
                <a:gd name="connsiteY162" fmla="*/ 747856 h 1648930"/>
                <a:gd name="connsiteX163" fmla="*/ 908371 w 2852795"/>
                <a:gd name="connsiteY163" fmla="*/ 711375 h 1648930"/>
                <a:gd name="connsiteX164" fmla="*/ 955796 w 2852795"/>
                <a:gd name="connsiteY164" fmla="*/ 724143 h 1648930"/>
                <a:gd name="connsiteX165" fmla="*/ 999572 w 2852795"/>
                <a:gd name="connsiteY165" fmla="*/ 736912 h 1648930"/>
                <a:gd name="connsiteX166" fmla="*/ 999572 w 2852795"/>
                <a:gd name="connsiteY166" fmla="*/ 744207 h 1648930"/>
                <a:gd name="connsiteX167" fmla="*/ 974036 w 2852795"/>
                <a:gd name="connsiteY167" fmla="*/ 744207 h 1648930"/>
                <a:gd name="connsiteX168" fmla="*/ 974036 w 2852795"/>
                <a:gd name="connsiteY168" fmla="*/ 736912 h 1648930"/>
                <a:gd name="connsiteX169" fmla="*/ 952148 w 2852795"/>
                <a:gd name="connsiteY169" fmla="*/ 733263 h 1648930"/>
                <a:gd name="connsiteX170" fmla="*/ 941203 w 2852795"/>
                <a:gd name="connsiteY170" fmla="*/ 733263 h 1648930"/>
                <a:gd name="connsiteX171" fmla="*/ 941203 w 2852795"/>
                <a:gd name="connsiteY171" fmla="*/ 725967 h 1648930"/>
                <a:gd name="connsiteX172" fmla="*/ 924787 w 2852795"/>
                <a:gd name="connsiteY172" fmla="*/ 724143 h 1648930"/>
                <a:gd name="connsiteX173" fmla="*/ 908371 w 2852795"/>
                <a:gd name="connsiteY173" fmla="*/ 722319 h 1648930"/>
                <a:gd name="connsiteX174" fmla="*/ 445065 w 2852795"/>
                <a:gd name="connsiteY174" fmla="*/ 634765 h 1648930"/>
                <a:gd name="connsiteX175" fmla="*/ 459657 w 2852795"/>
                <a:gd name="connsiteY175" fmla="*/ 638413 h 1648930"/>
                <a:gd name="connsiteX176" fmla="*/ 463306 w 2852795"/>
                <a:gd name="connsiteY176" fmla="*/ 653006 h 1648930"/>
                <a:gd name="connsiteX177" fmla="*/ 459657 w 2852795"/>
                <a:gd name="connsiteY177" fmla="*/ 660302 h 1648930"/>
                <a:gd name="connsiteX178" fmla="*/ 448713 w 2852795"/>
                <a:gd name="connsiteY178" fmla="*/ 660302 h 1648930"/>
                <a:gd name="connsiteX179" fmla="*/ 443241 w 2852795"/>
                <a:gd name="connsiteY179" fmla="*/ 651182 h 1648930"/>
                <a:gd name="connsiteX180" fmla="*/ 441417 w 2852795"/>
                <a:gd name="connsiteY180" fmla="*/ 645710 h 1648930"/>
                <a:gd name="connsiteX181" fmla="*/ 441417 w 2852795"/>
                <a:gd name="connsiteY181" fmla="*/ 642062 h 1648930"/>
                <a:gd name="connsiteX182" fmla="*/ 445065 w 2852795"/>
                <a:gd name="connsiteY182" fmla="*/ 634765 h 1648930"/>
                <a:gd name="connsiteX183" fmla="*/ 2739704 w 2852795"/>
                <a:gd name="connsiteY183" fmla="*/ 611710 h 1648930"/>
                <a:gd name="connsiteX184" fmla="*/ 2739704 w 2852795"/>
                <a:gd name="connsiteY184" fmla="*/ 612877 h 1648930"/>
                <a:gd name="connsiteX185" fmla="*/ 2734840 w 2852795"/>
                <a:gd name="connsiteY185" fmla="*/ 613850 h 1648930"/>
                <a:gd name="connsiteX186" fmla="*/ 1233049 w 2852795"/>
                <a:gd name="connsiteY186" fmla="*/ 601933 h 1648930"/>
                <a:gd name="connsiteX187" fmla="*/ 1243994 w 2852795"/>
                <a:gd name="connsiteY187" fmla="*/ 605581 h 1648930"/>
                <a:gd name="connsiteX188" fmla="*/ 1236697 w 2852795"/>
                <a:gd name="connsiteY188" fmla="*/ 605581 h 1648930"/>
                <a:gd name="connsiteX189" fmla="*/ 2776185 w 2852795"/>
                <a:gd name="connsiteY189" fmla="*/ 598284 h 1648930"/>
                <a:gd name="connsiteX190" fmla="*/ 2779833 w 2852795"/>
                <a:gd name="connsiteY190" fmla="*/ 601933 h 1648930"/>
                <a:gd name="connsiteX191" fmla="*/ 2776185 w 2852795"/>
                <a:gd name="connsiteY191" fmla="*/ 605581 h 1648930"/>
                <a:gd name="connsiteX192" fmla="*/ 2752473 w 2852795"/>
                <a:gd name="connsiteY192" fmla="*/ 611053 h 1648930"/>
                <a:gd name="connsiteX193" fmla="*/ 2740160 w 2852795"/>
                <a:gd name="connsiteY193" fmla="*/ 611509 h 1648930"/>
                <a:gd name="connsiteX194" fmla="*/ 2739704 w 2852795"/>
                <a:gd name="connsiteY194" fmla="*/ 611710 h 1648930"/>
                <a:gd name="connsiteX195" fmla="*/ 2739704 w 2852795"/>
                <a:gd name="connsiteY195" fmla="*/ 605581 h 1648930"/>
                <a:gd name="connsiteX196" fmla="*/ 2754297 w 2852795"/>
                <a:gd name="connsiteY196" fmla="*/ 601933 h 1648930"/>
                <a:gd name="connsiteX197" fmla="*/ 2776185 w 2852795"/>
                <a:gd name="connsiteY197" fmla="*/ 598284 h 1648930"/>
                <a:gd name="connsiteX198" fmla="*/ 1207513 w 2852795"/>
                <a:gd name="connsiteY198" fmla="*/ 590988 h 1648930"/>
                <a:gd name="connsiteX199" fmla="*/ 1220281 w 2852795"/>
                <a:gd name="connsiteY199" fmla="*/ 594637 h 1648930"/>
                <a:gd name="connsiteX200" fmla="*/ 1233049 w 2852795"/>
                <a:gd name="connsiteY200" fmla="*/ 598284 h 1648930"/>
                <a:gd name="connsiteX201" fmla="*/ 1218457 w 2852795"/>
                <a:gd name="connsiteY201" fmla="*/ 601933 h 1648930"/>
                <a:gd name="connsiteX202" fmla="*/ 1212985 w 2852795"/>
                <a:gd name="connsiteY202" fmla="*/ 598284 h 1648930"/>
                <a:gd name="connsiteX203" fmla="*/ 1207513 w 2852795"/>
                <a:gd name="connsiteY203" fmla="*/ 590988 h 1648930"/>
                <a:gd name="connsiteX204" fmla="*/ 1156440 w 2852795"/>
                <a:gd name="connsiteY204" fmla="*/ 569100 h 1648930"/>
                <a:gd name="connsiteX205" fmla="*/ 1178328 w 2852795"/>
                <a:gd name="connsiteY205" fmla="*/ 574572 h 1648930"/>
                <a:gd name="connsiteX206" fmla="*/ 1196569 w 2852795"/>
                <a:gd name="connsiteY206" fmla="*/ 580044 h 1648930"/>
                <a:gd name="connsiteX207" fmla="*/ 1196569 w 2852795"/>
                <a:gd name="connsiteY207" fmla="*/ 587340 h 1648930"/>
                <a:gd name="connsiteX208" fmla="*/ 1178328 w 2852795"/>
                <a:gd name="connsiteY208" fmla="*/ 587340 h 1648930"/>
                <a:gd name="connsiteX209" fmla="*/ 1167384 w 2852795"/>
                <a:gd name="connsiteY209" fmla="*/ 578220 h 1648930"/>
                <a:gd name="connsiteX210" fmla="*/ 1156440 w 2852795"/>
                <a:gd name="connsiteY210" fmla="*/ 569100 h 1648930"/>
                <a:gd name="connsiteX211" fmla="*/ 1130903 w 2852795"/>
                <a:gd name="connsiteY211" fmla="*/ 558156 h 1648930"/>
                <a:gd name="connsiteX212" fmla="*/ 1145496 w 2852795"/>
                <a:gd name="connsiteY212" fmla="*/ 558156 h 1648930"/>
                <a:gd name="connsiteX213" fmla="*/ 1145496 w 2852795"/>
                <a:gd name="connsiteY213" fmla="*/ 569100 h 1648930"/>
                <a:gd name="connsiteX214" fmla="*/ 1130903 w 2852795"/>
                <a:gd name="connsiteY214" fmla="*/ 558156 h 1648930"/>
                <a:gd name="connsiteX215" fmla="*/ 1233049 w 2852795"/>
                <a:gd name="connsiteY215" fmla="*/ 550860 h 1648930"/>
                <a:gd name="connsiteX216" fmla="*/ 1254938 w 2852795"/>
                <a:gd name="connsiteY216" fmla="*/ 558156 h 1648930"/>
                <a:gd name="connsiteX217" fmla="*/ 1254938 w 2852795"/>
                <a:gd name="connsiteY217" fmla="*/ 565452 h 1648930"/>
                <a:gd name="connsiteX218" fmla="*/ 1243994 w 2852795"/>
                <a:gd name="connsiteY218" fmla="*/ 565452 h 1648930"/>
                <a:gd name="connsiteX219" fmla="*/ 1233049 w 2852795"/>
                <a:gd name="connsiteY219" fmla="*/ 558156 h 1648930"/>
                <a:gd name="connsiteX220" fmla="*/ 1145496 w 2852795"/>
                <a:gd name="connsiteY220" fmla="*/ 496138 h 1648930"/>
                <a:gd name="connsiteX221" fmla="*/ 1156440 w 2852795"/>
                <a:gd name="connsiteY221" fmla="*/ 496138 h 1648930"/>
                <a:gd name="connsiteX222" fmla="*/ 1156440 w 2852795"/>
                <a:gd name="connsiteY222" fmla="*/ 503435 h 1648930"/>
                <a:gd name="connsiteX223" fmla="*/ 1150968 w 2852795"/>
                <a:gd name="connsiteY223" fmla="*/ 501611 h 1648930"/>
                <a:gd name="connsiteX224" fmla="*/ 1145496 w 2852795"/>
                <a:gd name="connsiteY224" fmla="*/ 496138 h 1648930"/>
                <a:gd name="connsiteX225" fmla="*/ 1072534 w 2852795"/>
                <a:gd name="connsiteY225" fmla="*/ 456010 h 1648930"/>
                <a:gd name="connsiteX226" fmla="*/ 1110839 w 2852795"/>
                <a:gd name="connsiteY226" fmla="*/ 472426 h 1648930"/>
                <a:gd name="connsiteX227" fmla="*/ 1145496 w 2852795"/>
                <a:gd name="connsiteY227" fmla="*/ 492490 h 1648930"/>
                <a:gd name="connsiteX228" fmla="*/ 1130903 w 2852795"/>
                <a:gd name="connsiteY228" fmla="*/ 496138 h 1648930"/>
                <a:gd name="connsiteX229" fmla="*/ 1101719 w 2852795"/>
                <a:gd name="connsiteY229" fmla="*/ 477898 h 1648930"/>
                <a:gd name="connsiteX230" fmla="*/ 1072534 w 2852795"/>
                <a:gd name="connsiteY230" fmla="*/ 456010 h 1648930"/>
                <a:gd name="connsiteX231" fmla="*/ 1046997 w 2852795"/>
                <a:gd name="connsiteY231" fmla="*/ 437769 h 1648930"/>
                <a:gd name="connsiteX232" fmla="*/ 1059766 w 2852795"/>
                <a:gd name="connsiteY232" fmla="*/ 443241 h 1648930"/>
                <a:gd name="connsiteX233" fmla="*/ 1072534 w 2852795"/>
                <a:gd name="connsiteY233" fmla="*/ 448713 h 1648930"/>
                <a:gd name="connsiteX234" fmla="*/ 1072534 w 2852795"/>
                <a:gd name="connsiteY234" fmla="*/ 456010 h 1648930"/>
                <a:gd name="connsiteX235" fmla="*/ 1061590 w 2852795"/>
                <a:gd name="connsiteY235" fmla="*/ 456010 h 1648930"/>
                <a:gd name="connsiteX236" fmla="*/ 1054294 w 2852795"/>
                <a:gd name="connsiteY236" fmla="*/ 446889 h 1648930"/>
                <a:gd name="connsiteX237" fmla="*/ 1046997 w 2852795"/>
                <a:gd name="connsiteY237" fmla="*/ 437769 h 1648930"/>
                <a:gd name="connsiteX238" fmla="*/ 963092 w 2852795"/>
                <a:gd name="connsiteY238" fmla="*/ 393992 h 1648930"/>
                <a:gd name="connsiteX239" fmla="*/ 984980 w 2852795"/>
                <a:gd name="connsiteY239" fmla="*/ 397640 h 1648930"/>
                <a:gd name="connsiteX240" fmla="*/ 999572 w 2852795"/>
                <a:gd name="connsiteY240" fmla="*/ 401288 h 1648930"/>
                <a:gd name="connsiteX241" fmla="*/ 1003221 w 2852795"/>
                <a:gd name="connsiteY241" fmla="*/ 412233 h 1648930"/>
                <a:gd name="connsiteX242" fmla="*/ 1021461 w 2852795"/>
                <a:gd name="connsiteY242" fmla="*/ 412233 h 1648930"/>
                <a:gd name="connsiteX243" fmla="*/ 1021461 w 2852795"/>
                <a:gd name="connsiteY243" fmla="*/ 419529 h 1648930"/>
                <a:gd name="connsiteX244" fmla="*/ 1046997 w 2852795"/>
                <a:gd name="connsiteY244" fmla="*/ 434121 h 1648930"/>
                <a:gd name="connsiteX245" fmla="*/ 1028757 w 2852795"/>
                <a:gd name="connsiteY245" fmla="*/ 437769 h 1648930"/>
                <a:gd name="connsiteX246" fmla="*/ 1019637 w 2852795"/>
                <a:gd name="connsiteY246" fmla="*/ 432297 h 1648930"/>
                <a:gd name="connsiteX247" fmla="*/ 1010517 w 2852795"/>
                <a:gd name="connsiteY247" fmla="*/ 430473 h 1648930"/>
                <a:gd name="connsiteX248" fmla="*/ 1010517 w 2852795"/>
                <a:gd name="connsiteY248" fmla="*/ 423177 h 1648930"/>
                <a:gd name="connsiteX249" fmla="*/ 999572 w 2852795"/>
                <a:gd name="connsiteY249" fmla="*/ 423177 h 1648930"/>
                <a:gd name="connsiteX250" fmla="*/ 995924 w 2852795"/>
                <a:gd name="connsiteY250" fmla="*/ 417705 h 1648930"/>
                <a:gd name="connsiteX251" fmla="*/ 992276 w 2852795"/>
                <a:gd name="connsiteY251" fmla="*/ 412233 h 1648930"/>
                <a:gd name="connsiteX252" fmla="*/ 977684 w 2852795"/>
                <a:gd name="connsiteY252" fmla="*/ 403112 h 1648930"/>
                <a:gd name="connsiteX253" fmla="*/ 963092 w 2852795"/>
                <a:gd name="connsiteY253" fmla="*/ 393992 h 1648930"/>
                <a:gd name="connsiteX254" fmla="*/ 901075 w 2852795"/>
                <a:gd name="connsiteY254" fmla="*/ 353864 h 1648930"/>
                <a:gd name="connsiteX255" fmla="*/ 919315 w 2852795"/>
                <a:gd name="connsiteY255" fmla="*/ 361160 h 1648930"/>
                <a:gd name="connsiteX256" fmla="*/ 930259 w 2852795"/>
                <a:gd name="connsiteY256" fmla="*/ 364808 h 1648930"/>
                <a:gd name="connsiteX257" fmla="*/ 933907 w 2852795"/>
                <a:gd name="connsiteY257" fmla="*/ 370280 h 1648930"/>
                <a:gd name="connsiteX258" fmla="*/ 937555 w 2852795"/>
                <a:gd name="connsiteY258" fmla="*/ 375752 h 1648930"/>
                <a:gd name="connsiteX259" fmla="*/ 944851 w 2852795"/>
                <a:gd name="connsiteY259" fmla="*/ 375752 h 1648930"/>
                <a:gd name="connsiteX260" fmla="*/ 944851 w 2852795"/>
                <a:gd name="connsiteY260" fmla="*/ 383048 h 1648930"/>
                <a:gd name="connsiteX261" fmla="*/ 963092 w 2852795"/>
                <a:gd name="connsiteY261" fmla="*/ 386696 h 1648930"/>
                <a:gd name="connsiteX262" fmla="*/ 963092 w 2852795"/>
                <a:gd name="connsiteY262" fmla="*/ 393992 h 1648930"/>
                <a:gd name="connsiteX263" fmla="*/ 952148 w 2852795"/>
                <a:gd name="connsiteY263" fmla="*/ 393992 h 1648930"/>
                <a:gd name="connsiteX264" fmla="*/ 921139 w 2852795"/>
                <a:gd name="connsiteY264" fmla="*/ 377576 h 1648930"/>
                <a:gd name="connsiteX265" fmla="*/ 901075 w 2852795"/>
                <a:gd name="connsiteY265" fmla="*/ 353864 h 1648930"/>
                <a:gd name="connsiteX266" fmla="*/ 1229401 w 2852795"/>
                <a:gd name="connsiteY266" fmla="*/ 346567 h 1648930"/>
                <a:gd name="connsiteX267" fmla="*/ 1243994 w 2852795"/>
                <a:gd name="connsiteY267" fmla="*/ 346567 h 1648930"/>
                <a:gd name="connsiteX268" fmla="*/ 1265882 w 2852795"/>
                <a:gd name="connsiteY268" fmla="*/ 361160 h 1648930"/>
                <a:gd name="connsiteX269" fmla="*/ 1265882 w 2852795"/>
                <a:gd name="connsiteY269" fmla="*/ 372104 h 1648930"/>
                <a:gd name="connsiteX270" fmla="*/ 1278650 w 2852795"/>
                <a:gd name="connsiteY270" fmla="*/ 383048 h 1648930"/>
                <a:gd name="connsiteX271" fmla="*/ 1284122 w 2852795"/>
                <a:gd name="connsiteY271" fmla="*/ 393992 h 1648930"/>
                <a:gd name="connsiteX272" fmla="*/ 1295067 w 2852795"/>
                <a:gd name="connsiteY272" fmla="*/ 393992 h 1648930"/>
                <a:gd name="connsiteX273" fmla="*/ 1304187 w 2852795"/>
                <a:gd name="connsiteY273" fmla="*/ 403112 h 1648930"/>
                <a:gd name="connsiteX274" fmla="*/ 1309659 w 2852795"/>
                <a:gd name="connsiteY274" fmla="*/ 419529 h 1648930"/>
                <a:gd name="connsiteX275" fmla="*/ 1316955 w 2852795"/>
                <a:gd name="connsiteY275" fmla="*/ 419529 h 1648930"/>
                <a:gd name="connsiteX276" fmla="*/ 1326075 w 2852795"/>
                <a:gd name="connsiteY276" fmla="*/ 430473 h 1648930"/>
                <a:gd name="connsiteX277" fmla="*/ 1335195 w 2852795"/>
                <a:gd name="connsiteY277" fmla="*/ 437769 h 1648930"/>
                <a:gd name="connsiteX278" fmla="*/ 1346140 w 2852795"/>
                <a:gd name="connsiteY278" fmla="*/ 437769 h 1648930"/>
                <a:gd name="connsiteX279" fmla="*/ 1351612 w 2852795"/>
                <a:gd name="connsiteY279" fmla="*/ 446889 h 1648930"/>
                <a:gd name="connsiteX280" fmla="*/ 1357084 w 2852795"/>
                <a:gd name="connsiteY280" fmla="*/ 456010 h 1648930"/>
                <a:gd name="connsiteX281" fmla="*/ 1346140 w 2852795"/>
                <a:gd name="connsiteY281" fmla="*/ 456010 h 1648930"/>
                <a:gd name="connsiteX282" fmla="*/ 1282298 w 2852795"/>
                <a:gd name="connsiteY282" fmla="*/ 395816 h 1648930"/>
                <a:gd name="connsiteX283" fmla="*/ 1229401 w 2852795"/>
                <a:gd name="connsiteY283" fmla="*/ 361160 h 1648930"/>
                <a:gd name="connsiteX284" fmla="*/ 1575968 w 2852795"/>
                <a:gd name="connsiteY284" fmla="*/ 207940 h 1648930"/>
                <a:gd name="connsiteX285" fmla="*/ 1575968 w 2852795"/>
                <a:gd name="connsiteY285" fmla="*/ 215237 h 1648930"/>
                <a:gd name="connsiteX286" fmla="*/ 1597857 w 2852795"/>
                <a:gd name="connsiteY286" fmla="*/ 233477 h 1648930"/>
                <a:gd name="connsiteX287" fmla="*/ 1601505 w 2852795"/>
                <a:gd name="connsiteY287" fmla="*/ 233477 h 1648930"/>
                <a:gd name="connsiteX288" fmla="*/ 1599681 w 2852795"/>
                <a:gd name="connsiteY288" fmla="*/ 249893 h 1648930"/>
                <a:gd name="connsiteX289" fmla="*/ 1597857 w 2852795"/>
                <a:gd name="connsiteY289" fmla="*/ 266310 h 1648930"/>
                <a:gd name="connsiteX290" fmla="*/ 1590561 w 2852795"/>
                <a:gd name="connsiteY290" fmla="*/ 266310 h 1648930"/>
                <a:gd name="connsiteX291" fmla="*/ 1590561 w 2852795"/>
                <a:gd name="connsiteY291" fmla="*/ 280902 h 1648930"/>
                <a:gd name="connsiteX292" fmla="*/ 1583265 w 2852795"/>
                <a:gd name="connsiteY292" fmla="*/ 284550 h 1648930"/>
                <a:gd name="connsiteX293" fmla="*/ 1575968 w 2852795"/>
                <a:gd name="connsiteY293" fmla="*/ 288198 h 1648930"/>
                <a:gd name="connsiteX294" fmla="*/ 1575968 w 2852795"/>
                <a:gd name="connsiteY294" fmla="*/ 280902 h 1648930"/>
                <a:gd name="connsiteX295" fmla="*/ 1559552 w 2852795"/>
                <a:gd name="connsiteY295" fmla="*/ 268134 h 1648930"/>
                <a:gd name="connsiteX296" fmla="*/ 1554080 w 2852795"/>
                <a:gd name="connsiteY296" fmla="*/ 244421 h 1648930"/>
                <a:gd name="connsiteX297" fmla="*/ 1550432 w 2852795"/>
                <a:gd name="connsiteY297" fmla="*/ 244421 h 1648930"/>
                <a:gd name="connsiteX298" fmla="*/ 1555904 w 2852795"/>
                <a:gd name="connsiteY298" fmla="*/ 224357 h 1648930"/>
                <a:gd name="connsiteX299" fmla="*/ 1575968 w 2852795"/>
                <a:gd name="connsiteY299" fmla="*/ 207940 h 1648930"/>
                <a:gd name="connsiteX300" fmla="*/ 1962664 w 2852795"/>
                <a:gd name="connsiteY300" fmla="*/ 134979 h 1648930"/>
                <a:gd name="connsiteX301" fmla="*/ 1962664 w 2852795"/>
                <a:gd name="connsiteY301" fmla="*/ 156867 h 1648930"/>
                <a:gd name="connsiteX302" fmla="*/ 1959016 w 2852795"/>
                <a:gd name="connsiteY302" fmla="*/ 156867 h 1648930"/>
                <a:gd name="connsiteX303" fmla="*/ 1886055 w 2852795"/>
                <a:gd name="connsiteY303" fmla="*/ 134979 h 1648930"/>
                <a:gd name="connsiteX304" fmla="*/ 1889703 w 2852795"/>
                <a:gd name="connsiteY304" fmla="*/ 145923 h 1648930"/>
                <a:gd name="connsiteX305" fmla="*/ 1893351 w 2852795"/>
                <a:gd name="connsiteY305" fmla="*/ 171460 h 1648930"/>
                <a:gd name="connsiteX306" fmla="*/ 1900647 w 2852795"/>
                <a:gd name="connsiteY306" fmla="*/ 171460 h 1648930"/>
                <a:gd name="connsiteX307" fmla="*/ 1900647 w 2852795"/>
                <a:gd name="connsiteY307" fmla="*/ 182404 h 1648930"/>
                <a:gd name="connsiteX308" fmla="*/ 1904295 w 2852795"/>
                <a:gd name="connsiteY308" fmla="*/ 218885 h 1648930"/>
                <a:gd name="connsiteX309" fmla="*/ 1911591 w 2852795"/>
                <a:gd name="connsiteY309" fmla="*/ 218885 h 1648930"/>
                <a:gd name="connsiteX310" fmla="*/ 1911591 w 2852795"/>
                <a:gd name="connsiteY310" fmla="*/ 233477 h 1648930"/>
                <a:gd name="connsiteX311" fmla="*/ 1915239 w 2852795"/>
                <a:gd name="connsiteY311" fmla="*/ 244421 h 1648930"/>
                <a:gd name="connsiteX312" fmla="*/ 1922535 w 2852795"/>
                <a:gd name="connsiteY312" fmla="*/ 244421 h 1648930"/>
                <a:gd name="connsiteX313" fmla="*/ 1922535 w 2852795"/>
                <a:gd name="connsiteY313" fmla="*/ 269958 h 1648930"/>
                <a:gd name="connsiteX314" fmla="*/ 1935304 w 2852795"/>
                <a:gd name="connsiteY314" fmla="*/ 284550 h 1648930"/>
                <a:gd name="connsiteX315" fmla="*/ 1962664 w 2852795"/>
                <a:gd name="connsiteY315" fmla="*/ 288198 h 1648930"/>
                <a:gd name="connsiteX316" fmla="*/ 1973609 w 2852795"/>
                <a:gd name="connsiteY316" fmla="*/ 284550 h 1648930"/>
                <a:gd name="connsiteX317" fmla="*/ 1995497 w 2852795"/>
                <a:gd name="connsiteY317" fmla="*/ 290022 h 1648930"/>
                <a:gd name="connsiteX318" fmla="*/ 2013737 w 2852795"/>
                <a:gd name="connsiteY318" fmla="*/ 299142 h 1648930"/>
                <a:gd name="connsiteX319" fmla="*/ 2013737 w 2852795"/>
                <a:gd name="connsiteY319" fmla="*/ 291846 h 1648930"/>
                <a:gd name="connsiteX320" fmla="*/ 2030154 w 2852795"/>
                <a:gd name="connsiteY320" fmla="*/ 262661 h 1648930"/>
                <a:gd name="connsiteX321" fmla="*/ 2057514 w 2852795"/>
                <a:gd name="connsiteY321" fmla="*/ 240773 h 1648930"/>
                <a:gd name="connsiteX322" fmla="*/ 2079403 w 2852795"/>
                <a:gd name="connsiteY322" fmla="*/ 251718 h 1648930"/>
                <a:gd name="connsiteX323" fmla="*/ 2090347 w 2852795"/>
                <a:gd name="connsiteY323" fmla="*/ 277254 h 1648930"/>
                <a:gd name="connsiteX324" fmla="*/ 2097643 w 2852795"/>
                <a:gd name="connsiteY324" fmla="*/ 306439 h 1648930"/>
                <a:gd name="connsiteX325" fmla="*/ 2108587 w 2852795"/>
                <a:gd name="connsiteY325" fmla="*/ 324679 h 1648930"/>
                <a:gd name="connsiteX326" fmla="*/ 2145068 w 2852795"/>
                <a:gd name="connsiteY326" fmla="*/ 324679 h 1648930"/>
                <a:gd name="connsiteX327" fmla="*/ 2165133 w 2852795"/>
                <a:gd name="connsiteY327" fmla="*/ 331975 h 1648930"/>
                <a:gd name="connsiteX328" fmla="*/ 2188845 w 2852795"/>
                <a:gd name="connsiteY328" fmla="*/ 339271 h 1648930"/>
                <a:gd name="connsiteX329" fmla="*/ 2196141 w 2852795"/>
                <a:gd name="connsiteY329" fmla="*/ 328327 h 1648930"/>
                <a:gd name="connsiteX330" fmla="*/ 2203437 w 2852795"/>
                <a:gd name="connsiteY330" fmla="*/ 317383 h 1648930"/>
                <a:gd name="connsiteX331" fmla="*/ 2210733 w 2852795"/>
                <a:gd name="connsiteY331" fmla="*/ 317383 h 1648930"/>
                <a:gd name="connsiteX332" fmla="*/ 2221678 w 2852795"/>
                <a:gd name="connsiteY332" fmla="*/ 299142 h 1648930"/>
                <a:gd name="connsiteX333" fmla="*/ 2247214 w 2852795"/>
                <a:gd name="connsiteY333" fmla="*/ 288198 h 1648930"/>
                <a:gd name="connsiteX334" fmla="*/ 2256334 w 2852795"/>
                <a:gd name="connsiteY334" fmla="*/ 295494 h 1648930"/>
                <a:gd name="connsiteX335" fmla="*/ 2261806 w 2852795"/>
                <a:gd name="connsiteY335" fmla="*/ 310087 h 1648930"/>
                <a:gd name="connsiteX336" fmla="*/ 2265455 w 2852795"/>
                <a:gd name="connsiteY336" fmla="*/ 310087 h 1648930"/>
                <a:gd name="connsiteX337" fmla="*/ 2258158 w 2852795"/>
                <a:gd name="connsiteY337" fmla="*/ 346567 h 1648930"/>
                <a:gd name="connsiteX338" fmla="*/ 2250862 w 2852795"/>
                <a:gd name="connsiteY338" fmla="*/ 346567 h 1648930"/>
                <a:gd name="connsiteX339" fmla="*/ 2254510 w 2852795"/>
                <a:gd name="connsiteY339" fmla="*/ 364808 h 1648930"/>
                <a:gd name="connsiteX340" fmla="*/ 2272751 w 2852795"/>
                <a:gd name="connsiteY340" fmla="*/ 375752 h 1648930"/>
                <a:gd name="connsiteX341" fmla="*/ 2272751 w 2852795"/>
                <a:gd name="connsiteY341" fmla="*/ 386696 h 1648930"/>
                <a:gd name="connsiteX342" fmla="*/ 2281871 w 2852795"/>
                <a:gd name="connsiteY342" fmla="*/ 397640 h 1648930"/>
                <a:gd name="connsiteX343" fmla="*/ 2290991 w 2852795"/>
                <a:gd name="connsiteY343" fmla="*/ 401288 h 1648930"/>
                <a:gd name="connsiteX344" fmla="*/ 2294639 w 2852795"/>
                <a:gd name="connsiteY344" fmla="*/ 401288 h 1648930"/>
                <a:gd name="connsiteX345" fmla="*/ 2301935 w 2852795"/>
                <a:gd name="connsiteY345" fmla="*/ 412233 h 1648930"/>
                <a:gd name="connsiteX346" fmla="*/ 2340240 w 2852795"/>
                <a:gd name="connsiteY346" fmla="*/ 399464 h 1648930"/>
                <a:gd name="connsiteX347" fmla="*/ 2378545 w 2852795"/>
                <a:gd name="connsiteY347" fmla="*/ 386696 h 1648930"/>
                <a:gd name="connsiteX348" fmla="*/ 2380369 w 2852795"/>
                <a:gd name="connsiteY348" fmla="*/ 395816 h 1648930"/>
                <a:gd name="connsiteX349" fmla="*/ 2382193 w 2852795"/>
                <a:gd name="connsiteY349" fmla="*/ 401288 h 1648930"/>
                <a:gd name="connsiteX350" fmla="*/ 2385841 w 2852795"/>
                <a:gd name="connsiteY350" fmla="*/ 401288 h 1648930"/>
                <a:gd name="connsiteX351" fmla="*/ 2382193 w 2852795"/>
                <a:gd name="connsiteY351" fmla="*/ 410409 h 1648930"/>
                <a:gd name="connsiteX352" fmla="*/ 2378545 w 2852795"/>
                <a:gd name="connsiteY352" fmla="*/ 419529 h 1648930"/>
                <a:gd name="connsiteX353" fmla="*/ 2371249 w 2852795"/>
                <a:gd name="connsiteY353" fmla="*/ 419529 h 1648930"/>
                <a:gd name="connsiteX354" fmla="*/ 2374897 w 2852795"/>
                <a:gd name="connsiteY354" fmla="*/ 443241 h 1648930"/>
                <a:gd name="connsiteX355" fmla="*/ 2378545 w 2852795"/>
                <a:gd name="connsiteY355" fmla="*/ 470602 h 1648930"/>
                <a:gd name="connsiteX356" fmla="*/ 2394961 w 2852795"/>
                <a:gd name="connsiteY356" fmla="*/ 468778 h 1648930"/>
                <a:gd name="connsiteX357" fmla="*/ 2411378 w 2852795"/>
                <a:gd name="connsiteY357" fmla="*/ 466954 h 1648930"/>
                <a:gd name="connsiteX358" fmla="*/ 2442386 w 2852795"/>
                <a:gd name="connsiteY358" fmla="*/ 481546 h 1648930"/>
                <a:gd name="connsiteX359" fmla="*/ 2462451 w 2852795"/>
                <a:gd name="connsiteY359" fmla="*/ 507083 h 1648930"/>
                <a:gd name="connsiteX360" fmla="*/ 2466099 w 2852795"/>
                <a:gd name="connsiteY360" fmla="*/ 518027 h 1648930"/>
                <a:gd name="connsiteX361" fmla="*/ 2469747 w 2852795"/>
                <a:gd name="connsiteY361" fmla="*/ 528971 h 1648930"/>
                <a:gd name="connsiteX362" fmla="*/ 2477043 w 2852795"/>
                <a:gd name="connsiteY362" fmla="*/ 528971 h 1648930"/>
                <a:gd name="connsiteX363" fmla="*/ 2493459 w 2852795"/>
                <a:gd name="connsiteY363" fmla="*/ 547212 h 1648930"/>
                <a:gd name="connsiteX364" fmla="*/ 2506228 w 2852795"/>
                <a:gd name="connsiteY364" fmla="*/ 576396 h 1648930"/>
                <a:gd name="connsiteX365" fmla="*/ 2500755 w 2852795"/>
                <a:gd name="connsiteY365" fmla="*/ 594637 h 1648930"/>
                <a:gd name="connsiteX366" fmla="*/ 2495283 w 2852795"/>
                <a:gd name="connsiteY366" fmla="*/ 620173 h 1648930"/>
                <a:gd name="connsiteX367" fmla="*/ 2513524 w 2852795"/>
                <a:gd name="connsiteY367" fmla="*/ 642062 h 1648930"/>
                <a:gd name="connsiteX368" fmla="*/ 2517172 w 2852795"/>
                <a:gd name="connsiteY368" fmla="*/ 660302 h 1648930"/>
                <a:gd name="connsiteX369" fmla="*/ 2520820 w 2852795"/>
                <a:gd name="connsiteY369" fmla="*/ 671246 h 1648930"/>
                <a:gd name="connsiteX370" fmla="*/ 2524468 w 2852795"/>
                <a:gd name="connsiteY370" fmla="*/ 682190 h 1648930"/>
                <a:gd name="connsiteX371" fmla="*/ 2539060 w 2852795"/>
                <a:gd name="connsiteY371" fmla="*/ 674894 h 1648930"/>
                <a:gd name="connsiteX372" fmla="*/ 2542708 w 2852795"/>
                <a:gd name="connsiteY372" fmla="*/ 669422 h 1648930"/>
                <a:gd name="connsiteX373" fmla="*/ 2546356 w 2852795"/>
                <a:gd name="connsiteY373" fmla="*/ 663950 h 1648930"/>
                <a:gd name="connsiteX374" fmla="*/ 2553652 w 2852795"/>
                <a:gd name="connsiteY374" fmla="*/ 663950 h 1648930"/>
                <a:gd name="connsiteX375" fmla="*/ 2586485 w 2852795"/>
                <a:gd name="connsiteY375" fmla="*/ 653006 h 1648930"/>
                <a:gd name="connsiteX376" fmla="*/ 2597429 w 2852795"/>
                <a:gd name="connsiteY376" fmla="*/ 649358 h 1648930"/>
                <a:gd name="connsiteX377" fmla="*/ 2597429 w 2852795"/>
                <a:gd name="connsiteY377" fmla="*/ 642062 h 1648930"/>
                <a:gd name="connsiteX378" fmla="*/ 2628438 w 2852795"/>
                <a:gd name="connsiteY378" fmla="*/ 642062 h 1648930"/>
                <a:gd name="connsiteX379" fmla="*/ 2659447 w 2852795"/>
                <a:gd name="connsiteY379" fmla="*/ 638413 h 1648930"/>
                <a:gd name="connsiteX380" fmla="*/ 2670391 w 2852795"/>
                <a:gd name="connsiteY380" fmla="*/ 634765 h 1648930"/>
                <a:gd name="connsiteX381" fmla="*/ 2670391 w 2852795"/>
                <a:gd name="connsiteY381" fmla="*/ 627469 h 1648930"/>
                <a:gd name="connsiteX382" fmla="*/ 2721464 w 2852795"/>
                <a:gd name="connsiteY382" fmla="*/ 616525 h 1648930"/>
                <a:gd name="connsiteX383" fmla="*/ 2734840 w 2852795"/>
                <a:gd name="connsiteY383" fmla="*/ 613850 h 1648930"/>
                <a:gd name="connsiteX384" fmla="*/ 2728760 w 2852795"/>
                <a:gd name="connsiteY384" fmla="*/ 616525 h 1648930"/>
                <a:gd name="connsiteX385" fmla="*/ 2728760 w 2852795"/>
                <a:gd name="connsiteY385" fmla="*/ 623821 h 1648930"/>
                <a:gd name="connsiteX386" fmla="*/ 2695928 w 2852795"/>
                <a:gd name="connsiteY386" fmla="*/ 634765 h 1648930"/>
                <a:gd name="connsiteX387" fmla="*/ 2695928 w 2852795"/>
                <a:gd name="connsiteY387" fmla="*/ 638413 h 1648930"/>
                <a:gd name="connsiteX388" fmla="*/ 2664919 w 2852795"/>
                <a:gd name="connsiteY388" fmla="*/ 645710 h 1648930"/>
                <a:gd name="connsiteX389" fmla="*/ 2622966 w 2852795"/>
                <a:gd name="connsiteY389" fmla="*/ 660302 h 1648930"/>
                <a:gd name="connsiteX390" fmla="*/ 2581013 w 2852795"/>
                <a:gd name="connsiteY390" fmla="*/ 694959 h 1648930"/>
                <a:gd name="connsiteX391" fmla="*/ 2553652 w 2852795"/>
                <a:gd name="connsiteY391" fmla="*/ 762448 h 1648930"/>
                <a:gd name="connsiteX392" fmla="*/ 2581013 w 2852795"/>
                <a:gd name="connsiteY392" fmla="*/ 798929 h 1648930"/>
                <a:gd name="connsiteX393" fmla="*/ 2597429 w 2852795"/>
                <a:gd name="connsiteY393" fmla="*/ 842706 h 1648930"/>
                <a:gd name="connsiteX394" fmla="*/ 2597429 w 2852795"/>
                <a:gd name="connsiteY394" fmla="*/ 864594 h 1648930"/>
                <a:gd name="connsiteX395" fmla="*/ 2601077 w 2852795"/>
                <a:gd name="connsiteY395" fmla="*/ 875538 h 1648930"/>
                <a:gd name="connsiteX396" fmla="*/ 2621142 w 2852795"/>
                <a:gd name="connsiteY396" fmla="*/ 893779 h 1648930"/>
                <a:gd name="connsiteX397" fmla="*/ 2626614 w 2852795"/>
                <a:gd name="connsiteY397" fmla="*/ 930259 h 1648930"/>
                <a:gd name="connsiteX398" fmla="*/ 2590133 w 2852795"/>
                <a:gd name="connsiteY398" fmla="*/ 959444 h 1648930"/>
                <a:gd name="connsiteX399" fmla="*/ 2582837 w 2852795"/>
                <a:gd name="connsiteY399" fmla="*/ 974036 h 1648930"/>
                <a:gd name="connsiteX400" fmla="*/ 2586485 w 2852795"/>
                <a:gd name="connsiteY400" fmla="*/ 995925 h 1648930"/>
                <a:gd name="connsiteX401" fmla="*/ 2590133 w 2852795"/>
                <a:gd name="connsiteY401" fmla="*/ 1014165 h 1648930"/>
                <a:gd name="connsiteX402" fmla="*/ 2588309 w 2852795"/>
                <a:gd name="connsiteY402" fmla="*/ 1036053 h 1648930"/>
                <a:gd name="connsiteX403" fmla="*/ 2586485 w 2852795"/>
                <a:gd name="connsiteY403" fmla="*/ 1057942 h 1648930"/>
                <a:gd name="connsiteX404" fmla="*/ 2602901 w 2852795"/>
                <a:gd name="connsiteY404" fmla="*/ 1072534 h 1648930"/>
                <a:gd name="connsiteX405" fmla="*/ 2626614 w 2852795"/>
                <a:gd name="connsiteY405" fmla="*/ 1083479 h 1648930"/>
                <a:gd name="connsiteX406" fmla="*/ 2626614 w 2852795"/>
                <a:gd name="connsiteY406" fmla="*/ 1116311 h 1648930"/>
                <a:gd name="connsiteX407" fmla="*/ 2550004 w 2852795"/>
                <a:gd name="connsiteY407" fmla="*/ 1154616 h 1648930"/>
                <a:gd name="connsiteX408" fmla="*/ 2517172 w 2852795"/>
                <a:gd name="connsiteY408" fmla="*/ 1240346 h 1648930"/>
                <a:gd name="connsiteX409" fmla="*/ 2540884 w 2852795"/>
                <a:gd name="connsiteY409" fmla="*/ 1258586 h 1648930"/>
                <a:gd name="connsiteX410" fmla="*/ 2546356 w 2852795"/>
                <a:gd name="connsiteY410" fmla="*/ 1295067 h 1648930"/>
                <a:gd name="connsiteX411" fmla="*/ 2529940 w 2852795"/>
                <a:gd name="connsiteY411" fmla="*/ 1300539 h 1648930"/>
                <a:gd name="connsiteX412" fmla="*/ 2502579 w 2852795"/>
                <a:gd name="connsiteY412" fmla="*/ 1306011 h 1648930"/>
                <a:gd name="connsiteX413" fmla="*/ 2477043 w 2852795"/>
                <a:gd name="connsiteY413" fmla="*/ 1316955 h 1648930"/>
                <a:gd name="connsiteX414" fmla="*/ 2466099 w 2852795"/>
                <a:gd name="connsiteY414" fmla="*/ 1335196 h 1648930"/>
                <a:gd name="connsiteX415" fmla="*/ 2467923 w 2852795"/>
                <a:gd name="connsiteY415" fmla="*/ 1357084 h 1648930"/>
                <a:gd name="connsiteX416" fmla="*/ 2477043 w 2852795"/>
                <a:gd name="connsiteY416" fmla="*/ 1382621 h 1648930"/>
                <a:gd name="connsiteX417" fmla="*/ 2466099 w 2852795"/>
                <a:gd name="connsiteY417" fmla="*/ 1382621 h 1648930"/>
                <a:gd name="connsiteX418" fmla="*/ 2460627 w 2852795"/>
                <a:gd name="connsiteY418" fmla="*/ 1389917 h 1648930"/>
                <a:gd name="connsiteX419" fmla="*/ 2455155 w 2852795"/>
                <a:gd name="connsiteY419" fmla="*/ 1397213 h 1648930"/>
                <a:gd name="connsiteX420" fmla="*/ 2451506 w 2852795"/>
                <a:gd name="connsiteY420" fmla="*/ 1397213 h 1648930"/>
                <a:gd name="connsiteX421" fmla="*/ 2427794 w 2852795"/>
                <a:gd name="connsiteY421" fmla="*/ 1419101 h 1648930"/>
                <a:gd name="connsiteX422" fmla="*/ 2393137 w 2852795"/>
                <a:gd name="connsiteY422" fmla="*/ 1430046 h 1648930"/>
                <a:gd name="connsiteX423" fmla="*/ 2385841 w 2852795"/>
                <a:gd name="connsiteY423" fmla="*/ 1422750 h 1648930"/>
                <a:gd name="connsiteX424" fmla="*/ 2385841 w 2852795"/>
                <a:gd name="connsiteY424" fmla="*/ 1430046 h 1648930"/>
                <a:gd name="connsiteX425" fmla="*/ 2371249 w 2852795"/>
                <a:gd name="connsiteY425" fmla="*/ 1430046 h 1648930"/>
                <a:gd name="connsiteX426" fmla="*/ 2369425 w 2852795"/>
                <a:gd name="connsiteY426" fmla="*/ 1435518 h 1648930"/>
                <a:gd name="connsiteX427" fmla="*/ 2367601 w 2852795"/>
                <a:gd name="connsiteY427" fmla="*/ 1440990 h 1648930"/>
                <a:gd name="connsiteX428" fmla="*/ 2356656 w 2852795"/>
                <a:gd name="connsiteY428" fmla="*/ 1440990 h 1648930"/>
                <a:gd name="connsiteX429" fmla="*/ 2349360 w 2852795"/>
                <a:gd name="connsiteY429" fmla="*/ 1451934 h 1648930"/>
                <a:gd name="connsiteX430" fmla="*/ 2323824 w 2852795"/>
                <a:gd name="connsiteY430" fmla="*/ 1451934 h 1648930"/>
                <a:gd name="connsiteX431" fmla="*/ 2312880 w 2852795"/>
                <a:gd name="connsiteY431" fmla="*/ 1492063 h 1648930"/>
                <a:gd name="connsiteX432" fmla="*/ 2323824 w 2852795"/>
                <a:gd name="connsiteY432" fmla="*/ 1524896 h 1648930"/>
                <a:gd name="connsiteX433" fmla="*/ 2309231 w 2852795"/>
                <a:gd name="connsiteY433" fmla="*/ 1535840 h 1648930"/>
                <a:gd name="connsiteX434" fmla="*/ 2281871 w 2852795"/>
                <a:gd name="connsiteY434" fmla="*/ 1513951 h 1648930"/>
                <a:gd name="connsiteX435" fmla="*/ 2258158 w 2852795"/>
                <a:gd name="connsiteY435" fmla="*/ 1499359 h 1648930"/>
                <a:gd name="connsiteX436" fmla="*/ 2258158 w 2852795"/>
                <a:gd name="connsiteY436" fmla="*/ 1492063 h 1648930"/>
                <a:gd name="connsiteX437" fmla="*/ 2249038 w 2852795"/>
                <a:gd name="connsiteY437" fmla="*/ 1490239 h 1648930"/>
                <a:gd name="connsiteX438" fmla="*/ 2239918 w 2852795"/>
                <a:gd name="connsiteY438" fmla="*/ 1488415 h 1648930"/>
                <a:gd name="connsiteX439" fmla="*/ 2239918 w 2852795"/>
                <a:gd name="connsiteY439" fmla="*/ 1492063 h 1648930"/>
                <a:gd name="connsiteX440" fmla="*/ 2212557 w 2852795"/>
                <a:gd name="connsiteY440" fmla="*/ 1510303 h 1648930"/>
                <a:gd name="connsiteX441" fmla="*/ 2203437 w 2852795"/>
                <a:gd name="connsiteY441" fmla="*/ 1534016 h 1648930"/>
                <a:gd name="connsiteX442" fmla="*/ 2190669 w 2852795"/>
                <a:gd name="connsiteY442" fmla="*/ 1555904 h 1648930"/>
                <a:gd name="connsiteX443" fmla="*/ 2156012 w 2852795"/>
                <a:gd name="connsiteY443" fmla="*/ 1565024 h 1648930"/>
                <a:gd name="connsiteX444" fmla="*/ 2108587 w 2852795"/>
                <a:gd name="connsiteY444" fmla="*/ 1543136 h 1648930"/>
                <a:gd name="connsiteX445" fmla="*/ 2097643 w 2852795"/>
                <a:gd name="connsiteY445" fmla="*/ 1559552 h 1648930"/>
                <a:gd name="connsiteX446" fmla="*/ 2090347 w 2852795"/>
                <a:gd name="connsiteY446" fmla="*/ 1583265 h 1648930"/>
                <a:gd name="connsiteX447" fmla="*/ 2072107 w 2852795"/>
                <a:gd name="connsiteY447" fmla="*/ 1583265 h 1648930"/>
                <a:gd name="connsiteX448" fmla="*/ 2053866 w 2852795"/>
                <a:gd name="connsiteY448" fmla="*/ 1608801 h 1648930"/>
                <a:gd name="connsiteX449" fmla="*/ 2042922 w 2852795"/>
                <a:gd name="connsiteY449" fmla="*/ 1645282 h 1648930"/>
                <a:gd name="connsiteX450" fmla="*/ 2031978 w 2852795"/>
                <a:gd name="connsiteY450" fmla="*/ 1645282 h 1648930"/>
                <a:gd name="connsiteX451" fmla="*/ 2031978 w 2852795"/>
                <a:gd name="connsiteY451" fmla="*/ 1619746 h 1648930"/>
                <a:gd name="connsiteX452" fmla="*/ 1995497 w 2852795"/>
                <a:gd name="connsiteY452" fmla="*/ 1572321 h 1648930"/>
                <a:gd name="connsiteX453" fmla="*/ 1977257 w 2852795"/>
                <a:gd name="connsiteY453" fmla="*/ 1575969 h 1648930"/>
                <a:gd name="connsiteX454" fmla="*/ 1951720 w 2852795"/>
                <a:gd name="connsiteY454" fmla="*/ 1563201 h 1648930"/>
                <a:gd name="connsiteX455" fmla="*/ 1926184 w 2852795"/>
                <a:gd name="connsiteY455" fmla="*/ 1543136 h 1648930"/>
                <a:gd name="connsiteX456" fmla="*/ 1875111 w 2852795"/>
                <a:gd name="connsiteY456" fmla="*/ 1543136 h 1648930"/>
                <a:gd name="connsiteX457" fmla="*/ 1867814 w 2852795"/>
                <a:gd name="connsiteY457" fmla="*/ 1550432 h 1648930"/>
                <a:gd name="connsiteX458" fmla="*/ 1864166 w 2852795"/>
                <a:gd name="connsiteY458" fmla="*/ 1554080 h 1648930"/>
                <a:gd name="connsiteX459" fmla="*/ 1864166 w 2852795"/>
                <a:gd name="connsiteY459" fmla="*/ 1565024 h 1648930"/>
                <a:gd name="connsiteX460" fmla="*/ 1856870 w 2852795"/>
                <a:gd name="connsiteY460" fmla="*/ 1565024 h 1648930"/>
                <a:gd name="connsiteX461" fmla="*/ 1856870 w 2852795"/>
                <a:gd name="connsiteY461" fmla="*/ 1568673 h 1648930"/>
                <a:gd name="connsiteX462" fmla="*/ 1860518 w 2852795"/>
                <a:gd name="connsiteY462" fmla="*/ 1585089 h 1648930"/>
                <a:gd name="connsiteX463" fmla="*/ 1864166 w 2852795"/>
                <a:gd name="connsiteY463" fmla="*/ 1597857 h 1648930"/>
                <a:gd name="connsiteX464" fmla="*/ 1827686 w 2852795"/>
                <a:gd name="connsiteY464" fmla="*/ 1648930 h 1648930"/>
                <a:gd name="connsiteX465" fmla="*/ 1809445 w 2852795"/>
                <a:gd name="connsiteY465" fmla="*/ 1623394 h 1648930"/>
                <a:gd name="connsiteX466" fmla="*/ 1816741 w 2852795"/>
                <a:gd name="connsiteY466" fmla="*/ 1605153 h 1648930"/>
                <a:gd name="connsiteX467" fmla="*/ 1824038 w 2852795"/>
                <a:gd name="connsiteY467" fmla="*/ 1586913 h 1648930"/>
                <a:gd name="connsiteX468" fmla="*/ 1831334 w 2852795"/>
                <a:gd name="connsiteY468" fmla="*/ 1572321 h 1648930"/>
                <a:gd name="connsiteX469" fmla="*/ 1793029 w 2852795"/>
                <a:gd name="connsiteY469" fmla="*/ 1526720 h 1648930"/>
                <a:gd name="connsiteX470" fmla="*/ 1710947 w 2852795"/>
                <a:gd name="connsiteY470" fmla="*/ 1506655 h 1648930"/>
                <a:gd name="connsiteX471" fmla="*/ 1705475 w 2852795"/>
                <a:gd name="connsiteY471" fmla="*/ 1515775 h 1648930"/>
                <a:gd name="connsiteX472" fmla="*/ 1700003 w 2852795"/>
                <a:gd name="connsiteY472" fmla="*/ 1524896 h 1648930"/>
                <a:gd name="connsiteX473" fmla="*/ 1696355 w 2852795"/>
                <a:gd name="connsiteY473" fmla="*/ 1535840 h 1648930"/>
                <a:gd name="connsiteX474" fmla="*/ 1689059 w 2852795"/>
                <a:gd name="connsiteY474" fmla="*/ 1535840 h 1648930"/>
                <a:gd name="connsiteX475" fmla="*/ 1685411 w 2852795"/>
                <a:gd name="connsiteY475" fmla="*/ 1550432 h 1648930"/>
                <a:gd name="connsiteX476" fmla="*/ 1678115 w 2852795"/>
                <a:gd name="connsiteY476" fmla="*/ 1579617 h 1648930"/>
                <a:gd name="connsiteX477" fmla="*/ 1652578 w 2852795"/>
                <a:gd name="connsiteY477" fmla="*/ 1597857 h 1648930"/>
                <a:gd name="connsiteX478" fmla="*/ 1637986 w 2852795"/>
                <a:gd name="connsiteY478" fmla="*/ 1601505 h 1648930"/>
                <a:gd name="connsiteX479" fmla="*/ 1639810 w 2852795"/>
                <a:gd name="connsiteY479" fmla="*/ 1570497 h 1648930"/>
                <a:gd name="connsiteX480" fmla="*/ 1652578 w 2852795"/>
                <a:gd name="connsiteY480" fmla="*/ 1543136 h 1648930"/>
                <a:gd name="connsiteX481" fmla="*/ 1652578 w 2852795"/>
                <a:gd name="connsiteY481" fmla="*/ 1535840 h 1648930"/>
                <a:gd name="connsiteX482" fmla="*/ 1659874 w 2852795"/>
                <a:gd name="connsiteY482" fmla="*/ 1535840 h 1648930"/>
                <a:gd name="connsiteX483" fmla="*/ 1659874 w 2852795"/>
                <a:gd name="connsiteY483" fmla="*/ 1524896 h 1648930"/>
                <a:gd name="connsiteX484" fmla="*/ 1663522 w 2852795"/>
                <a:gd name="connsiteY484" fmla="*/ 1481119 h 1648930"/>
                <a:gd name="connsiteX485" fmla="*/ 1656226 w 2852795"/>
                <a:gd name="connsiteY485" fmla="*/ 1477471 h 1648930"/>
                <a:gd name="connsiteX486" fmla="*/ 1652578 w 2852795"/>
                <a:gd name="connsiteY486" fmla="*/ 1470175 h 1648930"/>
                <a:gd name="connsiteX487" fmla="*/ 1634338 w 2852795"/>
                <a:gd name="connsiteY487" fmla="*/ 1470175 h 1648930"/>
                <a:gd name="connsiteX488" fmla="*/ 1623393 w 2852795"/>
                <a:gd name="connsiteY488" fmla="*/ 1466526 h 1648930"/>
                <a:gd name="connsiteX489" fmla="*/ 1623393 w 2852795"/>
                <a:gd name="connsiteY489" fmla="*/ 1459230 h 1648930"/>
                <a:gd name="connsiteX490" fmla="*/ 1579616 w 2852795"/>
                <a:gd name="connsiteY490" fmla="*/ 1451934 h 1648930"/>
                <a:gd name="connsiteX491" fmla="*/ 1539488 w 2852795"/>
                <a:gd name="connsiteY491" fmla="*/ 1481119 h 1648930"/>
                <a:gd name="connsiteX492" fmla="*/ 1535840 w 2852795"/>
                <a:gd name="connsiteY492" fmla="*/ 1466526 h 1648930"/>
                <a:gd name="connsiteX493" fmla="*/ 1532192 w 2852795"/>
                <a:gd name="connsiteY493" fmla="*/ 1451934 h 1648930"/>
                <a:gd name="connsiteX494" fmla="*/ 1539488 w 2852795"/>
                <a:gd name="connsiteY494" fmla="*/ 1451934 h 1648930"/>
                <a:gd name="connsiteX495" fmla="*/ 1539488 w 2852795"/>
                <a:gd name="connsiteY495" fmla="*/ 1444638 h 1648930"/>
                <a:gd name="connsiteX496" fmla="*/ 1532192 w 2852795"/>
                <a:gd name="connsiteY496" fmla="*/ 1444638 h 1648930"/>
                <a:gd name="connsiteX497" fmla="*/ 1539488 w 2852795"/>
                <a:gd name="connsiteY497" fmla="*/ 1408157 h 1648930"/>
                <a:gd name="connsiteX498" fmla="*/ 1532192 w 2852795"/>
                <a:gd name="connsiteY498" fmla="*/ 1408157 h 1648930"/>
                <a:gd name="connsiteX499" fmla="*/ 1517599 w 2852795"/>
                <a:gd name="connsiteY499" fmla="*/ 1397213 h 1648930"/>
                <a:gd name="connsiteX500" fmla="*/ 1495711 w 2852795"/>
                <a:gd name="connsiteY500" fmla="*/ 1393565 h 1648930"/>
                <a:gd name="connsiteX501" fmla="*/ 1493887 w 2852795"/>
                <a:gd name="connsiteY501" fmla="*/ 1380797 h 1648930"/>
                <a:gd name="connsiteX502" fmla="*/ 1492063 w 2852795"/>
                <a:gd name="connsiteY502" fmla="*/ 1368028 h 1648930"/>
                <a:gd name="connsiteX503" fmla="*/ 1495711 w 2852795"/>
                <a:gd name="connsiteY503" fmla="*/ 1368028 h 1648930"/>
                <a:gd name="connsiteX504" fmla="*/ 1499359 w 2852795"/>
                <a:gd name="connsiteY504" fmla="*/ 1351612 h 1648930"/>
                <a:gd name="connsiteX505" fmla="*/ 1503007 w 2852795"/>
                <a:gd name="connsiteY505" fmla="*/ 1335196 h 1648930"/>
                <a:gd name="connsiteX506" fmla="*/ 1495711 w 2852795"/>
                <a:gd name="connsiteY506" fmla="*/ 1327900 h 1648930"/>
                <a:gd name="connsiteX507" fmla="*/ 1492063 w 2852795"/>
                <a:gd name="connsiteY507" fmla="*/ 1320603 h 1648930"/>
                <a:gd name="connsiteX508" fmla="*/ 1459230 w 2852795"/>
                <a:gd name="connsiteY508" fmla="*/ 1295067 h 1648930"/>
                <a:gd name="connsiteX509" fmla="*/ 1455582 w 2852795"/>
                <a:gd name="connsiteY509" fmla="*/ 1284123 h 1648930"/>
                <a:gd name="connsiteX510" fmla="*/ 1450110 w 2852795"/>
                <a:gd name="connsiteY510" fmla="*/ 1275002 h 1648930"/>
                <a:gd name="connsiteX511" fmla="*/ 1444638 w 2852795"/>
                <a:gd name="connsiteY511" fmla="*/ 1265882 h 1648930"/>
                <a:gd name="connsiteX512" fmla="*/ 1437342 w 2852795"/>
                <a:gd name="connsiteY512" fmla="*/ 1265882 h 1648930"/>
                <a:gd name="connsiteX513" fmla="*/ 1433693 w 2852795"/>
                <a:gd name="connsiteY513" fmla="*/ 1262234 h 1648930"/>
                <a:gd name="connsiteX514" fmla="*/ 1375324 w 2852795"/>
                <a:gd name="connsiteY514" fmla="*/ 1284123 h 1648930"/>
                <a:gd name="connsiteX515" fmla="*/ 1338844 w 2852795"/>
                <a:gd name="connsiteY515" fmla="*/ 1273178 h 1648930"/>
                <a:gd name="connsiteX516" fmla="*/ 1338844 w 2852795"/>
                <a:gd name="connsiteY516" fmla="*/ 1265882 h 1648930"/>
                <a:gd name="connsiteX517" fmla="*/ 1349788 w 2852795"/>
                <a:gd name="connsiteY517" fmla="*/ 1251290 h 1648930"/>
                <a:gd name="connsiteX518" fmla="*/ 1360732 w 2852795"/>
                <a:gd name="connsiteY518" fmla="*/ 1251290 h 1648930"/>
                <a:gd name="connsiteX519" fmla="*/ 1360732 w 2852795"/>
                <a:gd name="connsiteY519" fmla="*/ 1240346 h 1648930"/>
                <a:gd name="connsiteX520" fmla="*/ 1422749 w 2852795"/>
                <a:gd name="connsiteY520" fmla="*/ 1189273 h 1648930"/>
                <a:gd name="connsiteX521" fmla="*/ 1419101 w 2852795"/>
                <a:gd name="connsiteY521" fmla="*/ 1189273 h 1648930"/>
                <a:gd name="connsiteX522" fmla="*/ 1400861 w 2852795"/>
                <a:gd name="connsiteY522" fmla="*/ 1132728 h 1648930"/>
                <a:gd name="connsiteX523" fmla="*/ 1371676 w 2852795"/>
                <a:gd name="connsiteY523" fmla="*/ 1083479 h 1648930"/>
                <a:gd name="connsiteX524" fmla="*/ 1349788 w 2852795"/>
                <a:gd name="connsiteY524" fmla="*/ 1083479 h 1648930"/>
                <a:gd name="connsiteX525" fmla="*/ 1329723 w 2852795"/>
                <a:gd name="connsiteY525" fmla="*/ 1090775 h 1648930"/>
                <a:gd name="connsiteX526" fmla="*/ 1302363 w 2852795"/>
                <a:gd name="connsiteY526" fmla="*/ 1090775 h 1648930"/>
                <a:gd name="connsiteX527" fmla="*/ 1298715 w 2852795"/>
                <a:gd name="connsiteY527" fmla="*/ 1061590 h 1648930"/>
                <a:gd name="connsiteX528" fmla="*/ 1316955 w 2852795"/>
                <a:gd name="connsiteY528" fmla="*/ 1054294 h 1648930"/>
                <a:gd name="connsiteX529" fmla="*/ 1349788 w 2852795"/>
                <a:gd name="connsiteY529" fmla="*/ 1046998 h 1648930"/>
                <a:gd name="connsiteX530" fmla="*/ 1349788 w 2852795"/>
                <a:gd name="connsiteY530" fmla="*/ 1032405 h 1648930"/>
                <a:gd name="connsiteX531" fmla="*/ 1340668 w 2852795"/>
                <a:gd name="connsiteY531" fmla="*/ 1017813 h 1648930"/>
                <a:gd name="connsiteX532" fmla="*/ 1320603 w 2852795"/>
                <a:gd name="connsiteY532" fmla="*/ 988629 h 1648930"/>
                <a:gd name="connsiteX533" fmla="*/ 1278650 w 2852795"/>
                <a:gd name="connsiteY533" fmla="*/ 961268 h 1648930"/>
                <a:gd name="connsiteX534" fmla="*/ 1207513 w 2852795"/>
                <a:gd name="connsiteY534" fmla="*/ 948500 h 1648930"/>
                <a:gd name="connsiteX535" fmla="*/ 1183800 w 2852795"/>
                <a:gd name="connsiteY535" fmla="*/ 952148 h 1648930"/>
                <a:gd name="connsiteX536" fmla="*/ 1149144 w 2852795"/>
                <a:gd name="connsiteY536" fmla="*/ 955796 h 1648930"/>
                <a:gd name="connsiteX537" fmla="*/ 1134551 w 2852795"/>
                <a:gd name="connsiteY537" fmla="*/ 952148 h 1648930"/>
                <a:gd name="connsiteX538" fmla="*/ 1123607 w 2852795"/>
                <a:gd name="connsiteY538" fmla="*/ 948500 h 1648930"/>
                <a:gd name="connsiteX539" fmla="*/ 1123607 w 2852795"/>
                <a:gd name="connsiteY539" fmla="*/ 941203 h 1648930"/>
                <a:gd name="connsiteX540" fmla="*/ 1083478 w 2852795"/>
                <a:gd name="connsiteY540" fmla="*/ 932083 h 1648930"/>
                <a:gd name="connsiteX541" fmla="*/ 1046997 w 2852795"/>
                <a:gd name="connsiteY541" fmla="*/ 922963 h 1648930"/>
                <a:gd name="connsiteX542" fmla="*/ 1046997 w 2852795"/>
                <a:gd name="connsiteY542" fmla="*/ 912019 h 1648930"/>
                <a:gd name="connsiteX543" fmla="*/ 1021461 w 2852795"/>
                <a:gd name="connsiteY543" fmla="*/ 879186 h 1648930"/>
                <a:gd name="connsiteX544" fmla="*/ 1025109 w 2852795"/>
                <a:gd name="connsiteY544" fmla="*/ 864594 h 1648930"/>
                <a:gd name="connsiteX545" fmla="*/ 1028757 w 2852795"/>
                <a:gd name="connsiteY545" fmla="*/ 857298 h 1648930"/>
                <a:gd name="connsiteX546" fmla="*/ 1061590 w 2852795"/>
                <a:gd name="connsiteY546" fmla="*/ 842706 h 1648930"/>
                <a:gd name="connsiteX547" fmla="*/ 1094422 w 2852795"/>
                <a:gd name="connsiteY547" fmla="*/ 828113 h 1648930"/>
                <a:gd name="connsiteX548" fmla="*/ 1112663 w 2852795"/>
                <a:gd name="connsiteY548" fmla="*/ 828113 h 1648930"/>
                <a:gd name="connsiteX549" fmla="*/ 1112663 w 2852795"/>
                <a:gd name="connsiteY549" fmla="*/ 820817 h 1648930"/>
                <a:gd name="connsiteX550" fmla="*/ 1119959 w 2852795"/>
                <a:gd name="connsiteY550" fmla="*/ 820817 h 1648930"/>
                <a:gd name="connsiteX551" fmla="*/ 1119959 w 2852795"/>
                <a:gd name="connsiteY551" fmla="*/ 828113 h 1648930"/>
                <a:gd name="connsiteX552" fmla="*/ 1192921 w 2852795"/>
                <a:gd name="connsiteY552" fmla="*/ 828113 h 1648930"/>
                <a:gd name="connsiteX553" fmla="*/ 1192921 w 2852795"/>
                <a:gd name="connsiteY553" fmla="*/ 820817 h 1648930"/>
                <a:gd name="connsiteX554" fmla="*/ 1200217 w 2852795"/>
                <a:gd name="connsiteY554" fmla="*/ 824465 h 1648930"/>
                <a:gd name="connsiteX555" fmla="*/ 1203865 w 2852795"/>
                <a:gd name="connsiteY555" fmla="*/ 828113 h 1648930"/>
                <a:gd name="connsiteX556" fmla="*/ 1287770 w 2852795"/>
                <a:gd name="connsiteY556" fmla="*/ 828113 h 1648930"/>
                <a:gd name="connsiteX557" fmla="*/ 1306011 w 2852795"/>
                <a:gd name="connsiteY557" fmla="*/ 804401 h 1648930"/>
                <a:gd name="connsiteX558" fmla="*/ 1338844 w 2852795"/>
                <a:gd name="connsiteY558" fmla="*/ 791632 h 1648930"/>
                <a:gd name="connsiteX559" fmla="*/ 1338844 w 2852795"/>
                <a:gd name="connsiteY559" fmla="*/ 780688 h 1648930"/>
                <a:gd name="connsiteX560" fmla="*/ 1357084 w 2852795"/>
                <a:gd name="connsiteY560" fmla="*/ 780688 h 1648930"/>
                <a:gd name="connsiteX561" fmla="*/ 1357084 w 2852795"/>
                <a:gd name="connsiteY561" fmla="*/ 773392 h 1648930"/>
                <a:gd name="connsiteX562" fmla="*/ 1360732 w 2852795"/>
                <a:gd name="connsiteY562" fmla="*/ 747856 h 1648930"/>
                <a:gd name="connsiteX563" fmla="*/ 1357084 w 2852795"/>
                <a:gd name="connsiteY563" fmla="*/ 733263 h 1648930"/>
                <a:gd name="connsiteX564" fmla="*/ 1391741 w 2852795"/>
                <a:gd name="connsiteY564" fmla="*/ 722319 h 1648930"/>
                <a:gd name="connsiteX565" fmla="*/ 1411805 w 2852795"/>
                <a:gd name="connsiteY565" fmla="*/ 689486 h 1648930"/>
                <a:gd name="connsiteX566" fmla="*/ 1408157 w 2852795"/>
                <a:gd name="connsiteY566" fmla="*/ 671246 h 1648930"/>
                <a:gd name="connsiteX567" fmla="*/ 1400861 w 2852795"/>
                <a:gd name="connsiteY567" fmla="*/ 671246 h 1648930"/>
                <a:gd name="connsiteX568" fmla="*/ 1371676 w 2852795"/>
                <a:gd name="connsiteY568" fmla="*/ 643886 h 1648930"/>
                <a:gd name="connsiteX569" fmla="*/ 1324251 w 2852795"/>
                <a:gd name="connsiteY569" fmla="*/ 612877 h 1648930"/>
                <a:gd name="connsiteX570" fmla="*/ 1273178 w 2852795"/>
                <a:gd name="connsiteY570" fmla="*/ 587340 h 1648930"/>
                <a:gd name="connsiteX571" fmla="*/ 1225753 w 2852795"/>
                <a:gd name="connsiteY571" fmla="*/ 569100 h 1648930"/>
                <a:gd name="connsiteX572" fmla="*/ 1225753 w 2852795"/>
                <a:gd name="connsiteY572" fmla="*/ 565452 h 1648930"/>
                <a:gd name="connsiteX573" fmla="*/ 1229401 w 2852795"/>
                <a:gd name="connsiteY573" fmla="*/ 558156 h 1648930"/>
                <a:gd name="connsiteX574" fmla="*/ 1243994 w 2852795"/>
                <a:gd name="connsiteY574" fmla="*/ 565452 h 1648930"/>
                <a:gd name="connsiteX575" fmla="*/ 1273178 w 2852795"/>
                <a:gd name="connsiteY575" fmla="*/ 580044 h 1648930"/>
                <a:gd name="connsiteX576" fmla="*/ 1267706 w 2852795"/>
                <a:gd name="connsiteY576" fmla="*/ 572748 h 1648930"/>
                <a:gd name="connsiteX577" fmla="*/ 1262234 w 2852795"/>
                <a:gd name="connsiteY577" fmla="*/ 565452 h 1648930"/>
                <a:gd name="connsiteX578" fmla="*/ 1273178 w 2852795"/>
                <a:gd name="connsiteY578" fmla="*/ 565452 h 1648930"/>
                <a:gd name="connsiteX579" fmla="*/ 1300539 w 2852795"/>
                <a:gd name="connsiteY579" fmla="*/ 589164 h 1648930"/>
                <a:gd name="connsiteX580" fmla="*/ 1335195 w 2852795"/>
                <a:gd name="connsiteY580" fmla="*/ 612877 h 1648930"/>
                <a:gd name="connsiteX581" fmla="*/ 1375324 w 2852795"/>
                <a:gd name="connsiteY581" fmla="*/ 612877 h 1648930"/>
                <a:gd name="connsiteX582" fmla="*/ 1386269 w 2852795"/>
                <a:gd name="connsiteY582" fmla="*/ 616525 h 1648930"/>
                <a:gd name="connsiteX583" fmla="*/ 1400861 w 2852795"/>
                <a:gd name="connsiteY583" fmla="*/ 638413 h 1648930"/>
                <a:gd name="connsiteX584" fmla="*/ 1411805 w 2852795"/>
                <a:gd name="connsiteY584" fmla="*/ 638413 h 1648930"/>
                <a:gd name="connsiteX585" fmla="*/ 1415453 w 2852795"/>
                <a:gd name="connsiteY585" fmla="*/ 643886 h 1648930"/>
                <a:gd name="connsiteX586" fmla="*/ 1419101 w 2852795"/>
                <a:gd name="connsiteY586" fmla="*/ 649358 h 1648930"/>
                <a:gd name="connsiteX587" fmla="*/ 1433693 w 2852795"/>
                <a:gd name="connsiteY587" fmla="*/ 642062 h 1648930"/>
                <a:gd name="connsiteX588" fmla="*/ 1433693 w 2852795"/>
                <a:gd name="connsiteY588" fmla="*/ 627469 h 1648930"/>
                <a:gd name="connsiteX589" fmla="*/ 1437342 w 2852795"/>
                <a:gd name="connsiteY589" fmla="*/ 569100 h 1648930"/>
                <a:gd name="connsiteX590" fmla="*/ 1444638 w 2852795"/>
                <a:gd name="connsiteY590" fmla="*/ 569100 h 1648930"/>
                <a:gd name="connsiteX591" fmla="*/ 1446462 w 2852795"/>
                <a:gd name="connsiteY591" fmla="*/ 556332 h 1648930"/>
                <a:gd name="connsiteX592" fmla="*/ 1448286 w 2852795"/>
                <a:gd name="connsiteY592" fmla="*/ 543563 h 1648930"/>
                <a:gd name="connsiteX593" fmla="*/ 1444638 w 2852795"/>
                <a:gd name="connsiteY593" fmla="*/ 543563 h 1648930"/>
                <a:gd name="connsiteX594" fmla="*/ 1428221 w 2852795"/>
                <a:gd name="connsiteY594" fmla="*/ 521675 h 1648930"/>
                <a:gd name="connsiteX595" fmla="*/ 1411805 w 2852795"/>
                <a:gd name="connsiteY595" fmla="*/ 507083 h 1648930"/>
                <a:gd name="connsiteX596" fmla="*/ 1408157 w 2852795"/>
                <a:gd name="connsiteY596" fmla="*/ 492490 h 1648930"/>
                <a:gd name="connsiteX597" fmla="*/ 1357084 w 2852795"/>
                <a:gd name="connsiteY597" fmla="*/ 456010 h 1648930"/>
                <a:gd name="connsiteX598" fmla="*/ 1364380 w 2852795"/>
                <a:gd name="connsiteY598" fmla="*/ 456010 h 1648930"/>
                <a:gd name="connsiteX599" fmla="*/ 1378972 w 2852795"/>
                <a:gd name="connsiteY599" fmla="*/ 465130 h 1648930"/>
                <a:gd name="connsiteX600" fmla="*/ 1386269 w 2852795"/>
                <a:gd name="connsiteY600" fmla="*/ 477898 h 1648930"/>
                <a:gd name="connsiteX601" fmla="*/ 1400861 w 2852795"/>
                <a:gd name="connsiteY601" fmla="*/ 477898 h 1648930"/>
                <a:gd name="connsiteX602" fmla="*/ 1411805 w 2852795"/>
                <a:gd name="connsiteY602" fmla="*/ 492490 h 1648930"/>
                <a:gd name="connsiteX603" fmla="*/ 1444638 w 2852795"/>
                <a:gd name="connsiteY603" fmla="*/ 496138 h 1648930"/>
                <a:gd name="connsiteX604" fmla="*/ 1466526 w 2852795"/>
                <a:gd name="connsiteY604" fmla="*/ 507083 h 1648930"/>
                <a:gd name="connsiteX605" fmla="*/ 1484767 w 2852795"/>
                <a:gd name="connsiteY605" fmla="*/ 514379 h 1648930"/>
                <a:gd name="connsiteX606" fmla="*/ 1484767 w 2852795"/>
                <a:gd name="connsiteY606" fmla="*/ 507083 h 1648930"/>
                <a:gd name="connsiteX607" fmla="*/ 1508479 w 2852795"/>
                <a:gd name="connsiteY607" fmla="*/ 487018 h 1648930"/>
                <a:gd name="connsiteX608" fmla="*/ 1517599 w 2852795"/>
                <a:gd name="connsiteY608" fmla="*/ 456010 h 1648930"/>
                <a:gd name="connsiteX609" fmla="*/ 1528543 w 2852795"/>
                <a:gd name="connsiteY609" fmla="*/ 456010 h 1648930"/>
                <a:gd name="connsiteX610" fmla="*/ 1534016 w 2852795"/>
                <a:gd name="connsiteY610" fmla="*/ 437769 h 1648930"/>
                <a:gd name="connsiteX611" fmla="*/ 1543136 w 2852795"/>
                <a:gd name="connsiteY611" fmla="*/ 430473 h 1648930"/>
                <a:gd name="connsiteX612" fmla="*/ 1550432 w 2852795"/>
                <a:gd name="connsiteY612" fmla="*/ 430473 h 1648930"/>
                <a:gd name="connsiteX613" fmla="*/ 1550432 w 2852795"/>
                <a:gd name="connsiteY613" fmla="*/ 419529 h 1648930"/>
                <a:gd name="connsiteX614" fmla="*/ 1561376 w 2852795"/>
                <a:gd name="connsiteY614" fmla="*/ 419529 h 1648930"/>
                <a:gd name="connsiteX615" fmla="*/ 1568672 w 2852795"/>
                <a:gd name="connsiteY615" fmla="*/ 361160 h 1648930"/>
                <a:gd name="connsiteX616" fmla="*/ 1566848 w 2852795"/>
                <a:gd name="connsiteY616" fmla="*/ 355688 h 1648930"/>
                <a:gd name="connsiteX617" fmla="*/ 1565024 w 2852795"/>
                <a:gd name="connsiteY617" fmla="*/ 350215 h 1648930"/>
                <a:gd name="connsiteX618" fmla="*/ 1586913 w 2852795"/>
                <a:gd name="connsiteY618" fmla="*/ 348391 h 1648930"/>
                <a:gd name="connsiteX619" fmla="*/ 1605153 w 2852795"/>
                <a:gd name="connsiteY619" fmla="*/ 346567 h 1648930"/>
                <a:gd name="connsiteX620" fmla="*/ 1605153 w 2852795"/>
                <a:gd name="connsiteY620" fmla="*/ 350215 h 1648930"/>
                <a:gd name="connsiteX621" fmla="*/ 1619745 w 2852795"/>
                <a:gd name="connsiteY621" fmla="*/ 355688 h 1648930"/>
                <a:gd name="connsiteX622" fmla="*/ 1634338 w 2852795"/>
                <a:gd name="connsiteY622" fmla="*/ 364808 h 1648930"/>
                <a:gd name="connsiteX623" fmla="*/ 1641634 w 2852795"/>
                <a:gd name="connsiteY623" fmla="*/ 364808 h 1648930"/>
                <a:gd name="connsiteX624" fmla="*/ 1641634 w 2852795"/>
                <a:gd name="connsiteY624" fmla="*/ 372104 h 1648930"/>
                <a:gd name="connsiteX625" fmla="*/ 1672642 w 2852795"/>
                <a:gd name="connsiteY625" fmla="*/ 362984 h 1648930"/>
                <a:gd name="connsiteX626" fmla="*/ 1700003 w 2852795"/>
                <a:gd name="connsiteY626" fmla="*/ 350215 h 1648930"/>
                <a:gd name="connsiteX627" fmla="*/ 1707299 w 2852795"/>
                <a:gd name="connsiteY627" fmla="*/ 350215 h 1648930"/>
                <a:gd name="connsiteX628" fmla="*/ 1707299 w 2852795"/>
                <a:gd name="connsiteY628" fmla="*/ 328327 h 1648930"/>
                <a:gd name="connsiteX629" fmla="*/ 1700003 w 2852795"/>
                <a:gd name="connsiteY629" fmla="*/ 328327 h 1648930"/>
                <a:gd name="connsiteX630" fmla="*/ 1700003 w 2852795"/>
                <a:gd name="connsiteY630" fmla="*/ 288198 h 1648930"/>
                <a:gd name="connsiteX631" fmla="*/ 1709123 w 2852795"/>
                <a:gd name="connsiteY631" fmla="*/ 282726 h 1648930"/>
                <a:gd name="connsiteX632" fmla="*/ 1718243 w 2852795"/>
                <a:gd name="connsiteY632" fmla="*/ 277254 h 1648930"/>
                <a:gd name="connsiteX633" fmla="*/ 1731012 w 2852795"/>
                <a:gd name="connsiteY633" fmla="*/ 279078 h 1648930"/>
                <a:gd name="connsiteX634" fmla="*/ 1743780 w 2852795"/>
                <a:gd name="connsiteY634" fmla="*/ 280902 h 1648930"/>
                <a:gd name="connsiteX635" fmla="*/ 1743780 w 2852795"/>
                <a:gd name="connsiteY635" fmla="*/ 288198 h 1648930"/>
                <a:gd name="connsiteX636" fmla="*/ 1772965 w 2852795"/>
                <a:gd name="connsiteY636" fmla="*/ 302791 h 1648930"/>
                <a:gd name="connsiteX637" fmla="*/ 1772965 w 2852795"/>
                <a:gd name="connsiteY637" fmla="*/ 310087 h 1648930"/>
                <a:gd name="connsiteX638" fmla="*/ 1780261 w 2852795"/>
                <a:gd name="connsiteY638" fmla="*/ 317383 h 1648930"/>
                <a:gd name="connsiteX639" fmla="*/ 1831334 w 2852795"/>
                <a:gd name="connsiteY639" fmla="*/ 313735 h 1648930"/>
                <a:gd name="connsiteX640" fmla="*/ 1842278 w 2852795"/>
                <a:gd name="connsiteY640" fmla="*/ 295494 h 1648930"/>
                <a:gd name="connsiteX641" fmla="*/ 1853222 w 2852795"/>
                <a:gd name="connsiteY641" fmla="*/ 280902 h 1648930"/>
                <a:gd name="connsiteX642" fmla="*/ 1853222 w 2852795"/>
                <a:gd name="connsiteY642" fmla="*/ 266310 h 1648930"/>
                <a:gd name="connsiteX643" fmla="*/ 1880583 w 2852795"/>
                <a:gd name="connsiteY643" fmla="*/ 248069 h 1648930"/>
                <a:gd name="connsiteX644" fmla="*/ 1893351 w 2852795"/>
                <a:gd name="connsiteY644" fmla="*/ 211589 h 1648930"/>
                <a:gd name="connsiteX645" fmla="*/ 1889703 w 2852795"/>
                <a:gd name="connsiteY645" fmla="*/ 173284 h 1648930"/>
                <a:gd name="connsiteX646" fmla="*/ 1886055 w 2852795"/>
                <a:gd name="connsiteY646" fmla="*/ 134979 h 1648930"/>
                <a:gd name="connsiteX647" fmla="*/ 1960580 w 2852795"/>
                <a:gd name="connsiteY647" fmla="*/ 125077 h 1648930"/>
                <a:gd name="connsiteX648" fmla="*/ 1962664 w 2852795"/>
                <a:gd name="connsiteY648" fmla="*/ 131331 h 1648930"/>
                <a:gd name="connsiteX649" fmla="*/ 1960384 w 2852795"/>
                <a:gd name="connsiteY649" fmla="*/ 125859 h 1648930"/>
                <a:gd name="connsiteX650" fmla="*/ 1959016 w 2852795"/>
                <a:gd name="connsiteY650" fmla="*/ 120387 h 1648930"/>
                <a:gd name="connsiteX651" fmla="*/ 1960840 w 2852795"/>
                <a:gd name="connsiteY651" fmla="*/ 124035 h 1648930"/>
                <a:gd name="connsiteX652" fmla="*/ 1960580 w 2852795"/>
                <a:gd name="connsiteY652" fmla="*/ 125077 h 1648930"/>
                <a:gd name="connsiteX653" fmla="*/ 1962664 w 2852795"/>
                <a:gd name="connsiteY653" fmla="*/ 94850 h 1648930"/>
                <a:gd name="connsiteX654" fmla="*/ 1962664 w 2852795"/>
                <a:gd name="connsiteY654" fmla="*/ 113091 h 1648930"/>
                <a:gd name="connsiteX655" fmla="*/ 1959016 w 2852795"/>
                <a:gd name="connsiteY655" fmla="*/ 113091 h 1648930"/>
                <a:gd name="connsiteX656" fmla="*/ 1853222 w 2852795"/>
                <a:gd name="connsiteY656" fmla="*/ 0 h 1648930"/>
                <a:gd name="connsiteX657" fmla="*/ 1867814 w 2852795"/>
                <a:gd name="connsiteY657" fmla="*/ 0 h 1648930"/>
                <a:gd name="connsiteX658" fmla="*/ 1875111 w 2852795"/>
                <a:gd name="connsiteY658" fmla="*/ 3648 h 1648930"/>
                <a:gd name="connsiteX659" fmla="*/ 1875111 w 2852795"/>
                <a:gd name="connsiteY659" fmla="*/ 21889 h 1648930"/>
                <a:gd name="connsiteX660" fmla="*/ 1871462 w 2852795"/>
                <a:gd name="connsiteY660" fmla="*/ 40129 h 1648930"/>
                <a:gd name="connsiteX661" fmla="*/ 1878759 w 2852795"/>
                <a:gd name="connsiteY661" fmla="*/ 87554 h 1648930"/>
                <a:gd name="connsiteX662" fmla="*/ 1889703 w 2852795"/>
                <a:gd name="connsiteY662" fmla="*/ 131331 h 1648930"/>
                <a:gd name="connsiteX663" fmla="*/ 1878759 w 2852795"/>
                <a:gd name="connsiteY663" fmla="*/ 131331 h 1648930"/>
                <a:gd name="connsiteX664" fmla="*/ 1867814 w 2852795"/>
                <a:gd name="connsiteY664" fmla="*/ 65665 h 1648930"/>
                <a:gd name="connsiteX665" fmla="*/ 1853222 w 2852795"/>
                <a:gd name="connsiteY665" fmla="*/ 0 h 164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</a:cxnLst>
              <a:rect l="l" t="t" r="r" b="b"/>
              <a:pathLst>
                <a:path w="2852795" h="1648930">
                  <a:moveTo>
                    <a:pt x="2466099" y="1513951"/>
                  </a:moveTo>
                  <a:cubicBezTo>
                    <a:pt x="2470963" y="1516384"/>
                    <a:pt x="2474611" y="1521248"/>
                    <a:pt x="2477043" y="1528544"/>
                  </a:cubicBezTo>
                  <a:lnTo>
                    <a:pt x="2469747" y="1524896"/>
                  </a:lnTo>
                  <a:cubicBezTo>
                    <a:pt x="2467315" y="1520032"/>
                    <a:pt x="2466707" y="1518207"/>
                    <a:pt x="2467923" y="1519424"/>
                  </a:cubicBezTo>
                  <a:cubicBezTo>
                    <a:pt x="2469139" y="1520640"/>
                    <a:pt x="2468531" y="1518816"/>
                    <a:pt x="2466099" y="1513951"/>
                  </a:cubicBezTo>
                  <a:close/>
                  <a:moveTo>
                    <a:pt x="1098071" y="1422750"/>
                  </a:moveTo>
                  <a:lnTo>
                    <a:pt x="1109015" y="1422750"/>
                  </a:lnTo>
                  <a:lnTo>
                    <a:pt x="1105367" y="1430046"/>
                  </a:lnTo>
                  <a:cubicBezTo>
                    <a:pt x="1102935" y="1432478"/>
                    <a:pt x="1101719" y="1434910"/>
                    <a:pt x="1101719" y="1437342"/>
                  </a:cubicBezTo>
                  <a:cubicBezTo>
                    <a:pt x="1099287" y="1437342"/>
                    <a:pt x="1098071" y="1436734"/>
                    <a:pt x="1098071" y="1435518"/>
                  </a:cubicBezTo>
                  <a:cubicBezTo>
                    <a:pt x="1098071" y="1434302"/>
                    <a:pt x="1096855" y="1433694"/>
                    <a:pt x="1094422" y="1433694"/>
                  </a:cubicBezTo>
                  <a:cubicBezTo>
                    <a:pt x="1094422" y="1431262"/>
                    <a:pt x="1095031" y="1429438"/>
                    <a:pt x="1096247" y="1428222"/>
                  </a:cubicBezTo>
                  <a:cubicBezTo>
                    <a:pt x="1097463" y="1427006"/>
                    <a:pt x="1098071" y="1425182"/>
                    <a:pt x="1098071" y="1422750"/>
                  </a:cubicBezTo>
                  <a:close/>
                  <a:moveTo>
                    <a:pt x="1240345" y="1368028"/>
                  </a:moveTo>
                  <a:cubicBezTo>
                    <a:pt x="1245210" y="1372893"/>
                    <a:pt x="1248858" y="1374717"/>
                    <a:pt x="1251290" y="1373500"/>
                  </a:cubicBezTo>
                  <a:cubicBezTo>
                    <a:pt x="1253722" y="1372284"/>
                    <a:pt x="1257370" y="1374108"/>
                    <a:pt x="1262234" y="1378973"/>
                  </a:cubicBezTo>
                  <a:cubicBezTo>
                    <a:pt x="1274394" y="1393565"/>
                    <a:pt x="1284122" y="1405725"/>
                    <a:pt x="1291418" y="1415453"/>
                  </a:cubicBezTo>
                  <a:cubicBezTo>
                    <a:pt x="1298715" y="1425182"/>
                    <a:pt x="1302363" y="1439774"/>
                    <a:pt x="1302363" y="1459230"/>
                  </a:cubicBezTo>
                  <a:cubicBezTo>
                    <a:pt x="1295067" y="1468958"/>
                    <a:pt x="1286554" y="1473823"/>
                    <a:pt x="1276826" y="1473823"/>
                  </a:cubicBezTo>
                  <a:cubicBezTo>
                    <a:pt x="1267098" y="1473823"/>
                    <a:pt x="1258586" y="1467743"/>
                    <a:pt x="1251290" y="1455582"/>
                  </a:cubicBezTo>
                  <a:lnTo>
                    <a:pt x="1240345" y="1455582"/>
                  </a:lnTo>
                  <a:cubicBezTo>
                    <a:pt x="1223321" y="1440990"/>
                    <a:pt x="1214809" y="1421533"/>
                    <a:pt x="1214809" y="1397213"/>
                  </a:cubicBezTo>
                  <a:cubicBezTo>
                    <a:pt x="1214809" y="1385053"/>
                    <a:pt x="1216025" y="1377149"/>
                    <a:pt x="1218457" y="1373500"/>
                  </a:cubicBezTo>
                  <a:cubicBezTo>
                    <a:pt x="1220889" y="1369852"/>
                    <a:pt x="1228185" y="1368028"/>
                    <a:pt x="1240345" y="1368028"/>
                  </a:cubicBezTo>
                  <a:close/>
                  <a:moveTo>
                    <a:pt x="1316955" y="1284123"/>
                  </a:moveTo>
                  <a:lnTo>
                    <a:pt x="1316955" y="1287771"/>
                  </a:lnTo>
                  <a:lnTo>
                    <a:pt x="1313307" y="1295067"/>
                  </a:lnTo>
                  <a:lnTo>
                    <a:pt x="1298715" y="1295067"/>
                  </a:lnTo>
                  <a:cubicBezTo>
                    <a:pt x="1291418" y="1299931"/>
                    <a:pt x="1287770" y="1303579"/>
                    <a:pt x="1287770" y="1306011"/>
                  </a:cubicBezTo>
                  <a:cubicBezTo>
                    <a:pt x="1287770" y="1308443"/>
                    <a:pt x="1280474" y="1310875"/>
                    <a:pt x="1265882" y="1313307"/>
                  </a:cubicBezTo>
                  <a:lnTo>
                    <a:pt x="1265882" y="1302363"/>
                  </a:lnTo>
                  <a:cubicBezTo>
                    <a:pt x="1278042" y="1299931"/>
                    <a:pt x="1286554" y="1296891"/>
                    <a:pt x="1291418" y="1293243"/>
                  </a:cubicBezTo>
                  <a:cubicBezTo>
                    <a:pt x="1296283" y="1289595"/>
                    <a:pt x="1304795" y="1286555"/>
                    <a:pt x="1316955" y="1284123"/>
                  </a:cubicBezTo>
                  <a:close/>
                  <a:moveTo>
                    <a:pt x="1316955" y="1276826"/>
                  </a:moveTo>
                  <a:lnTo>
                    <a:pt x="1327899" y="1276826"/>
                  </a:lnTo>
                  <a:lnTo>
                    <a:pt x="1327899" y="1284123"/>
                  </a:lnTo>
                  <a:cubicBezTo>
                    <a:pt x="1323035" y="1281691"/>
                    <a:pt x="1321211" y="1281083"/>
                    <a:pt x="1322427" y="1282299"/>
                  </a:cubicBezTo>
                  <a:cubicBezTo>
                    <a:pt x="1323643" y="1283515"/>
                    <a:pt x="1321819" y="1281691"/>
                    <a:pt x="1316955" y="1276826"/>
                  </a:cubicBezTo>
                  <a:close/>
                  <a:moveTo>
                    <a:pt x="1333827" y="1274546"/>
                  </a:moveTo>
                  <a:cubicBezTo>
                    <a:pt x="1334739" y="1274851"/>
                    <a:pt x="1336411" y="1275611"/>
                    <a:pt x="1338844" y="1276826"/>
                  </a:cubicBezTo>
                  <a:lnTo>
                    <a:pt x="1333371" y="1275002"/>
                  </a:lnTo>
                  <a:cubicBezTo>
                    <a:pt x="1332763" y="1274394"/>
                    <a:pt x="1332915" y="1274242"/>
                    <a:pt x="1333827" y="1274546"/>
                  </a:cubicBezTo>
                  <a:close/>
                  <a:moveTo>
                    <a:pt x="1327899" y="1273178"/>
                  </a:moveTo>
                  <a:lnTo>
                    <a:pt x="1333371" y="1275002"/>
                  </a:lnTo>
                  <a:lnTo>
                    <a:pt x="1332915" y="1275459"/>
                  </a:lnTo>
                  <a:cubicBezTo>
                    <a:pt x="1332003" y="1275154"/>
                    <a:pt x="1330331" y="1274394"/>
                    <a:pt x="1327899" y="1273178"/>
                  </a:cubicBezTo>
                  <a:close/>
                  <a:moveTo>
                    <a:pt x="1057942" y="1200217"/>
                  </a:moveTo>
                  <a:lnTo>
                    <a:pt x="1057942" y="1214809"/>
                  </a:lnTo>
                  <a:lnTo>
                    <a:pt x="1036053" y="1214809"/>
                  </a:lnTo>
                  <a:lnTo>
                    <a:pt x="1039701" y="1211161"/>
                  </a:lnTo>
                  <a:cubicBezTo>
                    <a:pt x="1044565" y="1206297"/>
                    <a:pt x="1046997" y="1203865"/>
                    <a:pt x="1046997" y="1203865"/>
                  </a:cubicBezTo>
                  <a:cubicBezTo>
                    <a:pt x="1046997" y="1203865"/>
                    <a:pt x="1050646" y="1202649"/>
                    <a:pt x="1057942" y="1200217"/>
                  </a:cubicBezTo>
                  <a:close/>
                  <a:moveTo>
                    <a:pt x="2838202" y="1141848"/>
                  </a:moveTo>
                  <a:cubicBezTo>
                    <a:pt x="2840634" y="1141848"/>
                    <a:pt x="2843066" y="1142456"/>
                    <a:pt x="2845498" y="1143672"/>
                  </a:cubicBezTo>
                  <a:cubicBezTo>
                    <a:pt x="2847931" y="1144888"/>
                    <a:pt x="2850362" y="1145496"/>
                    <a:pt x="2852795" y="1145496"/>
                  </a:cubicBezTo>
                  <a:lnTo>
                    <a:pt x="2852795" y="1152792"/>
                  </a:lnTo>
                  <a:cubicBezTo>
                    <a:pt x="2847931" y="1150360"/>
                    <a:pt x="2845498" y="1149144"/>
                    <a:pt x="2845498" y="1149144"/>
                  </a:cubicBezTo>
                  <a:cubicBezTo>
                    <a:pt x="2845498" y="1149144"/>
                    <a:pt x="2843066" y="1146712"/>
                    <a:pt x="2838202" y="1141848"/>
                  </a:cubicBezTo>
                  <a:close/>
                  <a:moveTo>
                    <a:pt x="2717816" y="846354"/>
                  </a:moveTo>
                  <a:lnTo>
                    <a:pt x="2754297" y="846354"/>
                  </a:lnTo>
                  <a:lnTo>
                    <a:pt x="2754297" y="853650"/>
                  </a:lnTo>
                  <a:lnTo>
                    <a:pt x="2750649" y="857298"/>
                  </a:lnTo>
                  <a:cubicBezTo>
                    <a:pt x="2745784" y="857298"/>
                    <a:pt x="2740312" y="856690"/>
                    <a:pt x="2734232" y="855474"/>
                  </a:cubicBezTo>
                  <a:cubicBezTo>
                    <a:pt x="2728152" y="854258"/>
                    <a:pt x="2722680" y="853650"/>
                    <a:pt x="2717816" y="853650"/>
                  </a:cubicBezTo>
                  <a:close/>
                  <a:moveTo>
                    <a:pt x="2670391" y="846354"/>
                  </a:moveTo>
                  <a:lnTo>
                    <a:pt x="2710520" y="846354"/>
                  </a:lnTo>
                  <a:lnTo>
                    <a:pt x="2710520" y="853650"/>
                  </a:lnTo>
                  <a:cubicBezTo>
                    <a:pt x="2705656" y="853650"/>
                    <a:pt x="2699576" y="854258"/>
                    <a:pt x="2692279" y="855474"/>
                  </a:cubicBezTo>
                  <a:cubicBezTo>
                    <a:pt x="2684983" y="856690"/>
                    <a:pt x="2677687" y="857298"/>
                    <a:pt x="2670391" y="857298"/>
                  </a:cubicBezTo>
                  <a:cubicBezTo>
                    <a:pt x="2663095" y="857298"/>
                    <a:pt x="2658231" y="856082"/>
                    <a:pt x="2655799" y="853650"/>
                  </a:cubicBezTo>
                  <a:lnTo>
                    <a:pt x="2670391" y="853650"/>
                  </a:lnTo>
                  <a:close/>
                  <a:moveTo>
                    <a:pt x="879186" y="846354"/>
                  </a:moveTo>
                  <a:cubicBezTo>
                    <a:pt x="881618" y="851218"/>
                    <a:pt x="884658" y="855474"/>
                    <a:pt x="888306" y="859122"/>
                  </a:cubicBezTo>
                  <a:cubicBezTo>
                    <a:pt x="891954" y="862770"/>
                    <a:pt x="893778" y="867026"/>
                    <a:pt x="893778" y="871890"/>
                  </a:cubicBezTo>
                  <a:cubicBezTo>
                    <a:pt x="893778" y="876754"/>
                    <a:pt x="890738" y="884050"/>
                    <a:pt x="884658" y="893779"/>
                  </a:cubicBezTo>
                  <a:cubicBezTo>
                    <a:pt x="878578" y="903507"/>
                    <a:pt x="867026" y="908371"/>
                    <a:pt x="850001" y="908371"/>
                  </a:cubicBezTo>
                  <a:cubicBezTo>
                    <a:pt x="845137" y="908371"/>
                    <a:pt x="842097" y="906547"/>
                    <a:pt x="840881" y="902899"/>
                  </a:cubicBezTo>
                  <a:cubicBezTo>
                    <a:pt x="839665" y="899251"/>
                    <a:pt x="837841" y="896211"/>
                    <a:pt x="835409" y="893779"/>
                  </a:cubicBezTo>
                  <a:lnTo>
                    <a:pt x="824465" y="893779"/>
                  </a:lnTo>
                  <a:cubicBezTo>
                    <a:pt x="824465" y="881618"/>
                    <a:pt x="823249" y="871890"/>
                    <a:pt x="820817" y="864594"/>
                  </a:cubicBezTo>
                  <a:cubicBezTo>
                    <a:pt x="832977" y="857298"/>
                    <a:pt x="840881" y="852434"/>
                    <a:pt x="844529" y="850002"/>
                  </a:cubicBezTo>
                  <a:cubicBezTo>
                    <a:pt x="848177" y="847570"/>
                    <a:pt x="859730" y="846354"/>
                    <a:pt x="879186" y="846354"/>
                  </a:cubicBezTo>
                  <a:close/>
                  <a:moveTo>
                    <a:pt x="623821" y="839057"/>
                  </a:moveTo>
                  <a:cubicBezTo>
                    <a:pt x="633549" y="839057"/>
                    <a:pt x="643277" y="840882"/>
                    <a:pt x="653005" y="844530"/>
                  </a:cubicBezTo>
                  <a:cubicBezTo>
                    <a:pt x="662734" y="848178"/>
                    <a:pt x="670030" y="851218"/>
                    <a:pt x="674894" y="853650"/>
                  </a:cubicBezTo>
                  <a:cubicBezTo>
                    <a:pt x="667598" y="885267"/>
                    <a:pt x="653005" y="901075"/>
                    <a:pt x="631117" y="901075"/>
                  </a:cubicBezTo>
                  <a:cubicBezTo>
                    <a:pt x="606797" y="901075"/>
                    <a:pt x="593420" y="888914"/>
                    <a:pt x="590988" y="864594"/>
                  </a:cubicBezTo>
                  <a:cubicBezTo>
                    <a:pt x="595852" y="859730"/>
                    <a:pt x="598284" y="856690"/>
                    <a:pt x="598284" y="855474"/>
                  </a:cubicBezTo>
                  <a:cubicBezTo>
                    <a:pt x="598284" y="854258"/>
                    <a:pt x="603148" y="851218"/>
                    <a:pt x="612877" y="846354"/>
                  </a:cubicBezTo>
                  <a:lnTo>
                    <a:pt x="612877" y="842706"/>
                  </a:lnTo>
                  <a:cubicBezTo>
                    <a:pt x="615309" y="840274"/>
                    <a:pt x="618957" y="839057"/>
                    <a:pt x="623821" y="839057"/>
                  </a:cubicBezTo>
                  <a:close/>
                  <a:moveTo>
                    <a:pt x="83906" y="773392"/>
                  </a:moveTo>
                  <a:lnTo>
                    <a:pt x="83906" y="780688"/>
                  </a:lnTo>
                  <a:lnTo>
                    <a:pt x="98499" y="773392"/>
                  </a:lnTo>
                  <a:lnTo>
                    <a:pt x="98499" y="780688"/>
                  </a:lnTo>
                  <a:lnTo>
                    <a:pt x="134980" y="780688"/>
                  </a:lnTo>
                  <a:cubicBezTo>
                    <a:pt x="142275" y="783120"/>
                    <a:pt x="149571" y="785552"/>
                    <a:pt x="156868" y="787984"/>
                  </a:cubicBezTo>
                  <a:cubicBezTo>
                    <a:pt x="164164" y="790416"/>
                    <a:pt x="172676" y="791632"/>
                    <a:pt x="182405" y="791632"/>
                  </a:cubicBezTo>
                  <a:cubicBezTo>
                    <a:pt x="228614" y="791632"/>
                    <a:pt x="268742" y="787984"/>
                    <a:pt x="302790" y="780688"/>
                  </a:cubicBezTo>
                  <a:lnTo>
                    <a:pt x="353863" y="780688"/>
                  </a:lnTo>
                  <a:lnTo>
                    <a:pt x="353863" y="773392"/>
                  </a:lnTo>
                  <a:lnTo>
                    <a:pt x="445065" y="773392"/>
                  </a:lnTo>
                  <a:lnTo>
                    <a:pt x="445065" y="780688"/>
                  </a:lnTo>
                  <a:lnTo>
                    <a:pt x="459657" y="784336"/>
                  </a:lnTo>
                  <a:cubicBezTo>
                    <a:pt x="469386" y="786768"/>
                    <a:pt x="478506" y="787984"/>
                    <a:pt x="487018" y="787984"/>
                  </a:cubicBezTo>
                  <a:cubicBezTo>
                    <a:pt x="495530" y="787984"/>
                    <a:pt x="505866" y="789200"/>
                    <a:pt x="518027" y="791632"/>
                  </a:cubicBezTo>
                  <a:lnTo>
                    <a:pt x="528971" y="795281"/>
                  </a:lnTo>
                  <a:lnTo>
                    <a:pt x="528971" y="802577"/>
                  </a:lnTo>
                  <a:lnTo>
                    <a:pt x="547211" y="802577"/>
                  </a:lnTo>
                  <a:cubicBezTo>
                    <a:pt x="552075" y="802577"/>
                    <a:pt x="556939" y="806225"/>
                    <a:pt x="561803" y="813521"/>
                  </a:cubicBezTo>
                  <a:cubicBezTo>
                    <a:pt x="566668" y="820817"/>
                    <a:pt x="571532" y="826897"/>
                    <a:pt x="576396" y="831761"/>
                  </a:cubicBezTo>
                  <a:lnTo>
                    <a:pt x="580044" y="831761"/>
                  </a:lnTo>
                  <a:cubicBezTo>
                    <a:pt x="580044" y="839057"/>
                    <a:pt x="580652" y="846354"/>
                    <a:pt x="581868" y="853650"/>
                  </a:cubicBezTo>
                  <a:cubicBezTo>
                    <a:pt x="583084" y="860946"/>
                    <a:pt x="583692" y="868242"/>
                    <a:pt x="583692" y="875538"/>
                  </a:cubicBezTo>
                  <a:cubicBezTo>
                    <a:pt x="578828" y="880403"/>
                    <a:pt x="573964" y="884658"/>
                    <a:pt x="569100" y="888307"/>
                  </a:cubicBezTo>
                  <a:cubicBezTo>
                    <a:pt x="564236" y="891955"/>
                    <a:pt x="559372" y="896211"/>
                    <a:pt x="554507" y="901075"/>
                  </a:cubicBezTo>
                  <a:lnTo>
                    <a:pt x="532619" y="904723"/>
                  </a:lnTo>
                  <a:lnTo>
                    <a:pt x="532619" y="912019"/>
                  </a:lnTo>
                  <a:lnTo>
                    <a:pt x="518027" y="912019"/>
                  </a:lnTo>
                  <a:lnTo>
                    <a:pt x="496138" y="915667"/>
                  </a:lnTo>
                  <a:lnTo>
                    <a:pt x="496138" y="922963"/>
                  </a:lnTo>
                  <a:cubicBezTo>
                    <a:pt x="491274" y="920531"/>
                    <a:pt x="487018" y="919315"/>
                    <a:pt x="483370" y="919315"/>
                  </a:cubicBezTo>
                  <a:cubicBezTo>
                    <a:pt x="479722" y="919315"/>
                    <a:pt x="475466" y="918099"/>
                    <a:pt x="470602" y="915667"/>
                  </a:cubicBezTo>
                  <a:lnTo>
                    <a:pt x="470602" y="922963"/>
                  </a:lnTo>
                  <a:cubicBezTo>
                    <a:pt x="465737" y="922963"/>
                    <a:pt x="461482" y="923571"/>
                    <a:pt x="457833" y="924787"/>
                  </a:cubicBezTo>
                  <a:cubicBezTo>
                    <a:pt x="454185" y="926003"/>
                    <a:pt x="449929" y="926611"/>
                    <a:pt x="445065" y="926611"/>
                  </a:cubicBezTo>
                  <a:cubicBezTo>
                    <a:pt x="425609" y="926611"/>
                    <a:pt x="404328" y="924179"/>
                    <a:pt x="381224" y="919315"/>
                  </a:cubicBezTo>
                  <a:cubicBezTo>
                    <a:pt x="358119" y="914451"/>
                    <a:pt x="340487" y="909587"/>
                    <a:pt x="328327" y="904723"/>
                  </a:cubicBezTo>
                  <a:lnTo>
                    <a:pt x="306439" y="904723"/>
                  </a:lnTo>
                  <a:lnTo>
                    <a:pt x="280902" y="901075"/>
                  </a:lnTo>
                  <a:lnTo>
                    <a:pt x="280902" y="893779"/>
                  </a:lnTo>
                  <a:lnTo>
                    <a:pt x="266309" y="890131"/>
                  </a:lnTo>
                  <a:cubicBezTo>
                    <a:pt x="261445" y="890131"/>
                    <a:pt x="257190" y="890739"/>
                    <a:pt x="253541" y="891955"/>
                  </a:cubicBezTo>
                  <a:cubicBezTo>
                    <a:pt x="249894" y="893171"/>
                    <a:pt x="245637" y="893779"/>
                    <a:pt x="240774" y="893779"/>
                  </a:cubicBezTo>
                  <a:lnTo>
                    <a:pt x="207940" y="890131"/>
                  </a:lnTo>
                  <a:lnTo>
                    <a:pt x="193349" y="886482"/>
                  </a:lnTo>
                  <a:lnTo>
                    <a:pt x="193349" y="879186"/>
                  </a:lnTo>
                  <a:lnTo>
                    <a:pt x="171459" y="879186"/>
                  </a:lnTo>
                  <a:lnTo>
                    <a:pt x="160515" y="875538"/>
                  </a:lnTo>
                  <a:lnTo>
                    <a:pt x="160515" y="868242"/>
                  </a:lnTo>
                  <a:lnTo>
                    <a:pt x="62017" y="868242"/>
                  </a:lnTo>
                  <a:cubicBezTo>
                    <a:pt x="44993" y="863378"/>
                    <a:pt x="30401" y="859122"/>
                    <a:pt x="18240" y="855474"/>
                  </a:cubicBezTo>
                  <a:cubicBezTo>
                    <a:pt x="6081" y="851826"/>
                    <a:pt x="0" y="836626"/>
                    <a:pt x="0" y="809873"/>
                  </a:cubicBezTo>
                  <a:cubicBezTo>
                    <a:pt x="4865" y="807441"/>
                    <a:pt x="7904" y="804401"/>
                    <a:pt x="9120" y="800753"/>
                  </a:cubicBezTo>
                  <a:cubicBezTo>
                    <a:pt x="10336" y="797105"/>
                    <a:pt x="13377" y="794064"/>
                    <a:pt x="18240" y="791632"/>
                  </a:cubicBezTo>
                  <a:lnTo>
                    <a:pt x="18240" y="784336"/>
                  </a:lnTo>
                  <a:lnTo>
                    <a:pt x="36481" y="784336"/>
                  </a:lnTo>
                  <a:close/>
                  <a:moveTo>
                    <a:pt x="1057942" y="758800"/>
                  </a:moveTo>
                  <a:lnTo>
                    <a:pt x="1068886" y="762448"/>
                  </a:lnTo>
                  <a:lnTo>
                    <a:pt x="1061590" y="762448"/>
                  </a:lnTo>
                  <a:cubicBezTo>
                    <a:pt x="1059158" y="762448"/>
                    <a:pt x="1057942" y="761232"/>
                    <a:pt x="1057942" y="758800"/>
                  </a:cubicBezTo>
                  <a:close/>
                  <a:moveTo>
                    <a:pt x="1045630" y="756520"/>
                  </a:moveTo>
                  <a:cubicBezTo>
                    <a:pt x="1046542" y="756824"/>
                    <a:pt x="1048214" y="757584"/>
                    <a:pt x="1050646" y="758800"/>
                  </a:cubicBezTo>
                  <a:lnTo>
                    <a:pt x="1045173" y="756976"/>
                  </a:lnTo>
                  <a:lnTo>
                    <a:pt x="1045174" y="756976"/>
                  </a:lnTo>
                  <a:cubicBezTo>
                    <a:pt x="1044565" y="756368"/>
                    <a:pt x="1044717" y="756216"/>
                    <a:pt x="1045630" y="756520"/>
                  </a:cubicBezTo>
                  <a:close/>
                  <a:moveTo>
                    <a:pt x="1039701" y="755152"/>
                  </a:moveTo>
                  <a:lnTo>
                    <a:pt x="1045173" y="756976"/>
                  </a:lnTo>
                  <a:lnTo>
                    <a:pt x="1044718" y="757432"/>
                  </a:lnTo>
                  <a:cubicBezTo>
                    <a:pt x="1043805" y="757128"/>
                    <a:pt x="1042133" y="756368"/>
                    <a:pt x="1039701" y="755152"/>
                  </a:cubicBezTo>
                  <a:close/>
                  <a:moveTo>
                    <a:pt x="999572" y="744207"/>
                  </a:moveTo>
                  <a:lnTo>
                    <a:pt x="1014165" y="747856"/>
                  </a:lnTo>
                  <a:lnTo>
                    <a:pt x="999572" y="747856"/>
                  </a:lnTo>
                  <a:close/>
                  <a:moveTo>
                    <a:pt x="908371" y="711375"/>
                  </a:moveTo>
                  <a:cubicBezTo>
                    <a:pt x="925395" y="716239"/>
                    <a:pt x="941203" y="720495"/>
                    <a:pt x="955796" y="724143"/>
                  </a:cubicBezTo>
                  <a:cubicBezTo>
                    <a:pt x="970388" y="727791"/>
                    <a:pt x="984980" y="732047"/>
                    <a:pt x="999572" y="736912"/>
                  </a:cubicBezTo>
                  <a:lnTo>
                    <a:pt x="999572" y="744207"/>
                  </a:lnTo>
                  <a:lnTo>
                    <a:pt x="974036" y="744207"/>
                  </a:lnTo>
                  <a:lnTo>
                    <a:pt x="974036" y="736912"/>
                  </a:lnTo>
                  <a:lnTo>
                    <a:pt x="952148" y="733263"/>
                  </a:lnTo>
                  <a:lnTo>
                    <a:pt x="941203" y="733263"/>
                  </a:lnTo>
                  <a:lnTo>
                    <a:pt x="941203" y="725967"/>
                  </a:lnTo>
                  <a:cubicBezTo>
                    <a:pt x="936339" y="725967"/>
                    <a:pt x="930867" y="725359"/>
                    <a:pt x="924787" y="724143"/>
                  </a:cubicBezTo>
                  <a:cubicBezTo>
                    <a:pt x="918707" y="722927"/>
                    <a:pt x="913235" y="722319"/>
                    <a:pt x="908371" y="722319"/>
                  </a:cubicBezTo>
                  <a:close/>
                  <a:moveTo>
                    <a:pt x="445065" y="634765"/>
                  </a:moveTo>
                  <a:lnTo>
                    <a:pt x="459657" y="638413"/>
                  </a:lnTo>
                  <a:lnTo>
                    <a:pt x="463306" y="653006"/>
                  </a:lnTo>
                  <a:lnTo>
                    <a:pt x="459657" y="660302"/>
                  </a:lnTo>
                  <a:lnTo>
                    <a:pt x="448713" y="660302"/>
                  </a:lnTo>
                  <a:cubicBezTo>
                    <a:pt x="446281" y="655438"/>
                    <a:pt x="444457" y="652398"/>
                    <a:pt x="443241" y="651182"/>
                  </a:cubicBezTo>
                  <a:cubicBezTo>
                    <a:pt x="442025" y="649966"/>
                    <a:pt x="441417" y="648142"/>
                    <a:pt x="441417" y="645710"/>
                  </a:cubicBezTo>
                  <a:lnTo>
                    <a:pt x="441417" y="642062"/>
                  </a:lnTo>
                  <a:cubicBezTo>
                    <a:pt x="441417" y="642062"/>
                    <a:pt x="442633" y="639629"/>
                    <a:pt x="445065" y="634765"/>
                  </a:cubicBezTo>
                  <a:close/>
                  <a:moveTo>
                    <a:pt x="2739704" y="611710"/>
                  </a:moveTo>
                  <a:lnTo>
                    <a:pt x="2739704" y="612877"/>
                  </a:lnTo>
                  <a:lnTo>
                    <a:pt x="2734840" y="613850"/>
                  </a:lnTo>
                  <a:close/>
                  <a:moveTo>
                    <a:pt x="1233049" y="601933"/>
                  </a:moveTo>
                  <a:lnTo>
                    <a:pt x="1243994" y="605581"/>
                  </a:lnTo>
                  <a:lnTo>
                    <a:pt x="1236697" y="605581"/>
                  </a:lnTo>
                  <a:close/>
                  <a:moveTo>
                    <a:pt x="2776185" y="598284"/>
                  </a:moveTo>
                  <a:lnTo>
                    <a:pt x="2779833" y="601933"/>
                  </a:lnTo>
                  <a:lnTo>
                    <a:pt x="2776185" y="605581"/>
                  </a:lnTo>
                  <a:cubicBezTo>
                    <a:pt x="2768889" y="610445"/>
                    <a:pt x="2760985" y="612269"/>
                    <a:pt x="2752473" y="611053"/>
                  </a:cubicBezTo>
                  <a:cubicBezTo>
                    <a:pt x="2748217" y="610445"/>
                    <a:pt x="2744112" y="610597"/>
                    <a:pt x="2740160" y="611509"/>
                  </a:cubicBezTo>
                  <a:lnTo>
                    <a:pt x="2739704" y="611710"/>
                  </a:lnTo>
                  <a:lnTo>
                    <a:pt x="2739704" y="605581"/>
                  </a:lnTo>
                  <a:lnTo>
                    <a:pt x="2754297" y="601933"/>
                  </a:lnTo>
                  <a:cubicBezTo>
                    <a:pt x="2759161" y="599500"/>
                    <a:pt x="2766457" y="598284"/>
                    <a:pt x="2776185" y="598284"/>
                  </a:cubicBezTo>
                  <a:close/>
                  <a:moveTo>
                    <a:pt x="1207513" y="590988"/>
                  </a:moveTo>
                  <a:cubicBezTo>
                    <a:pt x="1212377" y="593420"/>
                    <a:pt x="1216633" y="594637"/>
                    <a:pt x="1220281" y="594637"/>
                  </a:cubicBezTo>
                  <a:cubicBezTo>
                    <a:pt x="1223929" y="594637"/>
                    <a:pt x="1228185" y="595852"/>
                    <a:pt x="1233049" y="598284"/>
                  </a:cubicBezTo>
                  <a:lnTo>
                    <a:pt x="1218457" y="601933"/>
                  </a:lnTo>
                  <a:cubicBezTo>
                    <a:pt x="1216025" y="599500"/>
                    <a:pt x="1214201" y="598284"/>
                    <a:pt x="1212985" y="598284"/>
                  </a:cubicBezTo>
                  <a:cubicBezTo>
                    <a:pt x="1211769" y="598284"/>
                    <a:pt x="1209945" y="595852"/>
                    <a:pt x="1207513" y="590988"/>
                  </a:cubicBezTo>
                  <a:close/>
                  <a:moveTo>
                    <a:pt x="1156440" y="569100"/>
                  </a:moveTo>
                  <a:cubicBezTo>
                    <a:pt x="1166168" y="571532"/>
                    <a:pt x="1173464" y="573356"/>
                    <a:pt x="1178328" y="574572"/>
                  </a:cubicBezTo>
                  <a:cubicBezTo>
                    <a:pt x="1183192" y="575788"/>
                    <a:pt x="1189272" y="577612"/>
                    <a:pt x="1196569" y="580044"/>
                  </a:cubicBezTo>
                  <a:lnTo>
                    <a:pt x="1196569" y="587340"/>
                  </a:lnTo>
                  <a:lnTo>
                    <a:pt x="1178328" y="587340"/>
                  </a:lnTo>
                  <a:cubicBezTo>
                    <a:pt x="1173464" y="582476"/>
                    <a:pt x="1169816" y="579436"/>
                    <a:pt x="1167384" y="578220"/>
                  </a:cubicBezTo>
                  <a:cubicBezTo>
                    <a:pt x="1164952" y="577004"/>
                    <a:pt x="1161304" y="573964"/>
                    <a:pt x="1156440" y="569100"/>
                  </a:cubicBezTo>
                  <a:close/>
                  <a:moveTo>
                    <a:pt x="1130903" y="558156"/>
                  </a:moveTo>
                  <a:lnTo>
                    <a:pt x="1145496" y="558156"/>
                  </a:lnTo>
                  <a:lnTo>
                    <a:pt x="1145496" y="569100"/>
                  </a:lnTo>
                  <a:cubicBezTo>
                    <a:pt x="1138199" y="566668"/>
                    <a:pt x="1133335" y="563020"/>
                    <a:pt x="1130903" y="558156"/>
                  </a:cubicBezTo>
                  <a:close/>
                  <a:moveTo>
                    <a:pt x="1233049" y="550860"/>
                  </a:moveTo>
                  <a:cubicBezTo>
                    <a:pt x="1242778" y="555724"/>
                    <a:pt x="1250074" y="558156"/>
                    <a:pt x="1254938" y="558156"/>
                  </a:cubicBezTo>
                  <a:lnTo>
                    <a:pt x="1254938" y="565452"/>
                  </a:lnTo>
                  <a:lnTo>
                    <a:pt x="1243994" y="565452"/>
                  </a:lnTo>
                  <a:lnTo>
                    <a:pt x="1233049" y="558156"/>
                  </a:lnTo>
                  <a:close/>
                  <a:moveTo>
                    <a:pt x="1145496" y="496138"/>
                  </a:moveTo>
                  <a:lnTo>
                    <a:pt x="1156440" y="496138"/>
                  </a:lnTo>
                  <a:lnTo>
                    <a:pt x="1156440" y="503435"/>
                  </a:lnTo>
                  <a:cubicBezTo>
                    <a:pt x="1151576" y="501002"/>
                    <a:pt x="1149752" y="500395"/>
                    <a:pt x="1150968" y="501611"/>
                  </a:cubicBezTo>
                  <a:cubicBezTo>
                    <a:pt x="1152184" y="502827"/>
                    <a:pt x="1150360" y="501002"/>
                    <a:pt x="1145496" y="496138"/>
                  </a:cubicBezTo>
                  <a:close/>
                  <a:moveTo>
                    <a:pt x="1072534" y="456010"/>
                  </a:moveTo>
                  <a:cubicBezTo>
                    <a:pt x="1087126" y="458442"/>
                    <a:pt x="1099895" y="463914"/>
                    <a:pt x="1110839" y="472426"/>
                  </a:cubicBezTo>
                  <a:cubicBezTo>
                    <a:pt x="1121783" y="480938"/>
                    <a:pt x="1133335" y="487626"/>
                    <a:pt x="1145496" y="492490"/>
                  </a:cubicBezTo>
                  <a:lnTo>
                    <a:pt x="1130903" y="496138"/>
                  </a:lnTo>
                  <a:cubicBezTo>
                    <a:pt x="1123607" y="486410"/>
                    <a:pt x="1113879" y="480330"/>
                    <a:pt x="1101719" y="477898"/>
                  </a:cubicBezTo>
                  <a:cubicBezTo>
                    <a:pt x="1089558" y="475466"/>
                    <a:pt x="1079830" y="468170"/>
                    <a:pt x="1072534" y="456010"/>
                  </a:cubicBezTo>
                  <a:close/>
                  <a:moveTo>
                    <a:pt x="1046997" y="437769"/>
                  </a:moveTo>
                  <a:cubicBezTo>
                    <a:pt x="1051862" y="440201"/>
                    <a:pt x="1056118" y="442025"/>
                    <a:pt x="1059766" y="443241"/>
                  </a:cubicBezTo>
                  <a:cubicBezTo>
                    <a:pt x="1063414" y="444457"/>
                    <a:pt x="1067670" y="446281"/>
                    <a:pt x="1072534" y="448713"/>
                  </a:cubicBezTo>
                  <a:lnTo>
                    <a:pt x="1072534" y="456010"/>
                  </a:lnTo>
                  <a:lnTo>
                    <a:pt x="1061590" y="456010"/>
                  </a:lnTo>
                  <a:cubicBezTo>
                    <a:pt x="1059158" y="451146"/>
                    <a:pt x="1056726" y="448105"/>
                    <a:pt x="1054294" y="446889"/>
                  </a:cubicBezTo>
                  <a:cubicBezTo>
                    <a:pt x="1051862" y="445673"/>
                    <a:pt x="1049430" y="442633"/>
                    <a:pt x="1046997" y="437769"/>
                  </a:cubicBezTo>
                  <a:close/>
                  <a:moveTo>
                    <a:pt x="963092" y="393992"/>
                  </a:moveTo>
                  <a:cubicBezTo>
                    <a:pt x="972820" y="393992"/>
                    <a:pt x="980116" y="395208"/>
                    <a:pt x="984980" y="397640"/>
                  </a:cubicBezTo>
                  <a:lnTo>
                    <a:pt x="999572" y="401288"/>
                  </a:lnTo>
                  <a:lnTo>
                    <a:pt x="1003221" y="412233"/>
                  </a:lnTo>
                  <a:lnTo>
                    <a:pt x="1021461" y="412233"/>
                  </a:lnTo>
                  <a:lnTo>
                    <a:pt x="1021461" y="419529"/>
                  </a:lnTo>
                  <a:cubicBezTo>
                    <a:pt x="1028757" y="426825"/>
                    <a:pt x="1037269" y="431689"/>
                    <a:pt x="1046997" y="434121"/>
                  </a:cubicBezTo>
                  <a:lnTo>
                    <a:pt x="1028757" y="437769"/>
                  </a:lnTo>
                  <a:cubicBezTo>
                    <a:pt x="1023893" y="432905"/>
                    <a:pt x="1020853" y="431081"/>
                    <a:pt x="1019637" y="432297"/>
                  </a:cubicBezTo>
                  <a:cubicBezTo>
                    <a:pt x="1018421" y="433513"/>
                    <a:pt x="1015381" y="432905"/>
                    <a:pt x="1010517" y="430473"/>
                  </a:cubicBezTo>
                  <a:lnTo>
                    <a:pt x="1010517" y="423177"/>
                  </a:lnTo>
                  <a:lnTo>
                    <a:pt x="999572" y="423177"/>
                  </a:lnTo>
                  <a:cubicBezTo>
                    <a:pt x="997141" y="420745"/>
                    <a:pt x="995924" y="418921"/>
                    <a:pt x="995924" y="417705"/>
                  </a:cubicBezTo>
                  <a:cubicBezTo>
                    <a:pt x="995924" y="416489"/>
                    <a:pt x="994708" y="414665"/>
                    <a:pt x="992276" y="412233"/>
                  </a:cubicBezTo>
                  <a:cubicBezTo>
                    <a:pt x="987412" y="407369"/>
                    <a:pt x="982548" y="404328"/>
                    <a:pt x="977684" y="403112"/>
                  </a:cubicBezTo>
                  <a:cubicBezTo>
                    <a:pt x="972820" y="401897"/>
                    <a:pt x="967956" y="398856"/>
                    <a:pt x="963092" y="393992"/>
                  </a:cubicBezTo>
                  <a:close/>
                  <a:moveTo>
                    <a:pt x="901075" y="353864"/>
                  </a:moveTo>
                  <a:cubicBezTo>
                    <a:pt x="908371" y="356296"/>
                    <a:pt x="914451" y="358727"/>
                    <a:pt x="919315" y="361160"/>
                  </a:cubicBezTo>
                  <a:lnTo>
                    <a:pt x="930259" y="364808"/>
                  </a:lnTo>
                  <a:cubicBezTo>
                    <a:pt x="932691" y="367240"/>
                    <a:pt x="933907" y="369064"/>
                    <a:pt x="933907" y="370280"/>
                  </a:cubicBezTo>
                  <a:cubicBezTo>
                    <a:pt x="933907" y="371496"/>
                    <a:pt x="935123" y="373320"/>
                    <a:pt x="937555" y="375752"/>
                  </a:cubicBezTo>
                  <a:lnTo>
                    <a:pt x="944851" y="375752"/>
                  </a:lnTo>
                  <a:lnTo>
                    <a:pt x="944851" y="383048"/>
                  </a:lnTo>
                  <a:lnTo>
                    <a:pt x="963092" y="386696"/>
                  </a:lnTo>
                  <a:lnTo>
                    <a:pt x="963092" y="393992"/>
                  </a:lnTo>
                  <a:lnTo>
                    <a:pt x="952148" y="393992"/>
                  </a:lnTo>
                  <a:cubicBezTo>
                    <a:pt x="944851" y="384264"/>
                    <a:pt x="934515" y="378792"/>
                    <a:pt x="921139" y="377576"/>
                  </a:cubicBezTo>
                  <a:cubicBezTo>
                    <a:pt x="907763" y="376360"/>
                    <a:pt x="901075" y="368456"/>
                    <a:pt x="901075" y="353864"/>
                  </a:cubicBezTo>
                  <a:close/>
                  <a:moveTo>
                    <a:pt x="1229401" y="346567"/>
                  </a:moveTo>
                  <a:lnTo>
                    <a:pt x="1243994" y="346567"/>
                  </a:lnTo>
                  <a:cubicBezTo>
                    <a:pt x="1256154" y="353864"/>
                    <a:pt x="1263450" y="358727"/>
                    <a:pt x="1265882" y="361160"/>
                  </a:cubicBezTo>
                  <a:lnTo>
                    <a:pt x="1265882" y="372104"/>
                  </a:lnTo>
                  <a:cubicBezTo>
                    <a:pt x="1275610" y="372104"/>
                    <a:pt x="1279866" y="375752"/>
                    <a:pt x="1278650" y="383048"/>
                  </a:cubicBezTo>
                  <a:cubicBezTo>
                    <a:pt x="1277434" y="390344"/>
                    <a:pt x="1279258" y="393992"/>
                    <a:pt x="1284122" y="393992"/>
                  </a:cubicBezTo>
                  <a:lnTo>
                    <a:pt x="1295067" y="393992"/>
                  </a:lnTo>
                  <a:cubicBezTo>
                    <a:pt x="1302363" y="393992"/>
                    <a:pt x="1305403" y="397032"/>
                    <a:pt x="1304187" y="403112"/>
                  </a:cubicBezTo>
                  <a:cubicBezTo>
                    <a:pt x="1302971" y="409193"/>
                    <a:pt x="1304795" y="414665"/>
                    <a:pt x="1309659" y="419529"/>
                  </a:cubicBezTo>
                  <a:lnTo>
                    <a:pt x="1316955" y="419529"/>
                  </a:lnTo>
                  <a:cubicBezTo>
                    <a:pt x="1321819" y="424393"/>
                    <a:pt x="1324859" y="428041"/>
                    <a:pt x="1326075" y="430473"/>
                  </a:cubicBezTo>
                  <a:cubicBezTo>
                    <a:pt x="1327291" y="432905"/>
                    <a:pt x="1330331" y="435337"/>
                    <a:pt x="1335195" y="437769"/>
                  </a:cubicBezTo>
                  <a:lnTo>
                    <a:pt x="1346140" y="437769"/>
                  </a:lnTo>
                  <a:cubicBezTo>
                    <a:pt x="1348572" y="442633"/>
                    <a:pt x="1350396" y="445673"/>
                    <a:pt x="1351612" y="446889"/>
                  </a:cubicBezTo>
                  <a:cubicBezTo>
                    <a:pt x="1352828" y="448105"/>
                    <a:pt x="1354652" y="451146"/>
                    <a:pt x="1357084" y="456010"/>
                  </a:cubicBezTo>
                  <a:lnTo>
                    <a:pt x="1346140" y="456010"/>
                  </a:lnTo>
                  <a:cubicBezTo>
                    <a:pt x="1329115" y="436553"/>
                    <a:pt x="1307835" y="416489"/>
                    <a:pt x="1282298" y="395816"/>
                  </a:cubicBezTo>
                  <a:cubicBezTo>
                    <a:pt x="1256762" y="375144"/>
                    <a:pt x="1239129" y="363592"/>
                    <a:pt x="1229401" y="361160"/>
                  </a:cubicBezTo>
                  <a:close/>
                  <a:moveTo>
                    <a:pt x="1575968" y="207940"/>
                  </a:moveTo>
                  <a:lnTo>
                    <a:pt x="1575968" y="215237"/>
                  </a:lnTo>
                  <a:cubicBezTo>
                    <a:pt x="1588129" y="217669"/>
                    <a:pt x="1595425" y="223749"/>
                    <a:pt x="1597857" y="233477"/>
                  </a:cubicBezTo>
                  <a:lnTo>
                    <a:pt x="1601505" y="233477"/>
                  </a:lnTo>
                  <a:cubicBezTo>
                    <a:pt x="1601505" y="238341"/>
                    <a:pt x="1600897" y="243813"/>
                    <a:pt x="1599681" y="249893"/>
                  </a:cubicBezTo>
                  <a:cubicBezTo>
                    <a:pt x="1598465" y="255974"/>
                    <a:pt x="1597857" y="261446"/>
                    <a:pt x="1597857" y="266310"/>
                  </a:cubicBezTo>
                  <a:lnTo>
                    <a:pt x="1590561" y="266310"/>
                  </a:lnTo>
                  <a:lnTo>
                    <a:pt x="1590561" y="280902"/>
                  </a:lnTo>
                  <a:cubicBezTo>
                    <a:pt x="1588129" y="283334"/>
                    <a:pt x="1585697" y="284550"/>
                    <a:pt x="1583265" y="284550"/>
                  </a:cubicBezTo>
                  <a:cubicBezTo>
                    <a:pt x="1580832" y="284550"/>
                    <a:pt x="1578400" y="285766"/>
                    <a:pt x="1575968" y="288198"/>
                  </a:cubicBezTo>
                  <a:lnTo>
                    <a:pt x="1575968" y="280902"/>
                  </a:lnTo>
                  <a:cubicBezTo>
                    <a:pt x="1568672" y="276038"/>
                    <a:pt x="1563200" y="271782"/>
                    <a:pt x="1559552" y="268134"/>
                  </a:cubicBezTo>
                  <a:cubicBezTo>
                    <a:pt x="1555904" y="264486"/>
                    <a:pt x="1554080" y="256581"/>
                    <a:pt x="1554080" y="244421"/>
                  </a:cubicBezTo>
                  <a:lnTo>
                    <a:pt x="1550432" y="244421"/>
                  </a:lnTo>
                  <a:cubicBezTo>
                    <a:pt x="1552864" y="237125"/>
                    <a:pt x="1554688" y="230437"/>
                    <a:pt x="1555904" y="224357"/>
                  </a:cubicBezTo>
                  <a:cubicBezTo>
                    <a:pt x="1557120" y="218277"/>
                    <a:pt x="1563808" y="212805"/>
                    <a:pt x="1575968" y="207940"/>
                  </a:cubicBezTo>
                  <a:close/>
                  <a:moveTo>
                    <a:pt x="1962664" y="134979"/>
                  </a:moveTo>
                  <a:lnTo>
                    <a:pt x="1962664" y="156867"/>
                  </a:lnTo>
                  <a:lnTo>
                    <a:pt x="1959016" y="156867"/>
                  </a:lnTo>
                  <a:close/>
                  <a:moveTo>
                    <a:pt x="1886055" y="134979"/>
                  </a:moveTo>
                  <a:lnTo>
                    <a:pt x="1889703" y="145923"/>
                  </a:lnTo>
                  <a:lnTo>
                    <a:pt x="1893351" y="171460"/>
                  </a:lnTo>
                  <a:lnTo>
                    <a:pt x="1900647" y="171460"/>
                  </a:lnTo>
                  <a:lnTo>
                    <a:pt x="1900647" y="182404"/>
                  </a:lnTo>
                  <a:lnTo>
                    <a:pt x="1904295" y="218885"/>
                  </a:lnTo>
                  <a:lnTo>
                    <a:pt x="1911591" y="218885"/>
                  </a:lnTo>
                  <a:lnTo>
                    <a:pt x="1911591" y="233477"/>
                  </a:lnTo>
                  <a:lnTo>
                    <a:pt x="1915239" y="244421"/>
                  </a:lnTo>
                  <a:lnTo>
                    <a:pt x="1922535" y="244421"/>
                  </a:lnTo>
                  <a:lnTo>
                    <a:pt x="1922535" y="269958"/>
                  </a:lnTo>
                  <a:cubicBezTo>
                    <a:pt x="1922535" y="277254"/>
                    <a:pt x="1926792" y="282118"/>
                    <a:pt x="1935304" y="284550"/>
                  </a:cubicBezTo>
                  <a:cubicBezTo>
                    <a:pt x="1943816" y="286982"/>
                    <a:pt x="1952936" y="288198"/>
                    <a:pt x="1962664" y="288198"/>
                  </a:cubicBezTo>
                  <a:cubicBezTo>
                    <a:pt x="1965096" y="285766"/>
                    <a:pt x="1968744" y="284550"/>
                    <a:pt x="1973609" y="284550"/>
                  </a:cubicBezTo>
                  <a:cubicBezTo>
                    <a:pt x="1980905" y="284550"/>
                    <a:pt x="1988201" y="286374"/>
                    <a:pt x="1995497" y="290022"/>
                  </a:cubicBezTo>
                  <a:cubicBezTo>
                    <a:pt x="2002793" y="293670"/>
                    <a:pt x="2008873" y="296710"/>
                    <a:pt x="2013737" y="299142"/>
                  </a:cubicBezTo>
                  <a:lnTo>
                    <a:pt x="2013737" y="291846"/>
                  </a:lnTo>
                  <a:cubicBezTo>
                    <a:pt x="2025898" y="286982"/>
                    <a:pt x="2031370" y="277254"/>
                    <a:pt x="2030154" y="262661"/>
                  </a:cubicBezTo>
                  <a:cubicBezTo>
                    <a:pt x="2028938" y="248069"/>
                    <a:pt x="2038058" y="240773"/>
                    <a:pt x="2057514" y="240773"/>
                  </a:cubicBezTo>
                  <a:cubicBezTo>
                    <a:pt x="2067242" y="240773"/>
                    <a:pt x="2074539" y="244421"/>
                    <a:pt x="2079403" y="251718"/>
                  </a:cubicBezTo>
                  <a:cubicBezTo>
                    <a:pt x="2084267" y="259013"/>
                    <a:pt x="2087915" y="267526"/>
                    <a:pt x="2090347" y="277254"/>
                  </a:cubicBezTo>
                  <a:cubicBezTo>
                    <a:pt x="2092779" y="286982"/>
                    <a:pt x="2095211" y="296710"/>
                    <a:pt x="2097643" y="306439"/>
                  </a:cubicBezTo>
                  <a:cubicBezTo>
                    <a:pt x="2100075" y="316167"/>
                    <a:pt x="2103723" y="322247"/>
                    <a:pt x="2108587" y="324679"/>
                  </a:cubicBezTo>
                  <a:lnTo>
                    <a:pt x="2145068" y="324679"/>
                  </a:lnTo>
                  <a:cubicBezTo>
                    <a:pt x="2152364" y="327111"/>
                    <a:pt x="2159052" y="329543"/>
                    <a:pt x="2165133" y="331975"/>
                  </a:cubicBezTo>
                  <a:cubicBezTo>
                    <a:pt x="2171213" y="334407"/>
                    <a:pt x="2179117" y="336839"/>
                    <a:pt x="2188845" y="339271"/>
                  </a:cubicBezTo>
                  <a:cubicBezTo>
                    <a:pt x="2191277" y="334407"/>
                    <a:pt x="2193709" y="330759"/>
                    <a:pt x="2196141" y="328327"/>
                  </a:cubicBezTo>
                  <a:cubicBezTo>
                    <a:pt x="2198573" y="325895"/>
                    <a:pt x="2201005" y="322247"/>
                    <a:pt x="2203437" y="317383"/>
                  </a:cubicBezTo>
                  <a:lnTo>
                    <a:pt x="2210733" y="317383"/>
                  </a:lnTo>
                  <a:cubicBezTo>
                    <a:pt x="2215598" y="310087"/>
                    <a:pt x="2219246" y="304006"/>
                    <a:pt x="2221678" y="299142"/>
                  </a:cubicBezTo>
                  <a:cubicBezTo>
                    <a:pt x="2224110" y="294278"/>
                    <a:pt x="2232622" y="290630"/>
                    <a:pt x="2247214" y="288198"/>
                  </a:cubicBezTo>
                  <a:cubicBezTo>
                    <a:pt x="2252078" y="293062"/>
                    <a:pt x="2255118" y="295494"/>
                    <a:pt x="2256334" y="295494"/>
                  </a:cubicBezTo>
                  <a:cubicBezTo>
                    <a:pt x="2257550" y="295494"/>
                    <a:pt x="2259374" y="300358"/>
                    <a:pt x="2261806" y="310087"/>
                  </a:cubicBezTo>
                  <a:lnTo>
                    <a:pt x="2265455" y="310087"/>
                  </a:lnTo>
                  <a:cubicBezTo>
                    <a:pt x="2260590" y="324679"/>
                    <a:pt x="2258158" y="336839"/>
                    <a:pt x="2258158" y="346567"/>
                  </a:cubicBezTo>
                  <a:lnTo>
                    <a:pt x="2250862" y="346567"/>
                  </a:lnTo>
                  <a:cubicBezTo>
                    <a:pt x="2253294" y="351431"/>
                    <a:pt x="2254510" y="357512"/>
                    <a:pt x="2254510" y="364808"/>
                  </a:cubicBezTo>
                  <a:cubicBezTo>
                    <a:pt x="2254510" y="372104"/>
                    <a:pt x="2260590" y="375752"/>
                    <a:pt x="2272751" y="375752"/>
                  </a:cubicBezTo>
                  <a:lnTo>
                    <a:pt x="2272751" y="386696"/>
                  </a:lnTo>
                  <a:cubicBezTo>
                    <a:pt x="2277615" y="391560"/>
                    <a:pt x="2280655" y="395208"/>
                    <a:pt x="2281871" y="397640"/>
                  </a:cubicBezTo>
                  <a:cubicBezTo>
                    <a:pt x="2283087" y="400072"/>
                    <a:pt x="2286127" y="401288"/>
                    <a:pt x="2290991" y="401288"/>
                  </a:cubicBezTo>
                  <a:lnTo>
                    <a:pt x="2294639" y="401288"/>
                  </a:lnTo>
                  <a:cubicBezTo>
                    <a:pt x="2297071" y="401288"/>
                    <a:pt x="2299503" y="404937"/>
                    <a:pt x="2301935" y="412233"/>
                  </a:cubicBezTo>
                  <a:cubicBezTo>
                    <a:pt x="2321392" y="412233"/>
                    <a:pt x="2334160" y="407977"/>
                    <a:pt x="2340240" y="399464"/>
                  </a:cubicBezTo>
                  <a:cubicBezTo>
                    <a:pt x="2346320" y="390952"/>
                    <a:pt x="2359088" y="386696"/>
                    <a:pt x="2378545" y="386696"/>
                  </a:cubicBezTo>
                  <a:cubicBezTo>
                    <a:pt x="2378545" y="391560"/>
                    <a:pt x="2379153" y="394600"/>
                    <a:pt x="2380369" y="395816"/>
                  </a:cubicBezTo>
                  <a:cubicBezTo>
                    <a:pt x="2381585" y="397032"/>
                    <a:pt x="2382193" y="398856"/>
                    <a:pt x="2382193" y="401288"/>
                  </a:cubicBezTo>
                  <a:lnTo>
                    <a:pt x="2385841" y="401288"/>
                  </a:lnTo>
                  <a:cubicBezTo>
                    <a:pt x="2383409" y="406152"/>
                    <a:pt x="2382193" y="409193"/>
                    <a:pt x="2382193" y="410409"/>
                  </a:cubicBezTo>
                  <a:cubicBezTo>
                    <a:pt x="2382193" y="411625"/>
                    <a:pt x="2380977" y="414665"/>
                    <a:pt x="2378545" y="419529"/>
                  </a:cubicBezTo>
                  <a:lnTo>
                    <a:pt x="2371249" y="419529"/>
                  </a:lnTo>
                  <a:cubicBezTo>
                    <a:pt x="2373681" y="426825"/>
                    <a:pt x="2374897" y="434729"/>
                    <a:pt x="2374897" y="443241"/>
                  </a:cubicBezTo>
                  <a:cubicBezTo>
                    <a:pt x="2374897" y="451753"/>
                    <a:pt x="2376113" y="460874"/>
                    <a:pt x="2378545" y="470602"/>
                  </a:cubicBezTo>
                  <a:cubicBezTo>
                    <a:pt x="2383409" y="470602"/>
                    <a:pt x="2388881" y="469994"/>
                    <a:pt x="2394961" y="468778"/>
                  </a:cubicBezTo>
                  <a:cubicBezTo>
                    <a:pt x="2401041" y="467562"/>
                    <a:pt x="2406513" y="466954"/>
                    <a:pt x="2411378" y="466954"/>
                  </a:cubicBezTo>
                  <a:cubicBezTo>
                    <a:pt x="2423538" y="466954"/>
                    <a:pt x="2433874" y="471818"/>
                    <a:pt x="2442386" y="481546"/>
                  </a:cubicBezTo>
                  <a:cubicBezTo>
                    <a:pt x="2450898" y="491274"/>
                    <a:pt x="2457587" y="499786"/>
                    <a:pt x="2462451" y="507083"/>
                  </a:cubicBezTo>
                  <a:lnTo>
                    <a:pt x="2466099" y="518027"/>
                  </a:lnTo>
                  <a:lnTo>
                    <a:pt x="2469747" y="528971"/>
                  </a:lnTo>
                  <a:lnTo>
                    <a:pt x="2477043" y="528971"/>
                  </a:lnTo>
                  <a:cubicBezTo>
                    <a:pt x="2479475" y="533835"/>
                    <a:pt x="2484947" y="539915"/>
                    <a:pt x="2493459" y="547212"/>
                  </a:cubicBezTo>
                  <a:cubicBezTo>
                    <a:pt x="2501971" y="554508"/>
                    <a:pt x="2506228" y="564236"/>
                    <a:pt x="2506228" y="576396"/>
                  </a:cubicBezTo>
                  <a:cubicBezTo>
                    <a:pt x="2506228" y="581260"/>
                    <a:pt x="2504404" y="587340"/>
                    <a:pt x="2500755" y="594637"/>
                  </a:cubicBezTo>
                  <a:cubicBezTo>
                    <a:pt x="2497107" y="601933"/>
                    <a:pt x="2495283" y="610445"/>
                    <a:pt x="2495283" y="620173"/>
                  </a:cubicBezTo>
                  <a:cubicBezTo>
                    <a:pt x="2495283" y="634765"/>
                    <a:pt x="2501363" y="642062"/>
                    <a:pt x="2513524" y="642062"/>
                  </a:cubicBezTo>
                  <a:lnTo>
                    <a:pt x="2517172" y="660302"/>
                  </a:lnTo>
                  <a:cubicBezTo>
                    <a:pt x="2519604" y="665166"/>
                    <a:pt x="2520820" y="668814"/>
                    <a:pt x="2520820" y="671246"/>
                  </a:cubicBezTo>
                  <a:cubicBezTo>
                    <a:pt x="2520820" y="673678"/>
                    <a:pt x="2522036" y="677326"/>
                    <a:pt x="2524468" y="682190"/>
                  </a:cubicBezTo>
                  <a:lnTo>
                    <a:pt x="2539060" y="674894"/>
                  </a:lnTo>
                  <a:cubicBezTo>
                    <a:pt x="2541492" y="672462"/>
                    <a:pt x="2542708" y="670638"/>
                    <a:pt x="2542708" y="669422"/>
                  </a:cubicBezTo>
                  <a:cubicBezTo>
                    <a:pt x="2542708" y="668206"/>
                    <a:pt x="2543924" y="666382"/>
                    <a:pt x="2546356" y="663950"/>
                  </a:cubicBezTo>
                  <a:lnTo>
                    <a:pt x="2553652" y="663950"/>
                  </a:lnTo>
                  <a:lnTo>
                    <a:pt x="2586485" y="653006"/>
                  </a:lnTo>
                  <a:lnTo>
                    <a:pt x="2597429" y="649358"/>
                  </a:lnTo>
                  <a:lnTo>
                    <a:pt x="2597429" y="642062"/>
                  </a:lnTo>
                  <a:cubicBezTo>
                    <a:pt x="2609590" y="642062"/>
                    <a:pt x="2619926" y="642062"/>
                    <a:pt x="2628438" y="642062"/>
                  </a:cubicBezTo>
                  <a:cubicBezTo>
                    <a:pt x="2636950" y="642062"/>
                    <a:pt x="2647286" y="640845"/>
                    <a:pt x="2659447" y="638413"/>
                  </a:cubicBezTo>
                  <a:lnTo>
                    <a:pt x="2670391" y="634765"/>
                  </a:lnTo>
                  <a:lnTo>
                    <a:pt x="2670391" y="627469"/>
                  </a:lnTo>
                  <a:cubicBezTo>
                    <a:pt x="2694711" y="622605"/>
                    <a:pt x="2711736" y="618957"/>
                    <a:pt x="2721464" y="616525"/>
                  </a:cubicBezTo>
                  <a:lnTo>
                    <a:pt x="2734840" y="613850"/>
                  </a:lnTo>
                  <a:lnTo>
                    <a:pt x="2728760" y="616525"/>
                  </a:lnTo>
                  <a:lnTo>
                    <a:pt x="2728760" y="623821"/>
                  </a:lnTo>
                  <a:lnTo>
                    <a:pt x="2695928" y="634765"/>
                  </a:lnTo>
                  <a:lnTo>
                    <a:pt x="2695928" y="638413"/>
                  </a:lnTo>
                  <a:cubicBezTo>
                    <a:pt x="2688631" y="640845"/>
                    <a:pt x="2678295" y="643277"/>
                    <a:pt x="2664919" y="645710"/>
                  </a:cubicBezTo>
                  <a:cubicBezTo>
                    <a:pt x="2651543" y="648142"/>
                    <a:pt x="2637558" y="653006"/>
                    <a:pt x="2622966" y="660302"/>
                  </a:cubicBezTo>
                  <a:cubicBezTo>
                    <a:pt x="2608374" y="667598"/>
                    <a:pt x="2594389" y="679150"/>
                    <a:pt x="2581013" y="694959"/>
                  </a:cubicBezTo>
                  <a:cubicBezTo>
                    <a:pt x="2567637" y="710767"/>
                    <a:pt x="2558517" y="733263"/>
                    <a:pt x="2553652" y="762448"/>
                  </a:cubicBezTo>
                  <a:cubicBezTo>
                    <a:pt x="2565813" y="772176"/>
                    <a:pt x="2574933" y="784336"/>
                    <a:pt x="2581013" y="798929"/>
                  </a:cubicBezTo>
                  <a:cubicBezTo>
                    <a:pt x="2587093" y="813521"/>
                    <a:pt x="2592565" y="828113"/>
                    <a:pt x="2597429" y="842706"/>
                  </a:cubicBezTo>
                  <a:lnTo>
                    <a:pt x="2597429" y="864594"/>
                  </a:lnTo>
                  <a:lnTo>
                    <a:pt x="2601077" y="875538"/>
                  </a:lnTo>
                  <a:cubicBezTo>
                    <a:pt x="2610806" y="875538"/>
                    <a:pt x="2617494" y="881618"/>
                    <a:pt x="2621142" y="893779"/>
                  </a:cubicBezTo>
                  <a:cubicBezTo>
                    <a:pt x="2624790" y="905939"/>
                    <a:pt x="2626614" y="918099"/>
                    <a:pt x="2626614" y="930259"/>
                  </a:cubicBezTo>
                  <a:lnTo>
                    <a:pt x="2590133" y="959444"/>
                  </a:lnTo>
                  <a:cubicBezTo>
                    <a:pt x="2590133" y="959444"/>
                    <a:pt x="2587701" y="964308"/>
                    <a:pt x="2582837" y="974036"/>
                  </a:cubicBezTo>
                  <a:cubicBezTo>
                    <a:pt x="2582837" y="981332"/>
                    <a:pt x="2584053" y="988629"/>
                    <a:pt x="2586485" y="995925"/>
                  </a:cubicBezTo>
                  <a:cubicBezTo>
                    <a:pt x="2588917" y="1003221"/>
                    <a:pt x="2590133" y="1009301"/>
                    <a:pt x="2590133" y="1014165"/>
                  </a:cubicBezTo>
                  <a:cubicBezTo>
                    <a:pt x="2590133" y="1021461"/>
                    <a:pt x="2589525" y="1028757"/>
                    <a:pt x="2588309" y="1036053"/>
                  </a:cubicBezTo>
                  <a:cubicBezTo>
                    <a:pt x="2587093" y="1043350"/>
                    <a:pt x="2586485" y="1050646"/>
                    <a:pt x="2586485" y="1057942"/>
                  </a:cubicBezTo>
                  <a:cubicBezTo>
                    <a:pt x="2593781" y="1062806"/>
                    <a:pt x="2599253" y="1067670"/>
                    <a:pt x="2602901" y="1072534"/>
                  </a:cubicBezTo>
                  <a:cubicBezTo>
                    <a:pt x="2606550" y="1077398"/>
                    <a:pt x="2614454" y="1081047"/>
                    <a:pt x="2626614" y="1083479"/>
                  </a:cubicBezTo>
                  <a:lnTo>
                    <a:pt x="2626614" y="1116311"/>
                  </a:lnTo>
                  <a:cubicBezTo>
                    <a:pt x="2594997" y="1116311"/>
                    <a:pt x="2569461" y="1129080"/>
                    <a:pt x="2550004" y="1154616"/>
                  </a:cubicBezTo>
                  <a:cubicBezTo>
                    <a:pt x="2530548" y="1180153"/>
                    <a:pt x="2519604" y="1208729"/>
                    <a:pt x="2517172" y="1240346"/>
                  </a:cubicBezTo>
                  <a:cubicBezTo>
                    <a:pt x="2529332" y="1247642"/>
                    <a:pt x="2537236" y="1253722"/>
                    <a:pt x="2540884" y="1258586"/>
                  </a:cubicBezTo>
                  <a:cubicBezTo>
                    <a:pt x="2544532" y="1263450"/>
                    <a:pt x="2546356" y="1275611"/>
                    <a:pt x="2546356" y="1295067"/>
                  </a:cubicBezTo>
                  <a:cubicBezTo>
                    <a:pt x="2543924" y="1297499"/>
                    <a:pt x="2538452" y="1299323"/>
                    <a:pt x="2529940" y="1300539"/>
                  </a:cubicBezTo>
                  <a:cubicBezTo>
                    <a:pt x="2521428" y="1301755"/>
                    <a:pt x="2512308" y="1303579"/>
                    <a:pt x="2502579" y="1306011"/>
                  </a:cubicBezTo>
                  <a:cubicBezTo>
                    <a:pt x="2492851" y="1308443"/>
                    <a:pt x="2484339" y="1312091"/>
                    <a:pt x="2477043" y="1316955"/>
                  </a:cubicBezTo>
                  <a:cubicBezTo>
                    <a:pt x="2469747" y="1321819"/>
                    <a:pt x="2466099" y="1327900"/>
                    <a:pt x="2466099" y="1335196"/>
                  </a:cubicBezTo>
                  <a:cubicBezTo>
                    <a:pt x="2466099" y="1344924"/>
                    <a:pt x="2466707" y="1352220"/>
                    <a:pt x="2467923" y="1357084"/>
                  </a:cubicBezTo>
                  <a:cubicBezTo>
                    <a:pt x="2469139" y="1361948"/>
                    <a:pt x="2472179" y="1370460"/>
                    <a:pt x="2477043" y="1382621"/>
                  </a:cubicBezTo>
                  <a:lnTo>
                    <a:pt x="2466099" y="1382621"/>
                  </a:lnTo>
                  <a:cubicBezTo>
                    <a:pt x="2463667" y="1385053"/>
                    <a:pt x="2461843" y="1387485"/>
                    <a:pt x="2460627" y="1389917"/>
                  </a:cubicBezTo>
                  <a:cubicBezTo>
                    <a:pt x="2459411" y="1392349"/>
                    <a:pt x="2457587" y="1394781"/>
                    <a:pt x="2455155" y="1397213"/>
                  </a:cubicBezTo>
                  <a:lnTo>
                    <a:pt x="2451506" y="1397213"/>
                  </a:lnTo>
                  <a:cubicBezTo>
                    <a:pt x="2439346" y="1409373"/>
                    <a:pt x="2431442" y="1416669"/>
                    <a:pt x="2427794" y="1419101"/>
                  </a:cubicBezTo>
                  <a:cubicBezTo>
                    <a:pt x="2424146" y="1421533"/>
                    <a:pt x="2412594" y="1425182"/>
                    <a:pt x="2393137" y="1430046"/>
                  </a:cubicBezTo>
                  <a:lnTo>
                    <a:pt x="2385841" y="1422750"/>
                  </a:lnTo>
                  <a:lnTo>
                    <a:pt x="2385841" y="1430046"/>
                  </a:lnTo>
                  <a:lnTo>
                    <a:pt x="2371249" y="1430046"/>
                  </a:lnTo>
                  <a:cubicBezTo>
                    <a:pt x="2371249" y="1432478"/>
                    <a:pt x="2370641" y="1434302"/>
                    <a:pt x="2369425" y="1435518"/>
                  </a:cubicBezTo>
                  <a:cubicBezTo>
                    <a:pt x="2368209" y="1436734"/>
                    <a:pt x="2367601" y="1438558"/>
                    <a:pt x="2367601" y="1440990"/>
                  </a:cubicBezTo>
                  <a:lnTo>
                    <a:pt x="2356656" y="1440990"/>
                  </a:lnTo>
                  <a:lnTo>
                    <a:pt x="2349360" y="1451934"/>
                  </a:lnTo>
                  <a:lnTo>
                    <a:pt x="2323824" y="1451934"/>
                  </a:lnTo>
                  <a:cubicBezTo>
                    <a:pt x="2316528" y="1454366"/>
                    <a:pt x="2312880" y="1467743"/>
                    <a:pt x="2312880" y="1492063"/>
                  </a:cubicBezTo>
                  <a:cubicBezTo>
                    <a:pt x="2320176" y="1496927"/>
                    <a:pt x="2323824" y="1507871"/>
                    <a:pt x="2323824" y="1524896"/>
                  </a:cubicBezTo>
                  <a:cubicBezTo>
                    <a:pt x="2316528" y="1529760"/>
                    <a:pt x="2311663" y="1533408"/>
                    <a:pt x="2309231" y="1535840"/>
                  </a:cubicBezTo>
                  <a:cubicBezTo>
                    <a:pt x="2299503" y="1530976"/>
                    <a:pt x="2290383" y="1523680"/>
                    <a:pt x="2281871" y="1513951"/>
                  </a:cubicBezTo>
                  <a:cubicBezTo>
                    <a:pt x="2273359" y="1504223"/>
                    <a:pt x="2265455" y="1499359"/>
                    <a:pt x="2258158" y="1499359"/>
                  </a:cubicBezTo>
                  <a:lnTo>
                    <a:pt x="2258158" y="1492063"/>
                  </a:lnTo>
                  <a:cubicBezTo>
                    <a:pt x="2253294" y="1492063"/>
                    <a:pt x="2250254" y="1491455"/>
                    <a:pt x="2249038" y="1490239"/>
                  </a:cubicBezTo>
                  <a:cubicBezTo>
                    <a:pt x="2247822" y="1489023"/>
                    <a:pt x="2244782" y="1488415"/>
                    <a:pt x="2239918" y="1488415"/>
                  </a:cubicBezTo>
                  <a:lnTo>
                    <a:pt x="2239918" y="1492063"/>
                  </a:lnTo>
                  <a:cubicBezTo>
                    <a:pt x="2225326" y="1496927"/>
                    <a:pt x="2216206" y="1503007"/>
                    <a:pt x="2212557" y="1510303"/>
                  </a:cubicBezTo>
                  <a:cubicBezTo>
                    <a:pt x="2208909" y="1517600"/>
                    <a:pt x="2205869" y="1525504"/>
                    <a:pt x="2203437" y="1534016"/>
                  </a:cubicBezTo>
                  <a:cubicBezTo>
                    <a:pt x="2201005" y="1542528"/>
                    <a:pt x="2196749" y="1549824"/>
                    <a:pt x="2190669" y="1555904"/>
                  </a:cubicBezTo>
                  <a:cubicBezTo>
                    <a:pt x="2184589" y="1561984"/>
                    <a:pt x="2173037" y="1565024"/>
                    <a:pt x="2156012" y="1565024"/>
                  </a:cubicBezTo>
                  <a:cubicBezTo>
                    <a:pt x="2148716" y="1552864"/>
                    <a:pt x="2132908" y="1545568"/>
                    <a:pt x="2108587" y="1543136"/>
                  </a:cubicBezTo>
                  <a:cubicBezTo>
                    <a:pt x="2103723" y="1550432"/>
                    <a:pt x="2100075" y="1555904"/>
                    <a:pt x="2097643" y="1559552"/>
                  </a:cubicBezTo>
                  <a:cubicBezTo>
                    <a:pt x="2095211" y="1563201"/>
                    <a:pt x="2092779" y="1571105"/>
                    <a:pt x="2090347" y="1583265"/>
                  </a:cubicBezTo>
                  <a:lnTo>
                    <a:pt x="2072107" y="1583265"/>
                  </a:lnTo>
                  <a:cubicBezTo>
                    <a:pt x="2067242" y="1595425"/>
                    <a:pt x="2061162" y="1603937"/>
                    <a:pt x="2053866" y="1608801"/>
                  </a:cubicBezTo>
                  <a:cubicBezTo>
                    <a:pt x="2046570" y="1613665"/>
                    <a:pt x="2042922" y="1625826"/>
                    <a:pt x="2042922" y="1645282"/>
                  </a:cubicBezTo>
                  <a:lnTo>
                    <a:pt x="2031978" y="1645282"/>
                  </a:lnTo>
                  <a:lnTo>
                    <a:pt x="2031978" y="1619746"/>
                  </a:lnTo>
                  <a:cubicBezTo>
                    <a:pt x="2017385" y="1610017"/>
                    <a:pt x="2005225" y="1594209"/>
                    <a:pt x="1995497" y="1572321"/>
                  </a:cubicBezTo>
                  <a:cubicBezTo>
                    <a:pt x="1990633" y="1574753"/>
                    <a:pt x="1984553" y="1575969"/>
                    <a:pt x="1977257" y="1575969"/>
                  </a:cubicBezTo>
                  <a:cubicBezTo>
                    <a:pt x="1965096" y="1575969"/>
                    <a:pt x="1956584" y="1571713"/>
                    <a:pt x="1951720" y="1563201"/>
                  </a:cubicBezTo>
                  <a:cubicBezTo>
                    <a:pt x="1946856" y="1554688"/>
                    <a:pt x="1938344" y="1548000"/>
                    <a:pt x="1926184" y="1543136"/>
                  </a:cubicBezTo>
                  <a:lnTo>
                    <a:pt x="1875111" y="1543136"/>
                  </a:lnTo>
                  <a:cubicBezTo>
                    <a:pt x="1870246" y="1548000"/>
                    <a:pt x="1867814" y="1550432"/>
                    <a:pt x="1867814" y="1550432"/>
                  </a:cubicBezTo>
                  <a:lnTo>
                    <a:pt x="1864166" y="1554080"/>
                  </a:lnTo>
                  <a:lnTo>
                    <a:pt x="1864166" y="1565024"/>
                  </a:lnTo>
                  <a:lnTo>
                    <a:pt x="1856870" y="1565024"/>
                  </a:lnTo>
                  <a:lnTo>
                    <a:pt x="1856870" y="1568673"/>
                  </a:lnTo>
                  <a:cubicBezTo>
                    <a:pt x="1856870" y="1578401"/>
                    <a:pt x="1858086" y="1583873"/>
                    <a:pt x="1860518" y="1585089"/>
                  </a:cubicBezTo>
                  <a:cubicBezTo>
                    <a:pt x="1862950" y="1586305"/>
                    <a:pt x="1864166" y="1590561"/>
                    <a:pt x="1864166" y="1597857"/>
                  </a:cubicBezTo>
                  <a:cubicBezTo>
                    <a:pt x="1864166" y="1627042"/>
                    <a:pt x="1852006" y="1644066"/>
                    <a:pt x="1827686" y="1648930"/>
                  </a:cubicBezTo>
                  <a:cubicBezTo>
                    <a:pt x="1822821" y="1639202"/>
                    <a:pt x="1816741" y="1630690"/>
                    <a:pt x="1809445" y="1623394"/>
                  </a:cubicBezTo>
                  <a:cubicBezTo>
                    <a:pt x="1811877" y="1618530"/>
                    <a:pt x="1814309" y="1612449"/>
                    <a:pt x="1816741" y="1605153"/>
                  </a:cubicBezTo>
                  <a:cubicBezTo>
                    <a:pt x="1819173" y="1597857"/>
                    <a:pt x="1821606" y="1591777"/>
                    <a:pt x="1824038" y="1586913"/>
                  </a:cubicBezTo>
                  <a:cubicBezTo>
                    <a:pt x="1826470" y="1579617"/>
                    <a:pt x="1828902" y="1574753"/>
                    <a:pt x="1831334" y="1572321"/>
                  </a:cubicBezTo>
                  <a:cubicBezTo>
                    <a:pt x="1831334" y="1552864"/>
                    <a:pt x="1818565" y="1537664"/>
                    <a:pt x="1793029" y="1526720"/>
                  </a:cubicBezTo>
                  <a:cubicBezTo>
                    <a:pt x="1767492" y="1515775"/>
                    <a:pt x="1740132" y="1509087"/>
                    <a:pt x="1710947" y="1506655"/>
                  </a:cubicBezTo>
                  <a:cubicBezTo>
                    <a:pt x="1708515" y="1511519"/>
                    <a:pt x="1706691" y="1514560"/>
                    <a:pt x="1705475" y="1515775"/>
                  </a:cubicBezTo>
                  <a:cubicBezTo>
                    <a:pt x="1704259" y="1516992"/>
                    <a:pt x="1702435" y="1520032"/>
                    <a:pt x="1700003" y="1524896"/>
                  </a:cubicBezTo>
                  <a:lnTo>
                    <a:pt x="1696355" y="1535840"/>
                  </a:lnTo>
                  <a:lnTo>
                    <a:pt x="1689059" y="1535840"/>
                  </a:lnTo>
                  <a:lnTo>
                    <a:pt x="1685411" y="1550432"/>
                  </a:lnTo>
                  <a:cubicBezTo>
                    <a:pt x="1680547" y="1562592"/>
                    <a:pt x="1678115" y="1572321"/>
                    <a:pt x="1678115" y="1579617"/>
                  </a:cubicBezTo>
                  <a:cubicBezTo>
                    <a:pt x="1678115" y="1586913"/>
                    <a:pt x="1669602" y="1592993"/>
                    <a:pt x="1652578" y="1597857"/>
                  </a:cubicBezTo>
                  <a:lnTo>
                    <a:pt x="1637986" y="1601505"/>
                  </a:lnTo>
                  <a:cubicBezTo>
                    <a:pt x="1640418" y="1589345"/>
                    <a:pt x="1641026" y="1579009"/>
                    <a:pt x="1639810" y="1570497"/>
                  </a:cubicBezTo>
                  <a:cubicBezTo>
                    <a:pt x="1638594" y="1561984"/>
                    <a:pt x="1642850" y="1552864"/>
                    <a:pt x="1652578" y="1543136"/>
                  </a:cubicBezTo>
                  <a:lnTo>
                    <a:pt x="1652578" y="1535840"/>
                  </a:lnTo>
                  <a:lnTo>
                    <a:pt x="1659874" y="1535840"/>
                  </a:lnTo>
                  <a:lnTo>
                    <a:pt x="1659874" y="1524896"/>
                  </a:lnTo>
                  <a:lnTo>
                    <a:pt x="1663522" y="1481119"/>
                  </a:lnTo>
                  <a:cubicBezTo>
                    <a:pt x="1661090" y="1481119"/>
                    <a:pt x="1658658" y="1479903"/>
                    <a:pt x="1656226" y="1477471"/>
                  </a:cubicBezTo>
                  <a:cubicBezTo>
                    <a:pt x="1653794" y="1475039"/>
                    <a:pt x="1652578" y="1472607"/>
                    <a:pt x="1652578" y="1470175"/>
                  </a:cubicBezTo>
                  <a:lnTo>
                    <a:pt x="1634338" y="1470175"/>
                  </a:lnTo>
                  <a:lnTo>
                    <a:pt x="1623393" y="1466526"/>
                  </a:lnTo>
                  <a:lnTo>
                    <a:pt x="1623393" y="1459230"/>
                  </a:lnTo>
                  <a:cubicBezTo>
                    <a:pt x="1613665" y="1454366"/>
                    <a:pt x="1599073" y="1451934"/>
                    <a:pt x="1579616" y="1451934"/>
                  </a:cubicBezTo>
                  <a:cubicBezTo>
                    <a:pt x="1572320" y="1466526"/>
                    <a:pt x="1558944" y="1476255"/>
                    <a:pt x="1539488" y="1481119"/>
                  </a:cubicBezTo>
                  <a:cubicBezTo>
                    <a:pt x="1537056" y="1476255"/>
                    <a:pt x="1535840" y="1471391"/>
                    <a:pt x="1535840" y="1466526"/>
                  </a:cubicBezTo>
                  <a:cubicBezTo>
                    <a:pt x="1535840" y="1461662"/>
                    <a:pt x="1534624" y="1456798"/>
                    <a:pt x="1532192" y="1451934"/>
                  </a:cubicBezTo>
                  <a:lnTo>
                    <a:pt x="1539488" y="1451934"/>
                  </a:lnTo>
                  <a:lnTo>
                    <a:pt x="1539488" y="1444638"/>
                  </a:lnTo>
                  <a:lnTo>
                    <a:pt x="1532192" y="1444638"/>
                  </a:lnTo>
                  <a:cubicBezTo>
                    <a:pt x="1532192" y="1430046"/>
                    <a:pt x="1534624" y="1417885"/>
                    <a:pt x="1539488" y="1408157"/>
                  </a:cubicBezTo>
                  <a:lnTo>
                    <a:pt x="1532192" y="1408157"/>
                  </a:lnTo>
                  <a:cubicBezTo>
                    <a:pt x="1529759" y="1403293"/>
                    <a:pt x="1524895" y="1399645"/>
                    <a:pt x="1517599" y="1397213"/>
                  </a:cubicBezTo>
                  <a:lnTo>
                    <a:pt x="1495711" y="1393565"/>
                  </a:lnTo>
                  <a:cubicBezTo>
                    <a:pt x="1495711" y="1388701"/>
                    <a:pt x="1495103" y="1384445"/>
                    <a:pt x="1493887" y="1380797"/>
                  </a:cubicBezTo>
                  <a:cubicBezTo>
                    <a:pt x="1492671" y="1377149"/>
                    <a:pt x="1492063" y="1372893"/>
                    <a:pt x="1492063" y="1368028"/>
                  </a:cubicBezTo>
                  <a:lnTo>
                    <a:pt x="1495711" y="1368028"/>
                  </a:lnTo>
                  <a:cubicBezTo>
                    <a:pt x="1498143" y="1363164"/>
                    <a:pt x="1499359" y="1357692"/>
                    <a:pt x="1499359" y="1351612"/>
                  </a:cubicBezTo>
                  <a:cubicBezTo>
                    <a:pt x="1499359" y="1345532"/>
                    <a:pt x="1500575" y="1340060"/>
                    <a:pt x="1503007" y="1335196"/>
                  </a:cubicBezTo>
                  <a:cubicBezTo>
                    <a:pt x="1495711" y="1330332"/>
                    <a:pt x="1493279" y="1327900"/>
                    <a:pt x="1495711" y="1327900"/>
                  </a:cubicBezTo>
                  <a:cubicBezTo>
                    <a:pt x="1498143" y="1327900"/>
                    <a:pt x="1496927" y="1325468"/>
                    <a:pt x="1492063" y="1320603"/>
                  </a:cubicBezTo>
                  <a:lnTo>
                    <a:pt x="1459230" y="1295067"/>
                  </a:lnTo>
                  <a:lnTo>
                    <a:pt x="1455582" y="1284123"/>
                  </a:lnTo>
                  <a:cubicBezTo>
                    <a:pt x="1453150" y="1279259"/>
                    <a:pt x="1451326" y="1276219"/>
                    <a:pt x="1450110" y="1275002"/>
                  </a:cubicBezTo>
                  <a:cubicBezTo>
                    <a:pt x="1448894" y="1273786"/>
                    <a:pt x="1447070" y="1270746"/>
                    <a:pt x="1444638" y="1265882"/>
                  </a:cubicBezTo>
                  <a:lnTo>
                    <a:pt x="1437342" y="1265882"/>
                  </a:lnTo>
                  <a:lnTo>
                    <a:pt x="1433693" y="1262234"/>
                  </a:lnTo>
                  <a:cubicBezTo>
                    <a:pt x="1404509" y="1262234"/>
                    <a:pt x="1385052" y="1269530"/>
                    <a:pt x="1375324" y="1284123"/>
                  </a:cubicBezTo>
                  <a:cubicBezTo>
                    <a:pt x="1360732" y="1279259"/>
                    <a:pt x="1348572" y="1275611"/>
                    <a:pt x="1338844" y="1273178"/>
                  </a:cubicBezTo>
                  <a:lnTo>
                    <a:pt x="1338844" y="1265882"/>
                  </a:lnTo>
                  <a:cubicBezTo>
                    <a:pt x="1343708" y="1263450"/>
                    <a:pt x="1347356" y="1258586"/>
                    <a:pt x="1349788" y="1251290"/>
                  </a:cubicBezTo>
                  <a:lnTo>
                    <a:pt x="1360732" y="1251290"/>
                  </a:lnTo>
                  <a:lnTo>
                    <a:pt x="1360732" y="1240346"/>
                  </a:lnTo>
                  <a:cubicBezTo>
                    <a:pt x="1402077" y="1240346"/>
                    <a:pt x="1422749" y="1223321"/>
                    <a:pt x="1422749" y="1189273"/>
                  </a:cubicBezTo>
                  <a:lnTo>
                    <a:pt x="1419101" y="1189273"/>
                  </a:lnTo>
                  <a:cubicBezTo>
                    <a:pt x="1414237" y="1167384"/>
                    <a:pt x="1408157" y="1148536"/>
                    <a:pt x="1400861" y="1132728"/>
                  </a:cubicBezTo>
                  <a:cubicBezTo>
                    <a:pt x="1393565" y="1116919"/>
                    <a:pt x="1383836" y="1100503"/>
                    <a:pt x="1371676" y="1083479"/>
                  </a:cubicBezTo>
                  <a:lnTo>
                    <a:pt x="1349788" y="1083479"/>
                  </a:lnTo>
                  <a:cubicBezTo>
                    <a:pt x="1344924" y="1088343"/>
                    <a:pt x="1338235" y="1090775"/>
                    <a:pt x="1329723" y="1090775"/>
                  </a:cubicBezTo>
                  <a:cubicBezTo>
                    <a:pt x="1321211" y="1090775"/>
                    <a:pt x="1312091" y="1090775"/>
                    <a:pt x="1302363" y="1090775"/>
                  </a:cubicBezTo>
                  <a:cubicBezTo>
                    <a:pt x="1299931" y="1083479"/>
                    <a:pt x="1298715" y="1073750"/>
                    <a:pt x="1298715" y="1061590"/>
                  </a:cubicBezTo>
                  <a:cubicBezTo>
                    <a:pt x="1306011" y="1056726"/>
                    <a:pt x="1312091" y="1054294"/>
                    <a:pt x="1316955" y="1054294"/>
                  </a:cubicBezTo>
                  <a:cubicBezTo>
                    <a:pt x="1321819" y="1054294"/>
                    <a:pt x="1332763" y="1051862"/>
                    <a:pt x="1349788" y="1046998"/>
                  </a:cubicBezTo>
                  <a:lnTo>
                    <a:pt x="1349788" y="1032405"/>
                  </a:lnTo>
                  <a:cubicBezTo>
                    <a:pt x="1347356" y="1032405"/>
                    <a:pt x="1344316" y="1027541"/>
                    <a:pt x="1340668" y="1017813"/>
                  </a:cubicBezTo>
                  <a:cubicBezTo>
                    <a:pt x="1337019" y="1008085"/>
                    <a:pt x="1330331" y="998357"/>
                    <a:pt x="1320603" y="988629"/>
                  </a:cubicBezTo>
                  <a:cubicBezTo>
                    <a:pt x="1310875" y="978900"/>
                    <a:pt x="1296891" y="969780"/>
                    <a:pt x="1278650" y="961268"/>
                  </a:cubicBezTo>
                  <a:cubicBezTo>
                    <a:pt x="1260410" y="952756"/>
                    <a:pt x="1236697" y="948500"/>
                    <a:pt x="1207513" y="948500"/>
                  </a:cubicBezTo>
                  <a:cubicBezTo>
                    <a:pt x="1200217" y="948500"/>
                    <a:pt x="1192313" y="949716"/>
                    <a:pt x="1183800" y="952148"/>
                  </a:cubicBezTo>
                  <a:cubicBezTo>
                    <a:pt x="1175288" y="954580"/>
                    <a:pt x="1163736" y="955796"/>
                    <a:pt x="1149144" y="955796"/>
                  </a:cubicBezTo>
                  <a:cubicBezTo>
                    <a:pt x="1141847" y="955796"/>
                    <a:pt x="1136983" y="954580"/>
                    <a:pt x="1134551" y="952148"/>
                  </a:cubicBezTo>
                  <a:lnTo>
                    <a:pt x="1123607" y="948500"/>
                  </a:lnTo>
                  <a:lnTo>
                    <a:pt x="1123607" y="941203"/>
                  </a:lnTo>
                  <a:cubicBezTo>
                    <a:pt x="1106583" y="941203"/>
                    <a:pt x="1093206" y="938164"/>
                    <a:pt x="1083478" y="932083"/>
                  </a:cubicBezTo>
                  <a:cubicBezTo>
                    <a:pt x="1073750" y="926003"/>
                    <a:pt x="1061590" y="922963"/>
                    <a:pt x="1046997" y="922963"/>
                  </a:cubicBezTo>
                  <a:lnTo>
                    <a:pt x="1046997" y="912019"/>
                  </a:lnTo>
                  <a:cubicBezTo>
                    <a:pt x="1034837" y="904723"/>
                    <a:pt x="1026325" y="893779"/>
                    <a:pt x="1021461" y="879186"/>
                  </a:cubicBezTo>
                  <a:lnTo>
                    <a:pt x="1025109" y="864594"/>
                  </a:lnTo>
                  <a:lnTo>
                    <a:pt x="1028757" y="857298"/>
                  </a:lnTo>
                  <a:cubicBezTo>
                    <a:pt x="1040917" y="852434"/>
                    <a:pt x="1051862" y="847570"/>
                    <a:pt x="1061590" y="842706"/>
                  </a:cubicBezTo>
                  <a:cubicBezTo>
                    <a:pt x="1071318" y="837841"/>
                    <a:pt x="1082262" y="832977"/>
                    <a:pt x="1094422" y="828113"/>
                  </a:cubicBezTo>
                  <a:lnTo>
                    <a:pt x="1112663" y="828113"/>
                  </a:lnTo>
                  <a:lnTo>
                    <a:pt x="1112663" y="820817"/>
                  </a:lnTo>
                  <a:lnTo>
                    <a:pt x="1119959" y="820817"/>
                  </a:lnTo>
                  <a:lnTo>
                    <a:pt x="1119959" y="828113"/>
                  </a:lnTo>
                  <a:lnTo>
                    <a:pt x="1192921" y="828113"/>
                  </a:lnTo>
                  <a:lnTo>
                    <a:pt x="1192921" y="820817"/>
                  </a:lnTo>
                  <a:cubicBezTo>
                    <a:pt x="1197785" y="820817"/>
                    <a:pt x="1200217" y="822033"/>
                    <a:pt x="1200217" y="824465"/>
                  </a:cubicBezTo>
                  <a:cubicBezTo>
                    <a:pt x="1200217" y="826897"/>
                    <a:pt x="1201433" y="828113"/>
                    <a:pt x="1203865" y="828113"/>
                  </a:cubicBezTo>
                  <a:lnTo>
                    <a:pt x="1287770" y="828113"/>
                  </a:lnTo>
                  <a:cubicBezTo>
                    <a:pt x="1287770" y="818385"/>
                    <a:pt x="1293851" y="810481"/>
                    <a:pt x="1306011" y="804401"/>
                  </a:cubicBezTo>
                  <a:cubicBezTo>
                    <a:pt x="1318171" y="798321"/>
                    <a:pt x="1329115" y="794064"/>
                    <a:pt x="1338844" y="791632"/>
                  </a:cubicBezTo>
                  <a:lnTo>
                    <a:pt x="1338844" y="780688"/>
                  </a:lnTo>
                  <a:lnTo>
                    <a:pt x="1357084" y="780688"/>
                  </a:lnTo>
                  <a:lnTo>
                    <a:pt x="1357084" y="773392"/>
                  </a:lnTo>
                  <a:lnTo>
                    <a:pt x="1360732" y="747856"/>
                  </a:lnTo>
                  <a:lnTo>
                    <a:pt x="1357084" y="733263"/>
                  </a:lnTo>
                  <a:cubicBezTo>
                    <a:pt x="1369244" y="728399"/>
                    <a:pt x="1380796" y="724751"/>
                    <a:pt x="1391741" y="722319"/>
                  </a:cubicBezTo>
                  <a:cubicBezTo>
                    <a:pt x="1402685" y="719887"/>
                    <a:pt x="1409373" y="708943"/>
                    <a:pt x="1411805" y="689486"/>
                  </a:cubicBezTo>
                  <a:lnTo>
                    <a:pt x="1408157" y="671246"/>
                  </a:lnTo>
                  <a:lnTo>
                    <a:pt x="1400861" y="671246"/>
                  </a:lnTo>
                  <a:cubicBezTo>
                    <a:pt x="1395997" y="663950"/>
                    <a:pt x="1386269" y="654830"/>
                    <a:pt x="1371676" y="643886"/>
                  </a:cubicBezTo>
                  <a:cubicBezTo>
                    <a:pt x="1357084" y="632941"/>
                    <a:pt x="1341276" y="622605"/>
                    <a:pt x="1324251" y="612877"/>
                  </a:cubicBezTo>
                  <a:cubicBezTo>
                    <a:pt x="1307227" y="603148"/>
                    <a:pt x="1290203" y="594637"/>
                    <a:pt x="1273178" y="587340"/>
                  </a:cubicBezTo>
                  <a:cubicBezTo>
                    <a:pt x="1256154" y="580044"/>
                    <a:pt x="1240345" y="573964"/>
                    <a:pt x="1225753" y="569100"/>
                  </a:cubicBezTo>
                  <a:lnTo>
                    <a:pt x="1225753" y="565452"/>
                  </a:lnTo>
                  <a:lnTo>
                    <a:pt x="1229401" y="558156"/>
                  </a:lnTo>
                  <a:lnTo>
                    <a:pt x="1243994" y="565452"/>
                  </a:lnTo>
                  <a:lnTo>
                    <a:pt x="1273178" y="580044"/>
                  </a:lnTo>
                  <a:cubicBezTo>
                    <a:pt x="1270746" y="577612"/>
                    <a:pt x="1268922" y="575180"/>
                    <a:pt x="1267706" y="572748"/>
                  </a:cubicBezTo>
                  <a:cubicBezTo>
                    <a:pt x="1266490" y="570316"/>
                    <a:pt x="1264666" y="567884"/>
                    <a:pt x="1262234" y="565452"/>
                  </a:cubicBezTo>
                  <a:lnTo>
                    <a:pt x="1273178" y="565452"/>
                  </a:lnTo>
                  <a:cubicBezTo>
                    <a:pt x="1278042" y="575180"/>
                    <a:pt x="1287162" y="583084"/>
                    <a:pt x="1300539" y="589164"/>
                  </a:cubicBezTo>
                  <a:cubicBezTo>
                    <a:pt x="1313915" y="595245"/>
                    <a:pt x="1325467" y="603148"/>
                    <a:pt x="1335195" y="612877"/>
                  </a:cubicBezTo>
                  <a:lnTo>
                    <a:pt x="1375324" y="612877"/>
                  </a:lnTo>
                  <a:lnTo>
                    <a:pt x="1386269" y="616525"/>
                  </a:lnTo>
                  <a:cubicBezTo>
                    <a:pt x="1391133" y="621389"/>
                    <a:pt x="1395997" y="628685"/>
                    <a:pt x="1400861" y="638413"/>
                  </a:cubicBezTo>
                  <a:lnTo>
                    <a:pt x="1411805" y="638413"/>
                  </a:lnTo>
                  <a:cubicBezTo>
                    <a:pt x="1414237" y="640845"/>
                    <a:pt x="1415453" y="642670"/>
                    <a:pt x="1415453" y="643886"/>
                  </a:cubicBezTo>
                  <a:cubicBezTo>
                    <a:pt x="1415453" y="645101"/>
                    <a:pt x="1416669" y="646926"/>
                    <a:pt x="1419101" y="649358"/>
                  </a:cubicBezTo>
                  <a:lnTo>
                    <a:pt x="1433693" y="642062"/>
                  </a:lnTo>
                  <a:lnTo>
                    <a:pt x="1433693" y="627469"/>
                  </a:lnTo>
                  <a:lnTo>
                    <a:pt x="1437342" y="569100"/>
                  </a:lnTo>
                  <a:lnTo>
                    <a:pt x="1444638" y="569100"/>
                  </a:lnTo>
                  <a:cubicBezTo>
                    <a:pt x="1444638" y="564236"/>
                    <a:pt x="1445246" y="559980"/>
                    <a:pt x="1446462" y="556332"/>
                  </a:cubicBezTo>
                  <a:cubicBezTo>
                    <a:pt x="1447678" y="552684"/>
                    <a:pt x="1448286" y="548427"/>
                    <a:pt x="1448286" y="543563"/>
                  </a:cubicBezTo>
                  <a:lnTo>
                    <a:pt x="1444638" y="543563"/>
                  </a:lnTo>
                  <a:cubicBezTo>
                    <a:pt x="1439774" y="531403"/>
                    <a:pt x="1434301" y="524107"/>
                    <a:pt x="1428221" y="521675"/>
                  </a:cubicBezTo>
                  <a:cubicBezTo>
                    <a:pt x="1422141" y="519243"/>
                    <a:pt x="1416669" y="514379"/>
                    <a:pt x="1411805" y="507083"/>
                  </a:cubicBezTo>
                  <a:lnTo>
                    <a:pt x="1408157" y="492490"/>
                  </a:lnTo>
                  <a:cubicBezTo>
                    <a:pt x="1383836" y="487626"/>
                    <a:pt x="1366812" y="475466"/>
                    <a:pt x="1357084" y="456010"/>
                  </a:cubicBezTo>
                  <a:lnTo>
                    <a:pt x="1364380" y="456010"/>
                  </a:lnTo>
                  <a:cubicBezTo>
                    <a:pt x="1369244" y="460874"/>
                    <a:pt x="1374108" y="463914"/>
                    <a:pt x="1378972" y="465130"/>
                  </a:cubicBezTo>
                  <a:cubicBezTo>
                    <a:pt x="1383836" y="466346"/>
                    <a:pt x="1386269" y="470602"/>
                    <a:pt x="1386269" y="477898"/>
                  </a:cubicBezTo>
                  <a:lnTo>
                    <a:pt x="1400861" y="477898"/>
                  </a:lnTo>
                  <a:cubicBezTo>
                    <a:pt x="1405725" y="482762"/>
                    <a:pt x="1409373" y="487626"/>
                    <a:pt x="1411805" y="492490"/>
                  </a:cubicBezTo>
                  <a:lnTo>
                    <a:pt x="1444638" y="496138"/>
                  </a:lnTo>
                  <a:cubicBezTo>
                    <a:pt x="1447070" y="501002"/>
                    <a:pt x="1454366" y="504651"/>
                    <a:pt x="1466526" y="507083"/>
                  </a:cubicBezTo>
                  <a:cubicBezTo>
                    <a:pt x="1471390" y="509515"/>
                    <a:pt x="1477470" y="511947"/>
                    <a:pt x="1484767" y="514379"/>
                  </a:cubicBezTo>
                  <a:lnTo>
                    <a:pt x="1484767" y="507083"/>
                  </a:lnTo>
                  <a:cubicBezTo>
                    <a:pt x="1496927" y="502219"/>
                    <a:pt x="1504831" y="495530"/>
                    <a:pt x="1508479" y="487018"/>
                  </a:cubicBezTo>
                  <a:cubicBezTo>
                    <a:pt x="1512127" y="478506"/>
                    <a:pt x="1515167" y="468170"/>
                    <a:pt x="1517599" y="456010"/>
                  </a:cubicBezTo>
                  <a:lnTo>
                    <a:pt x="1528543" y="456010"/>
                  </a:lnTo>
                  <a:cubicBezTo>
                    <a:pt x="1530975" y="443849"/>
                    <a:pt x="1532800" y="437769"/>
                    <a:pt x="1534016" y="437769"/>
                  </a:cubicBezTo>
                  <a:cubicBezTo>
                    <a:pt x="1535232" y="437769"/>
                    <a:pt x="1538272" y="435337"/>
                    <a:pt x="1543136" y="430473"/>
                  </a:cubicBezTo>
                  <a:lnTo>
                    <a:pt x="1550432" y="430473"/>
                  </a:lnTo>
                  <a:lnTo>
                    <a:pt x="1550432" y="419529"/>
                  </a:lnTo>
                  <a:lnTo>
                    <a:pt x="1561376" y="419529"/>
                  </a:lnTo>
                  <a:cubicBezTo>
                    <a:pt x="1566240" y="407369"/>
                    <a:pt x="1568672" y="387912"/>
                    <a:pt x="1568672" y="361160"/>
                  </a:cubicBezTo>
                  <a:cubicBezTo>
                    <a:pt x="1566240" y="356296"/>
                    <a:pt x="1565632" y="354472"/>
                    <a:pt x="1566848" y="355688"/>
                  </a:cubicBezTo>
                  <a:cubicBezTo>
                    <a:pt x="1568064" y="356903"/>
                    <a:pt x="1567456" y="355080"/>
                    <a:pt x="1565024" y="350215"/>
                  </a:cubicBezTo>
                  <a:cubicBezTo>
                    <a:pt x="1572320" y="350215"/>
                    <a:pt x="1579616" y="349607"/>
                    <a:pt x="1586913" y="348391"/>
                  </a:cubicBezTo>
                  <a:cubicBezTo>
                    <a:pt x="1594209" y="347175"/>
                    <a:pt x="1600289" y="346567"/>
                    <a:pt x="1605153" y="346567"/>
                  </a:cubicBezTo>
                  <a:lnTo>
                    <a:pt x="1605153" y="350215"/>
                  </a:lnTo>
                  <a:cubicBezTo>
                    <a:pt x="1612449" y="355080"/>
                    <a:pt x="1617313" y="356903"/>
                    <a:pt x="1619745" y="355688"/>
                  </a:cubicBezTo>
                  <a:cubicBezTo>
                    <a:pt x="1622177" y="354472"/>
                    <a:pt x="1627041" y="357512"/>
                    <a:pt x="1634338" y="364808"/>
                  </a:cubicBezTo>
                  <a:lnTo>
                    <a:pt x="1641634" y="364808"/>
                  </a:lnTo>
                  <a:lnTo>
                    <a:pt x="1641634" y="372104"/>
                  </a:lnTo>
                  <a:cubicBezTo>
                    <a:pt x="1644066" y="372104"/>
                    <a:pt x="1654402" y="369064"/>
                    <a:pt x="1672642" y="362984"/>
                  </a:cubicBezTo>
                  <a:cubicBezTo>
                    <a:pt x="1690883" y="356903"/>
                    <a:pt x="1700003" y="352647"/>
                    <a:pt x="1700003" y="350215"/>
                  </a:cubicBezTo>
                  <a:lnTo>
                    <a:pt x="1707299" y="350215"/>
                  </a:lnTo>
                  <a:lnTo>
                    <a:pt x="1707299" y="328327"/>
                  </a:lnTo>
                  <a:lnTo>
                    <a:pt x="1700003" y="328327"/>
                  </a:lnTo>
                  <a:lnTo>
                    <a:pt x="1700003" y="288198"/>
                  </a:lnTo>
                  <a:cubicBezTo>
                    <a:pt x="1704867" y="285766"/>
                    <a:pt x="1707907" y="283942"/>
                    <a:pt x="1709123" y="282726"/>
                  </a:cubicBezTo>
                  <a:cubicBezTo>
                    <a:pt x="1710339" y="281510"/>
                    <a:pt x="1713379" y="279686"/>
                    <a:pt x="1718243" y="277254"/>
                  </a:cubicBezTo>
                  <a:cubicBezTo>
                    <a:pt x="1723107" y="277254"/>
                    <a:pt x="1727363" y="277862"/>
                    <a:pt x="1731012" y="279078"/>
                  </a:cubicBezTo>
                  <a:cubicBezTo>
                    <a:pt x="1734660" y="280294"/>
                    <a:pt x="1738916" y="280902"/>
                    <a:pt x="1743780" y="280902"/>
                  </a:cubicBezTo>
                  <a:lnTo>
                    <a:pt x="1743780" y="288198"/>
                  </a:lnTo>
                  <a:cubicBezTo>
                    <a:pt x="1751076" y="297926"/>
                    <a:pt x="1760804" y="302791"/>
                    <a:pt x="1772965" y="302791"/>
                  </a:cubicBezTo>
                  <a:lnTo>
                    <a:pt x="1772965" y="310087"/>
                  </a:lnTo>
                  <a:cubicBezTo>
                    <a:pt x="1775396" y="312519"/>
                    <a:pt x="1777829" y="314951"/>
                    <a:pt x="1780261" y="317383"/>
                  </a:cubicBezTo>
                  <a:lnTo>
                    <a:pt x="1831334" y="313735"/>
                  </a:lnTo>
                  <a:cubicBezTo>
                    <a:pt x="1836198" y="304006"/>
                    <a:pt x="1839846" y="297926"/>
                    <a:pt x="1842278" y="295494"/>
                  </a:cubicBezTo>
                  <a:cubicBezTo>
                    <a:pt x="1844710" y="293062"/>
                    <a:pt x="1848358" y="288198"/>
                    <a:pt x="1853222" y="280902"/>
                  </a:cubicBezTo>
                  <a:lnTo>
                    <a:pt x="1853222" y="266310"/>
                  </a:lnTo>
                  <a:cubicBezTo>
                    <a:pt x="1862950" y="266310"/>
                    <a:pt x="1872070" y="260229"/>
                    <a:pt x="1880583" y="248069"/>
                  </a:cubicBezTo>
                  <a:cubicBezTo>
                    <a:pt x="1889095" y="235909"/>
                    <a:pt x="1893351" y="223749"/>
                    <a:pt x="1893351" y="211589"/>
                  </a:cubicBezTo>
                  <a:cubicBezTo>
                    <a:pt x="1893351" y="199428"/>
                    <a:pt x="1892135" y="186660"/>
                    <a:pt x="1889703" y="173284"/>
                  </a:cubicBezTo>
                  <a:cubicBezTo>
                    <a:pt x="1887271" y="159907"/>
                    <a:pt x="1886055" y="147139"/>
                    <a:pt x="1886055" y="134979"/>
                  </a:cubicBezTo>
                  <a:close/>
                  <a:moveTo>
                    <a:pt x="1960580" y="125077"/>
                  </a:moveTo>
                  <a:lnTo>
                    <a:pt x="1962664" y="131331"/>
                  </a:lnTo>
                  <a:cubicBezTo>
                    <a:pt x="1961448" y="128899"/>
                    <a:pt x="1960688" y="127075"/>
                    <a:pt x="1960384" y="125859"/>
                  </a:cubicBezTo>
                  <a:close/>
                  <a:moveTo>
                    <a:pt x="1959016" y="120387"/>
                  </a:moveTo>
                  <a:cubicBezTo>
                    <a:pt x="1961448" y="122819"/>
                    <a:pt x="1962056" y="124035"/>
                    <a:pt x="1960840" y="124035"/>
                  </a:cubicBezTo>
                  <a:lnTo>
                    <a:pt x="1960580" y="125077"/>
                  </a:lnTo>
                  <a:close/>
                  <a:moveTo>
                    <a:pt x="1962664" y="94850"/>
                  </a:moveTo>
                  <a:lnTo>
                    <a:pt x="1962664" y="113091"/>
                  </a:lnTo>
                  <a:lnTo>
                    <a:pt x="1959016" y="113091"/>
                  </a:lnTo>
                  <a:close/>
                  <a:moveTo>
                    <a:pt x="1853222" y="0"/>
                  </a:moveTo>
                  <a:lnTo>
                    <a:pt x="1867814" y="0"/>
                  </a:lnTo>
                  <a:lnTo>
                    <a:pt x="1875111" y="3648"/>
                  </a:lnTo>
                  <a:lnTo>
                    <a:pt x="1875111" y="21889"/>
                  </a:lnTo>
                  <a:cubicBezTo>
                    <a:pt x="1872679" y="24321"/>
                    <a:pt x="1871462" y="30401"/>
                    <a:pt x="1871462" y="40129"/>
                  </a:cubicBezTo>
                  <a:cubicBezTo>
                    <a:pt x="1871462" y="52289"/>
                    <a:pt x="1873895" y="68098"/>
                    <a:pt x="1878759" y="87554"/>
                  </a:cubicBezTo>
                  <a:cubicBezTo>
                    <a:pt x="1883623" y="107010"/>
                    <a:pt x="1887271" y="121603"/>
                    <a:pt x="1889703" y="131331"/>
                  </a:cubicBezTo>
                  <a:lnTo>
                    <a:pt x="1878759" y="131331"/>
                  </a:lnTo>
                  <a:cubicBezTo>
                    <a:pt x="1878759" y="107010"/>
                    <a:pt x="1875111" y="85122"/>
                    <a:pt x="1867814" y="65665"/>
                  </a:cubicBezTo>
                  <a:cubicBezTo>
                    <a:pt x="1860518" y="46209"/>
                    <a:pt x="1855654" y="24321"/>
                    <a:pt x="185322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FCBD7A1-08BF-47AF-8C3C-13088A8E6A2C}"/>
                </a:ext>
              </a:extLst>
            </p:cNvPr>
            <p:cNvSpPr/>
            <p:nvPr userDrawn="1"/>
          </p:nvSpPr>
          <p:spPr>
            <a:xfrm>
              <a:off x="3086100" y="0"/>
              <a:ext cx="9105900" cy="6858000"/>
            </a:xfrm>
            <a:custGeom>
              <a:avLst/>
              <a:gdLst/>
              <a:ahLst/>
              <a:cxnLst/>
              <a:rect l="l" t="t" r="r" b="b"/>
              <a:pathLst>
                <a:path w="1196035" h="907314">
                  <a:moveTo>
                    <a:pt x="296952" y="870966"/>
                  </a:moveTo>
                  <a:cubicBezTo>
                    <a:pt x="297409" y="870966"/>
                    <a:pt x="297752" y="871081"/>
                    <a:pt x="297980" y="871309"/>
                  </a:cubicBezTo>
                  <a:cubicBezTo>
                    <a:pt x="298209" y="871538"/>
                    <a:pt x="298780" y="871652"/>
                    <a:pt x="299695" y="871652"/>
                  </a:cubicBezTo>
                  <a:cubicBezTo>
                    <a:pt x="299238" y="873024"/>
                    <a:pt x="299009" y="873709"/>
                    <a:pt x="299009" y="873709"/>
                  </a:cubicBezTo>
                  <a:cubicBezTo>
                    <a:pt x="299009" y="873709"/>
                    <a:pt x="298323" y="873938"/>
                    <a:pt x="296952" y="874395"/>
                  </a:cubicBezTo>
                  <a:lnTo>
                    <a:pt x="290779" y="875081"/>
                  </a:lnTo>
                  <a:lnTo>
                    <a:pt x="290779" y="876453"/>
                  </a:lnTo>
                  <a:lnTo>
                    <a:pt x="275692" y="877138"/>
                  </a:lnTo>
                  <a:cubicBezTo>
                    <a:pt x="276149" y="876224"/>
                    <a:pt x="277635" y="875081"/>
                    <a:pt x="280149" y="873709"/>
                  </a:cubicBezTo>
                  <a:cubicBezTo>
                    <a:pt x="282664" y="872338"/>
                    <a:pt x="285750" y="871652"/>
                    <a:pt x="289408" y="871652"/>
                  </a:cubicBezTo>
                  <a:lnTo>
                    <a:pt x="289408" y="873024"/>
                  </a:lnTo>
                  <a:lnTo>
                    <a:pt x="292837" y="873024"/>
                  </a:lnTo>
                  <a:cubicBezTo>
                    <a:pt x="293751" y="872566"/>
                    <a:pt x="294437" y="872109"/>
                    <a:pt x="294894" y="871652"/>
                  </a:cubicBezTo>
                  <a:cubicBezTo>
                    <a:pt x="295351" y="871195"/>
                    <a:pt x="296037" y="870966"/>
                    <a:pt x="296952" y="870966"/>
                  </a:cubicBezTo>
                  <a:close/>
                  <a:moveTo>
                    <a:pt x="199568" y="803758"/>
                  </a:moveTo>
                  <a:cubicBezTo>
                    <a:pt x="198653" y="804672"/>
                    <a:pt x="197510" y="805358"/>
                    <a:pt x="196139" y="805815"/>
                  </a:cubicBezTo>
                  <a:cubicBezTo>
                    <a:pt x="194767" y="806272"/>
                    <a:pt x="193624" y="806958"/>
                    <a:pt x="192710" y="807873"/>
                  </a:cubicBezTo>
                  <a:lnTo>
                    <a:pt x="192710" y="808558"/>
                  </a:lnTo>
                  <a:cubicBezTo>
                    <a:pt x="190424" y="810844"/>
                    <a:pt x="188366" y="812216"/>
                    <a:pt x="186538" y="812673"/>
                  </a:cubicBezTo>
                  <a:lnTo>
                    <a:pt x="174193" y="813359"/>
                  </a:lnTo>
                  <a:lnTo>
                    <a:pt x="184480" y="812673"/>
                  </a:lnTo>
                  <a:cubicBezTo>
                    <a:pt x="186309" y="810844"/>
                    <a:pt x="188366" y="809016"/>
                    <a:pt x="190652" y="807187"/>
                  </a:cubicBezTo>
                  <a:cubicBezTo>
                    <a:pt x="192938" y="805358"/>
                    <a:pt x="195910" y="804215"/>
                    <a:pt x="199568" y="803758"/>
                  </a:cubicBezTo>
                  <a:close/>
                  <a:moveTo>
                    <a:pt x="934060" y="763296"/>
                  </a:moveTo>
                  <a:lnTo>
                    <a:pt x="936117" y="763296"/>
                  </a:lnTo>
                  <a:lnTo>
                    <a:pt x="936117" y="764667"/>
                  </a:lnTo>
                  <a:lnTo>
                    <a:pt x="938860" y="765353"/>
                  </a:lnTo>
                  <a:lnTo>
                    <a:pt x="939546" y="765353"/>
                  </a:lnTo>
                  <a:cubicBezTo>
                    <a:pt x="940003" y="766267"/>
                    <a:pt x="940346" y="766839"/>
                    <a:pt x="940575" y="767068"/>
                  </a:cubicBezTo>
                  <a:cubicBezTo>
                    <a:pt x="940803" y="767296"/>
                    <a:pt x="940918" y="767868"/>
                    <a:pt x="940918" y="768782"/>
                  </a:cubicBezTo>
                  <a:cubicBezTo>
                    <a:pt x="937717" y="768782"/>
                    <a:pt x="935431" y="766953"/>
                    <a:pt x="934060" y="763296"/>
                  </a:cubicBezTo>
                  <a:close/>
                  <a:moveTo>
                    <a:pt x="931317" y="761238"/>
                  </a:moveTo>
                  <a:cubicBezTo>
                    <a:pt x="932231" y="761238"/>
                    <a:pt x="933145" y="761695"/>
                    <a:pt x="934060" y="762610"/>
                  </a:cubicBezTo>
                  <a:cubicBezTo>
                    <a:pt x="933603" y="763067"/>
                    <a:pt x="933374" y="763524"/>
                    <a:pt x="933374" y="763981"/>
                  </a:cubicBezTo>
                  <a:cubicBezTo>
                    <a:pt x="932917" y="763981"/>
                    <a:pt x="932688" y="763867"/>
                    <a:pt x="932688" y="763639"/>
                  </a:cubicBezTo>
                  <a:cubicBezTo>
                    <a:pt x="932688" y="763410"/>
                    <a:pt x="932460" y="763296"/>
                    <a:pt x="932002" y="763296"/>
                  </a:cubicBezTo>
                  <a:lnTo>
                    <a:pt x="932002" y="762610"/>
                  </a:lnTo>
                  <a:lnTo>
                    <a:pt x="931317" y="762610"/>
                  </a:lnTo>
                  <a:cubicBezTo>
                    <a:pt x="930859" y="762610"/>
                    <a:pt x="930631" y="762381"/>
                    <a:pt x="930631" y="761924"/>
                  </a:cubicBezTo>
                  <a:cubicBezTo>
                    <a:pt x="930631" y="761924"/>
                    <a:pt x="930859" y="761695"/>
                    <a:pt x="931317" y="761238"/>
                  </a:cubicBezTo>
                  <a:close/>
                  <a:moveTo>
                    <a:pt x="833933" y="696087"/>
                  </a:moveTo>
                  <a:lnTo>
                    <a:pt x="833933" y="698145"/>
                  </a:lnTo>
                  <a:lnTo>
                    <a:pt x="833247" y="698145"/>
                  </a:lnTo>
                  <a:lnTo>
                    <a:pt x="833247" y="697459"/>
                  </a:lnTo>
                  <a:cubicBezTo>
                    <a:pt x="833247" y="697459"/>
                    <a:pt x="833476" y="697002"/>
                    <a:pt x="833933" y="696087"/>
                  </a:cubicBezTo>
                  <a:close/>
                  <a:moveTo>
                    <a:pt x="709117" y="680314"/>
                  </a:moveTo>
                  <a:cubicBezTo>
                    <a:pt x="710032" y="680314"/>
                    <a:pt x="710718" y="680428"/>
                    <a:pt x="711175" y="680657"/>
                  </a:cubicBezTo>
                  <a:cubicBezTo>
                    <a:pt x="711632" y="680885"/>
                    <a:pt x="712318" y="681000"/>
                    <a:pt x="713232" y="681000"/>
                  </a:cubicBezTo>
                  <a:lnTo>
                    <a:pt x="713232" y="683057"/>
                  </a:lnTo>
                  <a:cubicBezTo>
                    <a:pt x="715061" y="683514"/>
                    <a:pt x="715747" y="684086"/>
                    <a:pt x="715290" y="684772"/>
                  </a:cubicBezTo>
                  <a:cubicBezTo>
                    <a:pt x="714832" y="685457"/>
                    <a:pt x="715061" y="685800"/>
                    <a:pt x="715975" y="685800"/>
                  </a:cubicBezTo>
                  <a:lnTo>
                    <a:pt x="718719" y="686486"/>
                  </a:lnTo>
                  <a:cubicBezTo>
                    <a:pt x="719176" y="686943"/>
                    <a:pt x="719404" y="687400"/>
                    <a:pt x="719404" y="687858"/>
                  </a:cubicBezTo>
                  <a:cubicBezTo>
                    <a:pt x="719404" y="688315"/>
                    <a:pt x="719633" y="688772"/>
                    <a:pt x="720090" y="689229"/>
                  </a:cubicBezTo>
                  <a:lnTo>
                    <a:pt x="717347" y="689229"/>
                  </a:lnTo>
                  <a:cubicBezTo>
                    <a:pt x="715975" y="686943"/>
                    <a:pt x="714489" y="685800"/>
                    <a:pt x="712889" y="685800"/>
                  </a:cubicBezTo>
                  <a:cubicBezTo>
                    <a:pt x="711289" y="685800"/>
                    <a:pt x="710032" y="683971"/>
                    <a:pt x="709117" y="680314"/>
                  </a:cubicBezTo>
                  <a:close/>
                  <a:moveTo>
                    <a:pt x="538353" y="648081"/>
                  </a:moveTo>
                  <a:cubicBezTo>
                    <a:pt x="539268" y="649453"/>
                    <a:pt x="539953" y="650482"/>
                    <a:pt x="540411" y="651167"/>
                  </a:cubicBezTo>
                  <a:cubicBezTo>
                    <a:pt x="540868" y="651853"/>
                    <a:pt x="541096" y="653339"/>
                    <a:pt x="541096" y="655625"/>
                  </a:cubicBezTo>
                  <a:cubicBezTo>
                    <a:pt x="540182" y="656539"/>
                    <a:pt x="538125" y="657454"/>
                    <a:pt x="534924" y="658368"/>
                  </a:cubicBezTo>
                  <a:lnTo>
                    <a:pt x="534924" y="656997"/>
                  </a:lnTo>
                  <a:lnTo>
                    <a:pt x="532867" y="656997"/>
                  </a:lnTo>
                  <a:cubicBezTo>
                    <a:pt x="532867" y="655625"/>
                    <a:pt x="532410" y="654939"/>
                    <a:pt x="531495" y="654939"/>
                  </a:cubicBezTo>
                  <a:cubicBezTo>
                    <a:pt x="530581" y="654939"/>
                    <a:pt x="529666" y="654482"/>
                    <a:pt x="528752" y="653568"/>
                  </a:cubicBezTo>
                  <a:lnTo>
                    <a:pt x="529438" y="649453"/>
                  </a:lnTo>
                  <a:cubicBezTo>
                    <a:pt x="531267" y="648996"/>
                    <a:pt x="532867" y="648767"/>
                    <a:pt x="534238" y="648767"/>
                  </a:cubicBezTo>
                  <a:cubicBezTo>
                    <a:pt x="535610" y="648767"/>
                    <a:pt x="536982" y="648538"/>
                    <a:pt x="538353" y="648081"/>
                  </a:cubicBezTo>
                  <a:close/>
                  <a:moveTo>
                    <a:pt x="1127455" y="638480"/>
                  </a:moveTo>
                  <a:cubicBezTo>
                    <a:pt x="1128827" y="638937"/>
                    <a:pt x="1130313" y="639166"/>
                    <a:pt x="1131913" y="639166"/>
                  </a:cubicBezTo>
                  <a:cubicBezTo>
                    <a:pt x="1133513" y="639166"/>
                    <a:pt x="1134999" y="639166"/>
                    <a:pt x="1136371" y="639166"/>
                  </a:cubicBezTo>
                  <a:lnTo>
                    <a:pt x="1136371" y="640537"/>
                  </a:lnTo>
                  <a:cubicBezTo>
                    <a:pt x="1136828" y="640080"/>
                    <a:pt x="1137285" y="639852"/>
                    <a:pt x="1137742" y="639852"/>
                  </a:cubicBezTo>
                  <a:cubicBezTo>
                    <a:pt x="1138199" y="639852"/>
                    <a:pt x="1138657" y="639623"/>
                    <a:pt x="1139114" y="639166"/>
                  </a:cubicBezTo>
                  <a:lnTo>
                    <a:pt x="1139114" y="638480"/>
                  </a:lnTo>
                  <a:cubicBezTo>
                    <a:pt x="1141400" y="640766"/>
                    <a:pt x="1144600" y="642366"/>
                    <a:pt x="1148715" y="643281"/>
                  </a:cubicBezTo>
                  <a:cubicBezTo>
                    <a:pt x="1152830" y="644195"/>
                    <a:pt x="1154887" y="646481"/>
                    <a:pt x="1154887" y="650139"/>
                  </a:cubicBezTo>
                  <a:lnTo>
                    <a:pt x="1155573" y="651510"/>
                  </a:lnTo>
                  <a:cubicBezTo>
                    <a:pt x="1156488" y="651967"/>
                    <a:pt x="1157402" y="652653"/>
                    <a:pt x="1158316" y="653568"/>
                  </a:cubicBezTo>
                  <a:lnTo>
                    <a:pt x="1158316" y="663169"/>
                  </a:lnTo>
                  <a:cubicBezTo>
                    <a:pt x="1158774" y="664083"/>
                    <a:pt x="1159231" y="665226"/>
                    <a:pt x="1159688" y="666598"/>
                  </a:cubicBezTo>
                  <a:cubicBezTo>
                    <a:pt x="1160145" y="667969"/>
                    <a:pt x="1160374" y="669341"/>
                    <a:pt x="1160374" y="670713"/>
                  </a:cubicBezTo>
                  <a:cubicBezTo>
                    <a:pt x="1160374" y="672541"/>
                    <a:pt x="1159802" y="674256"/>
                    <a:pt x="1158659" y="675856"/>
                  </a:cubicBezTo>
                  <a:cubicBezTo>
                    <a:pt x="1157516" y="677456"/>
                    <a:pt x="1156945" y="679399"/>
                    <a:pt x="1156945" y="681685"/>
                  </a:cubicBezTo>
                  <a:lnTo>
                    <a:pt x="1155573" y="681685"/>
                  </a:lnTo>
                  <a:cubicBezTo>
                    <a:pt x="1155573" y="683057"/>
                    <a:pt x="1155345" y="683971"/>
                    <a:pt x="1154887" y="684429"/>
                  </a:cubicBezTo>
                  <a:lnTo>
                    <a:pt x="1154202" y="685800"/>
                  </a:lnTo>
                  <a:lnTo>
                    <a:pt x="1152144" y="685800"/>
                  </a:lnTo>
                  <a:cubicBezTo>
                    <a:pt x="1152144" y="687629"/>
                    <a:pt x="1151687" y="688543"/>
                    <a:pt x="1150773" y="688543"/>
                  </a:cubicBezTo>
                  <a:cubicBezTo>
                    <a:pt x="1149858" y="688543"/>
                    <a:pt x="1148944" y="689001"/>
                    <a:pt x="1148029" y="689915"/>
                  </a:cubicBezTo>
                  <a:lnTo>
                    <a:pt x="1148715" y="693344"/>
                  </a:lnTo>
                  <a:cubicBezTo>
                    <a:pt x="1146886" y="694258"/>
                    <a:pt x="1144715" y="694944"/>
                    <a:pt x="1142200" y="695401"/>
                  </a:cubicBezTo>
                  <a:cubicBezTo>
                    <a:pt x="1139685" y="695859"/>
                    <a:pt x="1138428" y="696773"/>
                    <a:pt x="1138428" y="698145"/>
                  </a:cubicBezTo>
                  <a:lnTo>
                    <a:pt x="1133628" y="698830"/>
                  </a:lnTo>
                  <a:cubicBezTo>
                    <a:pt x="1132713" y="699745"/>
                    <a:pt x="1132142" y="700545"/>
                    <a:pt x="1131913" y="701231"/>
                  </a:cubicBezTo>
                  <a:cubicBezTo>
                    <a:pt x="1131684" y="701917"/>
                    <a:pt x="1130427" y="702259"/>
                    <a:pt x="1128141" y="702259"/>
                  </a:cubicBezTo>
                  <a:lnTo>
                    <a:pt x="1128141" y="703631"/>
                  </a:lnTo>
                  <a:cubicBezTo>
                    <a:pt x="1127684" y="703631"/>
                    <a:pt x="1126541" y="703860"/>
                    <a:pt x="1124712" y="704317"/>
                  </a:cubicBezTo>
                  <a:cubicBezTo>
                    <a:pt x="1123341" y="704774"/>
                    <a:pt x="1121626" y="705231"/>
                    <a:pt x="1119569" y="705688"/>
                  </a:cubicBezTo>
                  <a:cubicBezTo>
                    <a:pt x="1117511" y="706146"/>
                    <a:pt x="1114882" y="706603"/>
                    <a:pt x="1111682" y="707060"/>
                  </a:cubicBezTo>
                  <a:lnTo>
                    <a:pt x="1111682" y="705688"/>
                  </a:lnTo>
                  <a:cubicBezTo>
                    <a:pt x="1108939" y="705688"/>
                    <a:pt x="1106881" y="705460"/>
                    <a:pt x="1105510" y="705003"/>
                  </a:cubicBezTo>
                  <a:lnTo>
                    <a:pt x="1105510" y="704317"/>
                  </a:lnTo>
                  <a:cubicBezTo>
                    <a:pt x="1103224" y="703860"/>
                    <a:pt x="1101166" y="702488"/>
                    <a:pt x="1099338" y="700202"/>
                  </a:cubicBezTo>
                  <a:cubicBezTo>
                    <a:pt x="1097509" y="697916"/>
                    <a:pt x="1096023" y="695516"/>
                    <a:pt x="1094880" y="693001"/>
                  </a:cubicBezTo>
                  <a:cubicBezTo>
                    <a:pt x="1093737" y="690487"/>
                    <a:pt x="1092822" y="687972"/>
                    <a:pt x="1092137" y="685457"/>
                  </a:cubicBezTo>
                  <a:cubicBezTo>
                    <a:pt x="1091451" y="682943"/>
                    <a:pt x="1091108" y="681228"/>
                    <a:pt x="1091108" y="680314"/>
                  </a:cubicBezTo>
                  <a:lnTo>
                    <a:pt x="1090422" y="680314"/>
                  </a:lnTo>
                  <a:cubicBezTo>
                    <a:pt x="1089508" y="679399"/>
                    <a:pt x="1089051" y="678371"/>
                    <a:pt x="1089051" y="677228"/>
                  </a:cubicBezTo>
                  <a:cubicBezTo>
                    <a:pt x="1089051" y="676085"/>
                    <a:pt x="1089051" y="675056"/>
                    <a:pt x="1089051" y="674142"/>
                  </a:cubicBezTo>
                  <a:lnTo>
                    <a:pt x="1091108" y="673456"/>
                  </a:lnTo>
                  <a:lnTo>
                    <a:pt x="1091794" y="669341"/>
                  </a:lnTo>
                  <a:lnTo>
                    <a:pt x="1093165" y="669341"/>
                  </a:lnTo>
                  <a:lnTo>
                    <a:pt x="1093165" y="665912"/>
                  </a:lnTo>
                  <a:lnTo>
                    <a:pt x="1095223" y="661797"/>
                  </a:lnTo>
                  <a:lnTo>
                    <a:pt x="1096594" y="661797"/>
                  </a:lnTo>
                  <a:lnTo>
                    <a:pt x="1097280" y="659054"/>
                  </a:lnTo>
                  <a:lnTo>
                    <a:pt x="1099338" y="659054"/>
                  </a:lnTo>
                  <a:lnTo>
                    <a:pt x="1105510" y="650139"/>
                  </a:lnTo>
                  <a:lnTo>
                    <a:pt x="1106881" y="650139"/>
                  </a:lnTo>
                  <a:cubicBezTo>
                    <a:pt x="1107339" y="649681"/>
                    <a:pt x="1107567" y="649339"/>
                    <a:pt x="1107567" y="649110"/>
                  </a:cubicBezTo>
                  <a:cubicBezTo>
                    <a:pt x="1107567" y="648881"/>
                    <a:pt x="1107796" y="648538"/>
                    <a:pt x="1108253" y="648081"/>
                  </a:cubicBezTo>
                  <a:lnTo>
                    <a:pt x="1109625" y="648081"/>
                  </a:lnTo>
                  <a:cubicBezTo>
                    <a:pt x="1110996" y="646710"/>
                    <a:pt x="1112025" y="646024"/>
                    <a:pt x="1112711" y="646024"/>
                  </a:cubicBezTo>
                  <a:cubicBezTo>
                    <a:pt x="1113396" y="646024"/>
                    <a:pt x="1114425" y="645567"/>
                    <a:pt x="1115797" y="644652"/>
                  </a:cubicBezTo>
                  <a:lnTo>
                    <a:pt x="1115797" y="643966"/>
                  </a:lnTo>
                  <a:cubicBezTo>
                    <a:pt x="1118083" y="643052"/>
                    <a:pt x="1119683" y="642252"/>
                    <a:pt x="1120597" y="641566"/>
                  </a:cubicBezTo>
                  <a:cubicBezTo>
                    <a:pt x="1121512" y="640880"/>
                    <a:pt x="1123112" y="640537"/>
                    <a:pt x="1125398" y="640537"/>
                  </a:cubicBezTo>
                  <a:lnTo>
                    <a:pt x="1125398" y="639166"/>
                  </a:lnTo>
                  <a:close/>
                  <a:moveTo>
                    <a:pt x="480746" y="635737"/>
                  </a:moveTo>
                  <a:lnTo>
                    <a:pt x="481432" y="638480"/>
                  </a:lnTo>
                  <a:cubicBezTo>
                    <a:pt x="482803" y="640766"/>
                    <a:pt x="483489" y="643052"/>
                    <a:pt x="483489" y="645338"/>
                  </a:cubicBezTo>
                  <a:lnTo>
                    <a:pt x="482803" y="650139"/>
                  </a:lnTo>
                  <a:lnTo>
                    <a:pt x="481432" y="650139"/>
                  </a:lnTo>
                  <a:cubicBezTo>
                    <a:pt x="481889" y="652882"/>
                    <a:pt x="482118" y="655511"/>
                    <a:pt x="482118" y="658025"/>
                  </a:cubicBezTo>
                  <a:cubicBezTo>
                    <a:pt x="482118" y="660540"/>
                    <a:pt x="482346" y="663169"/>
                    <a:pt x="482803" y="665912"/>
                  </a:cubicBezTo>
                  <a:lnTo>
                    <a:pt x="484175" y="670713"/>
                  </a:lnTo>
                  <a:cubicBezTo>
                    <a:pt x="485547" y="673913"/>
                    <a:pt x="488290" y="676428"/>
                    <a:pt x="492405" y="678256"/>
                  </a:cubicBezTo>
                  <a:lnTo>
                    <a:pt x="492405" y="679628"/>
                  </a:lnTo>
                  <a:lnTo>
                    <a:pt x="495148" y="679628"/>
                  </a:lnTo>
                  <a:cubicBezTo>
                    <a:pt x="496977" y="681457"/>
                    <a:pt x="498234" y="682257"/>
                    <a:pt x="498920" y="682028"/>
                  </a:cubicBezTo>
                  <a:cubicBezTo>
                    <a:pt x="499605" y="681800"/>
                    <a:pt x="500634" y="682143"/>
                    <a:pt x="502006" y="683057"/>
                  </a:cubicBezTo>
                  <a:lnTo>
                    <a:pt x="504063" y="684429"/>
                  </a:lnTo>
                  <a:lnTo>
                    <a:pt x="504749" y="684429"/>
                  </a:lnTo>
                  <a:cubicBezTo>
                    <a:pt x="505663" y="684429"/>
                    <a:pt x="506692" y="684200"/>
                    <a:pt x="507835" y="683743"/>
                  </a:cubicBezTo>
                  <a:cubicBezTo>
                    <a:pt x="508978" y="683286"/>
                    <a:pt x="510007" y="683057"/>
                    <a:pt x="510921" y="683057"/>
                  </a:cubicBezTo>
                  <a:lnTo>
                    <a:pt x="511607" y="683743"/>
                  </a:lnTo>
                  <a:lnTo>
                    <a:pt x="511607" y="684429"/>
                  </a:lnTo>
                  <a:cubicBezTo>
                    <a:pt x="512064" y="684429"/>
                    <a:pt x="512521" y="684086"/>
                    <a:pt x="512979" y="683400"/>
                  </a:cubicBezTo>
                  <a:cubicBezTo>
                    <a:pt x="513436" y="682714"/>
                    <a:pt x="514350" y="681914"/>
                    <a:pt x="515722" y="681000"/>
                  </a:cubicBezTo>
                  <a:lnTo>
                    <a:pt x="517779" y="679628"/>
                  </a:lnTo>
                  <a:cubicBezTo>
                    <a:pt x="518236" y="679171"/>
                    <a:pt x="518579" y="678942"/>
                    <a:pt x="518808" y="678942"/>
                  </a:cubicBezTo>
                  <a:cubicBezTo>
                    <a:pt x="519036" y="678942"/>
                    <a:pt x="519379" y="678714"/>
                    <a:pt x="519837" y="678256"/>
                  </a:cubicBezTo>
                  <a:lnTo>
                    <a:pt x="519837" y="676885"/>
                  </a:lnTo>
                  <a:lnTo>
                    <a:pt x="521894" y="675513"/>
                  </a:lnTo>
                  <a:lnTo>
                    <a:pt x="523266" y="672084"/>
                  </a:lnTo>
                  <a:cubicBezTo>
                    <a:pt x="524180" y="669798"/>
                    <a:pt x="524751" y="667969"/>
                    <a:pt x="524980" y="666598"/>
                  </a:cubicBezTo>
                  <a:cubicBezTo>
                    <a:pt x="525209" y="665226"/>
                    <a:pt x="526466" y="664083"/>
                    <a:pt x="528752" y="663169"/>
                  </a:cubicBezTo>
                  <a:cubicBezTo>
                    <a:pt x="529209" y="664083"/>
                    <a:pt x="529438" y="665226"/>
                    <a:pt x="529438" y="666598"/>
                  </a:cubicBezTo>
                  <a:cubicBezTo>
                    <a:pt x="526695" y="668884"/>
                    <a:pt x="525323" y="672541"/>
                    <a:pt x="525323" y="677571"/>
                  </a:cubicBezTo>
                  <a:cubicBezTo>
                    <a:pt x="525323" y="681685"/>
                    <a:pt x="526123" y="684086"/>
                    <a:pt x="527723" y="684772"/>
                  </a:cubicBezTo>
                  <a:cubicBezTo>
                    <a:pt x="529323" y="685457"/>
                    <a:pt x="531952" y="685800"/>
                    <a:pt x="535610" y="685800"/>
                  </a:cubicBezTo>
                  <a:cubicBezTo>
                    <a:pt x="536524" y="683057"/>
                    <a:pt x="537667" y="680542"/>
                    <a:pt x="539039" y="678256"/>
                  </a:cubicBezTo>
                  <a:cubicBezTo>
                    <a:pt x="540411" y="675970"/>
                    <a:pt x="542925" y="674827"/>
                    <a:pt x="546583" y="674827"/>
                  </a:cubicBezTo>
                  <a:cubicBezTo>
                    <a:pt x="547040" y="675742"/>
                    <a:pt x="547954" y="676199"/>
                    <a:pt x="549326" y="676199"/>
                  </a:cubicBezTo>
                  <a:cubicBezTo>
                    <a:pt x="549783" y="676199"/>
                    <a:pt x="551383" y="675742"/>
                    <a:pt x="554127" y="674827"/>
                  </a:cubicBezTo>
                  <a:lnTo>
                    <a:pt x="554127" y="673456"/>
                  </a:lnTo>
                  <a:lnTo>
                    <a:pt x="556184" y="673456"/>
                  </a:lnTo>
                  <a:cubicBezTo>
                    <a:pt x="558013" y="670713"/>
                    <a:pt x="559956" y="667512"/>
                    <a:pt x="562013" y="663855"/>
                  </a:cubicBezTo>
                  <a:cubicBezTo>
                    <a:pt x="564071" y="660197"/>
                    <a:pt x="566928" y="658368"/>
                    <a:pt x="570586" y="658368"/>
                  </a:cubicBezTo>
                  <a:cubicBezTo>
                    <a:pt x="571500" y="660197"/>
                    <a:pt x="572872" y="661569"/>
                    <a:pt x="574701" y="662483"/>
                  </a:cubicBezTo>
                  <a:lnTo>
                    <a:pt x="576758" y="662483"/>
                  </a:lnTo>
                  <a:cubicBezTo>
                    <a:pt x="576758" y="662940"/>
                    <a:pt x="576872" y="663283"/>
                    <a:pt x="577101" y="663512"/>
                  </a:cubicBezTo>
                  <a:cubicBezTo>
                    <a:pt x="577329" y="663740"/>
                    <a:pt x="577444" y="664083"/>
                    <a:pt x="577444" y="664540"/>
                  </a:cubicBezTo>
                  <a:cubicBezTo>
                    <a:pt x="581101" y="663626"/>
                    <a:pt x="583616" y="662597"/>
                    <a:pt x="584988" y="661454"/>
                  </a:cubicBezTo>
                  <a:cubicBezTo>
                    <a:pt x="586359" y="660311"/>
                    <a:pt x="587959" y="658597"/>
                    <a:pt x="589788" y="656311"/>
                  </a:cubicBezTo>
                  <a:lnTo>
                    <a:pt x="591846" y="656311"/>
                  </a:lnTo>
                  <a:cubicBezTo>
                    <a:pt x="593674" y="659968"/>
                    <a:pt x="595846" y="662026"/>
                    <a:pt x="598361" y="662483"/>
                  </a:cubicBezTo>
                  <a:cubicBezTo>
                    <a:pt x="600875" y="662940"/>
                    <a:pt x="603733" y="663626"/>
                    <a:pt x="606933" y="664540"/>
                  </a:cubicBezTo>
                  <a:lnTo>
                    <a:pt x="608305" y="662483"/>
                  </a:lnTo>
                  <a:cubicBezTo>
                    <a:pt x="610134" y="662483"/>
                    <a:pt x="611734" y="662369"/>
                    <a:pt x="613105" y="662140"/>
                  </a:cubicBezTo>
                  <a:cubicBezTo>
                    <a:pt x="614477" y="661912"/>
                    <a:pt x="615849" y="661797"/>
                    <a:pt x="617220" y="661797"/>
                  </a:cubicBezTo>
                  <a:cubicBezTo>
                    <a:pt x="618135" y="663169"/>
                    <a:pt x="618935" y="664426"/>
                    <a:pt x="619620" y="665569"/>
                  </a:cubicBezTo>
                  <a:cubicBezTo>
                    <a:pt x="620306" y="666712"/>
                    <a:pt x="621106" y="667969"/>
                    <a:pt x="622021" y="669341"/>
                  </a:cubicBezTo>
                  <a:lnTo>
                    <a:pt x="623392" y="669341"/>
                  </a:lnTo>
                  <a:cubicBezTo>
                    <a:pt x="623850" y="670255"/>
                    <a:pt x="624535" y="671170"/>
                    <a:pt x="625450" y="672084"/>
                  </a:cubicBezTo>
                  <a:lnTo>
                    <a:pt x="628193" y="672084"/>
                  </a:lnTo>
                  <a:lnTo>
                    <a:pt x="628193" y="673456"/>
                  </a:lnTo>
                  <a:lnTo>
                    <a:pt x="634365" y="674827"/>
                  </a:lnTo>
                  <a:cubicBezTo>
                    <a:pt x="634365" y="675285"/>
                    <a:pt x="634479" y="675628"/>
                    <a:pt x="634708" y="675856"/>
                  </a:cubicBezTo>
                  <a:cubicBezTo>
                    <a:pt x="634937" y="676085"/>
                    <a:pt x="635051" y="676428"/>
                    <a:pt x="635051" y="676885"/>
                  </a:cubicBezTo>
                  <a:lnTo>
                    <a:pt x="637108" y="677571"/>
                  </a:lnTo>
                  <a:cubicBezTo>
                    <a:pt x="638023" y="678485"/>
                    <a:pt x="638480" y="678714"/>
                    <a:pt x="638480" y="678256"/>
                  </a:cubicBezTo>
                  <a:cubicBezTo>
                    <a:pt x="638480" y="677799"/>
                    <a:pt x="638937" y="678256"/>
                    <a:pt x="639852" y="679628"/>
                  </a:cubicBezTo>
                  <a:lnTo>
                    <a:pt x="641909" y="683057"/>
                  </a:lnTo>
                  <a:cubicBezTo>
                    <a:pt x="642366" y="683971"/>
                    <a:pt x="642595" y="685000"/>
                    <a:pt x="642595" y="686143"/>
                  </a:cubicBezTo>
                  <a:cubicBezTo>
                    <a:pt x="642595" y="687286"/>
                    <a:pt x="642823" y="688315"/>
                    <a:pt x="643281" y="689229"/>
                  </a:cubicBezTo>
                  <a:lnTo>
                    <a:pt x="643966" y="690601"/>
                  </a:lnTo>
                  <a:cubicBezTo>
                    <a:pt x="644424" y="691058"/>
                    <a:pt x="644766" y="691287"/>
                    <a:pt x="644995" y="691287"/>
                  </a:cubicBezTo>
                  <a:cubicBezTo>
                    <a:pt x="645224" y="691287"/>
                    <a:pt x="645567" y="691515"/>
                    <a:pt x="646024" y="691972"/>
                  </a:cubicBezTo>
                  <a:lnTo>
                    <a:pt x="646024" y="694716"/>
                  </a:lnTo>
                  <a:cubicBezTo>
                    <a:pt x="646938" y="695630"/>
                    <a:pt x="647738" y="696316"/>
                    <a:pt x="648424" y="696773"/>
                  </a:cubicBezTo>
                  <a:cubicBezTo>
                    <a:pt x="649110" y="697230"/>
                    <a:pt x="649910" y="697916"/>
                    <a:pt x="650824" y="698830"/>
                  </a:cubicBezTo>
                  <a:lnTo>
                    <a:pt x="652196" y="704317"/>
                  </a:lnTo>
                  <a:cubicBezTo>
                    <a:pt x="652653" y="704317"/>
                    <a:pt x="652882" y="704431"/>
                    <a:pt x="652882" y="704660"/>
                  </a:cubicBezTo>
                  <a:cubicBezTo>
                    <a:pt x="652882" y="704888"/>
                    <a:pt x="653110" y="705003"/>
                    <a:pt x="653568" y="705003"/>
                  </a:cubicBezTo>
                  <a:lnTo>
                    <a:pt x="653568" y="707060"/>
                  </a:lnTo>
                  <a:cubicBezTo>
                    <a:pt x="655396" y="707060"/>
                    <a:pt x="656311" y="708432"/>
                    <a:pt x="656311" y="711175"/>
                  </a:cubicBezTo>
                  <a:lnTo>
                    <a:pt x="656997" y="711175"/>
                  </a:lnTo>
                  <a:cubicBezTo>
                    <a:pt x="656997" y="713461"/>
                    <a:pt x="656997" y="715518"/>
                    <a:pt x="656997" y="717347"/>
                  </a:cubicBezTo>
                  <a:cubicBezTo>
                    <a:pt x="656997" y="719176"/>
                    <a:pt x="656768" y="721233"/>
                    <a:pt x="656311" y="723519"/>
                  </a:cubicBezTo>
                  <a:lnTo>
                    <a:pt x="656997" y="723519"/>
                  </a:lnTo>
                  <a:cubicBezTo>
                    <a:pt x="658368" y="726262"/>
                    <a:pt x="659054" y="728777"/>
                    <a:pt x="659054" y="731063"/>
                  </a:cubicBezTo>
                  <a:cubicBezTo>
                    <a:pt x="658597" y="731520"/>
                    <a:pt x="658140" y="732092"/>
                    <a:pt x="657682" y="732778"/>
                  </a:cubicBezTo>
                  <a:cubicBezTo>
                    <a:pt x="657225" y="733463"/>
                    <a:pt x="656768" y="734035"/>
                    <a:pt x="656311" y="734492"/>
                  </a:cubicBezTo>
                  <a:lnTo>
                    <a:pt x="653568" y="735178"/>
                  </a:lnTo>
                  <a:cubicBezTo>
                    <a:pt x="652653" y="736092"/>
                    <a:pt x="651967" y="736892"/>
                    <a:pt x="651510" y="737578"/>
                  </a:cubicBezTo>
                  <a:cubicBezTo>
                    <a:pt x="651053" y="738264"/>
                    <a:pt x="650824" y="739750"/>
                    <a:pt x="650824" y="742036"/>
                  </a:cubicBezTo>
                  <a:cubicBezTo>
                    <a:pt x="652196" y="742950"/>
                    <a:pt x="653110" y="743636"/>
                    <a:pt x="653568" y="744093"/>
                  </a:cubicBezTo>
                  <a:cubicBezTo>
                    <a:pt x="654025" y="744550"/>
                    <a:pt x="654939" y="745236"/>
                    <a:pt x="656311" y="746151"/>
                  </a:cubicBezTo>
                  <a:cubicBezTo>
                    <a:pt x="656768" y="747065"/>
                    <a:pt x="656997" y="748437"/>
                    <a:pt x="656997" y="750265"/>
                  </a:cubicBezTo>
                  <a:cubicBezTo>
                    <a:pt x="655168" y="752094"/>
                    <a:pt x="654025" y="753009"/>
                    <a:pt x="653568" y="753009"/>
                  </a:cubicBezTo>
                  <a:cubicBezTo>
                    <a:pt x="652653" y="753009"/>
                    <a:pt x="652082" y="752894"/>
                    <a:pt x="651853" y="752666"/>
                  </a:cubicBezTo>
                  <a:cubicBezTo>
                    <a:pt x="651624" y="752437"/>
                    <a:pt x="651282" y="752323"/>
                    <a:pt x="650824" y="752323"/>
                  </a:cubicBezTo>
                  <a:cubicBezTo>
                    <a:pt x="649910" y="752323"/>
                    <a:pt x="649224" y="753466"/>
                    <a:pt x="648767" y="755752"/>
                  </a:cubicBezTo>
                  <a:lnTo>
                    <a:pt x="647395" y="755752"/>
                  </a:lnTo>
                  <a:lnTo>
                    <a:pt x="647395" y="762610"/>
                  </a:lnTo>
                  <a:cubicBezTo>
                    <a:pt x="647395" y="763067"/>
                    <a:pt x="646595" y="763753"/>
                    <a:pt x="644995" y="764667"/>
                  </a:cubicBezTo>
                  <a:cubicBezTo>
                    <a:pt x="643395" y="765582"/>
                    <a:pt x="642366" y="766039"/>
                    <a:pt x="641909" y="766039"/>
                  </a:cubicBezTo>
                  <a:lnTo>
                    <a:pt x="641909" y="770154"/>
                  </a:lnTo>
                  <a:lnTo>
                    <a:pt x="643281" y="770154"/>
                  </a:lnTo>
                  <a:lnTo>
                    <a:pt x="643281" y="771525"/>
                  </a:lnTo>
                  <a:lnTo>
                    <a:pt x="641909" y="771525"/>
                  </a:lnTo>
                  <a:lnTo>
                    <a:pt x="641223" y="777697"/>
                  </a:lnTo>
                  <a:cubicBezTo>
                    <a:pt x="640309" y="778612"/>
                    <a:pt x="638937" y="779069"/>
                    <a:pt x="637108" y="779069"/>
                  </a:cubicBezTo>
                  <a:cubicBezTo>
                    <a:pt x="635737" y="779069"/>
                    <a:pt x="634594" y="778840"/>
                    <a:pt x="633679" y="778383"/>
                  </a:cubicBezTo>
                  <a:lnTo>
                    <a:pt x="633679" y="779755"/>
                  </a:lnTo>
                  <a:lnTo>
                    <a:pt x="629565" y="779755"/>
                  </a:lnTo>
                  <a:lnTo>
                    <a:pt x="628193" y="782498"/>
                  </a:lnTo>
                  <a:cubicBezTo>
                    <a:pt x="627279" y="783870"/>
                    <a:pt x="626707" y="784784"/>
                    <a:pt x="626478" y="785241"/>
                  </a:cubicBezTo>
                  <a:cubicBezTo>
                    <a:pt x="626250" y="785698"/>
                    <a:pt x="624993" y="785927"/>
                    <a:pt x="622707" y="785927"/>
                  </a:cubicBezTo>
                  <a:lnTo>
                    <a:pt x="619278" y="785241"/>
                  </a:lnTo>
                  <a:cubicBezTo>
                    <a:pt x="617906" y="787527"/>
                    <a:pt x="616649" y="790270"/>
                    <a:pt x="615506" y="793471"/>
                  </a:cubicBezTo>
                  <a:cubicBezTo>
                    <a:pt x="614363" y="796671"/>
                    <a:pt x="612191" y="798271"/>
                    <a:pt x="608991" y="798271"/>
                  </a:cubicBezTo>
                  <a:cubicBezTo>
                    <a:pt x="607162" y="798271"/>
                    <a:pt x="605562" y="798157"/>
                    <a:pt x="604190" y="797929"/>
                  </a:cubicBezTo>
                  <a:cubicBezTo>
                    <a:pt x="602818" y="797700"/>
                    <a:pt x="600990" y="797586"/>
                    <a:pt x="598704" y="797586"/>
                  </a:cubicBezTo>
                  <a:lnTo>
                    <a:pt x="593217" y="797586"/>
                  </a:lnTo>
                  <a:lnTo>
                    <a:pt x="593217" y="798271"/>
                  </a:lnTo>
                  <a:lnTo>
                    <a:pt x="591846" y="798271"/>
                  </a:lnTo>
                  <a:lnTo>
                    <a:pt x="589102" y="797586"/>
                  </a:lnTo>
                  <a:cubicBezTo>
                    <a:pt x="588188" y="801243"/>
                    <a:pt x="587502" y="804787"/>
                    <a:pt x="587045" y="808216"/>
                  </a:cubicBezTo>
                  <a:cubicBezTo>
                    <a:pt x="586588" y="811645"/>
                    <a:pt x="586131" y="815188"/>
                    <a:pt x="585673" y="818845"/>
                  </a:cubicBezTo>
                  <a:cubicBezTo>
                    <a:pt x="587502" y="819760"/>
                    <a:pt x="588874" y="820674"/>
                    <a:pt x="589788" y="821589"/>
                  </a:cubicBezTo>
                  <a:cubicBezTo>
                    <a:pt x="590703" y="822503"/>
                    <a:pt x="592303" y="823189"/>
                    <a:pt x="594589" y="823646"/>
                  </a:cubicBezTo>
                  <a:lnTo>
                    <a:pt x="594589" y="829132"/>
                  </a:lnTo>
                  <a:cubicBezTo>
                    <a:pt x="593674" y="829590"/>
                    <a:pt x="593217" y="830047"/>
                    <a:pt x="593217" y="830504"/>
                  </a:cubicBezTo>
                  <a:cubicBezTo>
                    <a:pt x="593217" y="830961"/>
                    <a:pt x="592989" y="831190"/>
                    <a:pt x="592531" y="831190"/>
                  </a:cubicBezTo>
                  <a:lnTo>
                    <a:pt x="590474" y="831876"/>
                  </a:lnTo>
                  <a:cubicBezTo>
                    <a:pt x="589560" y="831876"/>
                    <a:pt x="589102" y="831761"/>
                    <a:pt x="589102" y="831533"/>
                  </a:cubicBezTo>
                  <a:cubicBezTo>
                    <a:pt x="589102" y="831304"/>
                    <a:pt x="588417" y="831190"/>
                    <a:pt x="587045" y="831190"/>
                  </a:cubicBezTo>
                  <a:cubicBezTo>
                    <a:pt x="582016" y="831190"/>
                    <a:pt x="579501" y="832104"/>
                    <a:pt x="579501" y="833933"/>
                  </a:cubicBezTo>
                  <a:lnTo>
                    <a:pt x="579501" y="835305"/>
                  </a:lnTo>
                  <a:lnTo>
                    <a:pt x="578130" y="835305"/>
                  </a:lnTo>
                  <a:cubicBezTo>
                    <a:pt x="578587" y="837133"/>
                    <a:pt x="578815" y="838848"/>
                    <a:pt x="578815" y="840448"/>
                  </a:cubicBezTo>
                  <a:cubicBezTo>
                    <a:pt x="578815" y="842048"/>
                    <a:pt x="579044" y="843534"/>
                    <a:pt x="579501" y="844906"/>
                  </a:cubicBezTo>
                  <a:lnTo>
                    <a:pt x="578130" y="844906"/>
                  </a:lnTo>
                  <a:cubicBezTo>
                    <a:pt x="578130" y="847192"/>
                    <a:pt x="577787" y="848678"/>
                    <a:pt x="577101" y="849364"/>
                  </a:cubicBezTo>
                  <a:cubicBezTo>
                    <a:pt x="576415" y="850049"/>
                    <a:pt x="575615" y="850849"/>
                    <a:pt x="574701" y="851764"/>
                  </a:cubicBezTo>
                  <a:lnTo>
                    <a:pt x="574015" y="853821"/>
                  </a:lnTo>
                  <a:cubicBezTo>
                    <a:pt x="574015" y="855193"/>
                    <a:pt x="574243" y="855879"/>
                    <a:pt x="574701" y="855879"/>
                  </a:cubicBezTo>
                  <a:lnTo>
                    <a:pt x="575386" y="859993"/>
                  </a:lnTo>
                  <a:cubicBezTo>
                    <a:pt x="576301" y="861365"/>
                    <a:pt x="576758" y="863651"/>
                    <a:pt x="576758" y="866851"/>
                  </a:cubicBezTo>
                  <a:cubicBezTo>
                    <a:pt x="575386" y="867766"/>
                    <a:pt x="574358" y="868452"/>
                    <a:pt x="573672" y="868909"/>
                  </a:cubicBezTo>
                  <a:cubicBezTo>
                    <a:pt x="572986" y="869366"/>
                    <a:pt x="571500" y="869823"/>
                    <a:pt x="569214" y="870280"/>
                  </a:cubicBezTo>
                  <a:cubicBezTo>
                    <a:pt x="568300" y="869366"/>
                    <a:pt x="567385" y="868566"/>
                    <a:pt x="566471" y="867880"/>
                  </a:cubicBezTo>
                  <a:cubicBezTo>
                    <a:pt x="565557" y="867194"/>
                    <a:pt x="564642" y="866851"/>
                    <a:pt x="563728" y="866851"/>
                  </a:cubicBezTo>
                  <a:cubicBezTo>
                    <a:pt x="563271" y="866851"/>
                    <a:pt x="562813" y="867080"/>
                    <a:pt x="562356" y="867537"/>
                  </a:cubicBezTo>
                  <a:lnTo>
                    <a:pt x="559613" y="867537"/>
                  </a:lnTo>
                  <a:cubicBezTo>
                    <a:pt x="558699" y="868909"/>
                    <a:pt x="556870" y="870966"/>
                    <a:pt x="554127" y="873709"/>
                  </a:cubicBezTo>
                  <a:lnTo>
                    <a:pt x="552755" y="877824"/>
                  </a:lnTo>
                  <a:cubicBezTo>
                    <a:pt x="552298" y="878739"/>
                    <a:pt x="552069" y="880110"/>
                    <a:pt x="552069" y="881939"/>
                  </a:cubicBezTo>
                  <a:lnTo>
                    <a:pt x="550698" y="881939"/>
                  </a:lnTo>
                  <a:cubicBezTo>
                    <a:pt x="549783" y="883311"/>
                    <a:pt x="549555" y="883768"/>
                    <a:pt x="550012" y="883311"/>
                  </a:cubicBezTo>
                  <a:cubicBezTo>
                    <a:pt x="550469" y="882853"/>
                    <a:pt x="550240" y="883082"/>
                    <a:pt x="549326" y="883996"/>
                  </a:cubicBezTo>
                  <a:lnTo>
                    <a:pt x="549326" y="885368"/>
                  </a:lnTo>
                  <a:lnTo>
                    <a:pt x="543840" y="886054"/>
                  </a:lnTo>
                  <a:cubicBezTo>
                    <a:pt x="543382" y="886968"/>
                    <a:pt x="542925" y="887540"/>
                    <a:pt x="542468" y="887768"/>
                  </a:cubicBezTo>
                  <a:cubicBezTo>
                    <a:pt x="542011" y="887997"/>
                    <a:pt x="541554" y="888568"/>
                    <a:pt x="541096" y="889483"/>
                  </a:cubicBezTo>
                  <a:lnTo>
                    <a:pt x="540411" y="891540"/>
                  </a:lnTo>
                  <a:lnTo>
                    <a:pt x="538353" y="891540"/>
                  </a:lnTo>
                  <a:lnTo>
                    <a:pt x="538353" y="892912"/>
                  </a:lnTo>
                  <a:cubicBezTo>
                    <a:pt x="536067" y="893826"/>
                    <a:pt x="534581" y="894741"/>
                    <a:pt x="533895" y="895655"/>
                  </a:cubicBezTo>
                  <a:cubicBezTo>
                    <a:pt x="533210" y="896569"/>
                    <a:pt x="531267" y="897255"/>
                    <a:pt x="528066" y="897712"/>
                  </a:cubicBezTo>
                  <a:cubicBezTo>
                    <a:pt x="527152" y="896798"/>
                    <a:pt x="526352" y="895655"/>
                    <a:pt x="525666" y="894283"/>
                  </a:cubicBezTo>
                  <a:cubicBezTo>
                    <a:pt x="524980" y="892912"/>
                    <a:pt x="523723" y="892226"/>
                    <a:pt x="521894" y="892226"/>
                  </a:cubicBezTo>
                  <a:lnTo>
                    <a:pt x="521894" y="891540"/>
                  </a:lnTo>
                  <a:cubicBezTo>
                    <a:pt x="517322" y="891540"/>
                    <a:pt x="514464" y="892226"/>
                    <a:pt x="513321" y="893598"/>
                  </a:cubicBezTo>
                  <a:cubicBezTo>
                    <a:pt x="512178" y="894969"/>
                    <a:pt x="511493" y="896569"/>
                    <a:pt x="511264" y="898398"/>
                  </a:cubicBezTo>
                  <a:cubicBezTo>
                    <a:pt x="511035" y="900227"/>
                    <a:pt x="510578" y="901827"/>
                    <a:pt x="509892" y="903199"/>
                  </a:cubicBezTo>
                  <a:cubicBezTo>
                    <a:pt x="509207" y="904570"/>
                    <a:pt x="507264" y="905256"/>
                    <a:pt x="504063" y="905256"/>
                  </a:cubicBezTo>
                  <a:cubicBezTo>
                    <a:pt x="503149" y="905256"/>
                    <a:pt x="502463" y="905028"/>
                    <a:pt x="502006" y="904570"/>
                  </a:cubicBezTo>
                  <a:lnTo>
                    <a:pt x="501320" y="903199"/>
                  </a:lnTo>
                  <a:cubicBezTo>
                    <a:pt x="500406" y="902742"/>
                    <a:pt x="499377" y="902399"/>
                    <a:pt x="498234" y="902170"/>
                  </a:cubicBezTo>
                  <a:cubicBezTo>
                    <a:pt x="497091" y="901942"/>
                    <a:pt x="495376" y="901827"/>
                    <a:pt x="493090" y="901827"/>
                  </a:cubicBezTo>
                  <a:lnTo>
                    <a:pt x="493090" y="903199"/>
                  </a:lnTo>
                  <a:cubicBezTo>
                    <a:pt x="491262" y="904113"/>
                    <a:pt x="489776" y="904913"/>
                    <a:pt x="488633" y="905599"/>
                  </a:cubicBezTo>
                  <a:cubicBezTo>
                    <a:pt x="487490" y="906285"/>
                    <a:pt x="485775" y="906856"/>
                    <a:pt x="483489" y="907314"/>
                  </a:cubicBezTo>
                  <a:cubicBezTo>
                    <a:pt x="483032" y="905485"/>
                    <a:pt x="481432" y="904113"/>
                    <a:pt x="478689" y="903199"/>
                  </a:cubicBezTo>
                  <a:lnTo>
                    <a:pt x="477317" y="903199"/>
                  </a:lnTo>
                  <a:cubicBezTo>
                    <a:pt x="476860" y="902284"/>
                    <a:pt x="476174" y="901370"/>
                    <a:pt x="475260" y="900456"/>
                  </a:cubicBezTo>
                  <a:lnTo>
                    <a:pt x="467716" y="900456"/>
                  </a:lnTo>
                  <a:cubicBezTo>
                    <a:pt x="466801" y="904113"/>
                    <a:pt x="464287" y="905942"/>
                    <a:pt x="460172" y="905942"/>
                  </a:cubicBezTo>
                  <a:cubicBezTo>
                    <a:pt x="458343" y="905942"/>
                    <a:pt x="457200" y="905485"/>
                    <a:pt x="456743" y="904570"/>
                  </a:cubicBezTo>
                  <a:lnTo>
                    <a:pt x="455371" y="898398"/>
                  </a:lnTo>
                  <a:lnTo>
                    <a:pt x="454000" y="898398"/>
                  </a:lnTo>
                  <a:cubicBezTo>
                    <a:pt x="453085" y="896112"/>
                    <a:pt x="452171" y="894855"/>
                    <a:pt x="451257" y="894626"/>
                  </a:cubicBezTo>
                  <a:cubicBezTo>
                    <a:pt x="450342" y="894398"/>
                    <a:pt x="449885" y="893826"/>
                    <a:pt x="449885" y="892912"/>
                  </a:cubicBezTo>
                  <a:lnTo>
                    <a:pt x="443713" y="892226"/>
                  </a:lnTo>
                  <a:cubicBezTo>
                    <a:pt x="442798" y="892226"/>
                    <a:pt x="441541" y="892340"/>
                    <a:pt x="439941" y="892569"/>
                  </a:cubicBezTo>
                  <a:cubicBezTo>
                    <a:pt x="438341" y="892798"/>
                    <a:pt x="437083" y="892912"/>
                    <a:pt x="436169" y="892912"/>
                  </a:cubicBezTo>
                  <a:lnTo>
                    <a:pt x="432054" y="892912"/>
                  </a:lnTo>
                  <a:lnTo>
                    <a:pt x="432054" y="892226"/>
                  </a:lnTo>
                  <a:cubicBezTo>
                    <a:pt x="430683" y="892226"/>
                    <a:pt x="429311" y="892112"/>
                    <a:pt x="427939" y="891883"/>
                  </a:cubicBezTo>
                  <a:cubicBezTo>
                    <a:pt x="426568" y="891655"/>
                    <a:pt x="425196" y="891540"/>
                    <a:pt x="423825" y="891540"/>
                  </a:cubicBezTo>
                  <a:cubicBezTo>
                    <a:pt x="423367" y="893826"/>
                    <a:pt x="422682" y="895769"/>
                    <a:pt x="421767" y="897370"/>
                  </a:cubicBezTo>
                  <a:cubicBezTo>
                    <a:pt x="420853" y="898970"/>
                    <a:pt x="419938" y="900456"/>
                    <a:pt x="419024" y="901827"/>
                  </a:cubicBezTo>
                  <a:lnTo>
                    <a:pt x="419024" y="903885"/>
                  </a:lnTo>
                  <a:cubicBezTo>
                    <a:pt x="418567" y="903885"/>
                    <a:pt x="418224" y="903999"/>
                    <a:pt x="417995" y="904228"/>
                  </a:cubicBezTo>
                  <a:cubicBezTo>
                    <a:pt x="417767" y="904456"/>
                    <a:pt x="417424" y="904570"/>
                    <a:pt x="416967" y="904570"/>
                  </a:cubicBezTo>
                  <a:lnTo>
                    <a:pt x="416281" y="907314"/>
                  </a:lnTo>
                  <a:lnTo>
                    <a:pt x="412166" y="907314"/>
                  </a:lnTo>
                  <a:cubicBezTo>
                    <a:pt x="412623" y="905942"/>
                    <a:pt x="413080" y="905256"/>
                    <a:pt x="413538" y="905256"/>
                  </a:cubicBezTo>
                  <a:cubicBezTo>
                    <a:pt x="413995" y="905256"/>
                    <a:pt x="414223" y="905028"/>
                    <a:pt x="414223" y="904570"/>
                  </a:cubicBezTo>
                  <a:lnTo>
                    <a:pt x="413538" y="903885"/>
                  </a:lnTo>
                  <a:lnTo>
                    <a:pt x="414909" y="900456"/>
                  </a:lnTo>
                  <a:cubicBezTo>
                    <a:pt x="415366" y="899998"/>
                    <a:pt x="415595" y="899656"/>
                    <a:pt x="415595" y="899427"/>
                  </a:cubicBezTo>
                  <a:cubicBezTo>
                    <a:pt x="415595" y="899198"/>
                    <a:pt x="415824" y="898855"/>
                    <a:pt x="416281" y="898398"/>
                  </a:cubicBezTo>
                  <a:lnTo>
                    <a:pt x="417652" y="898398"/>
                  </a:lnTo>
                  <a:cubicBezTo>
                    <a:pt x="418110" y="897941"/>
                    <a:pt x="418338" y="897598"/>
                    <a:pt x="418338" y="897370"/>
                  </a:cubicBezTo>
                  <a:cubicBezTo>
                    <a:pt x="418338" y="897141"/>
                    <a:pt x="418567" y="896798"/>
                    <a:pt x="419024" y="896341"/>
                  </a:cubicBezTo>
                  <a:lnTo>
                    <a:pt x="420396" y="892912"/>
                  </a:lnTo>
                  <a:cubicBezTo>
                    <a:pt x="422682" y="892912"/>
                    <a:pt x="424282" y="889940"/>
                    <a:pt x="425196" y="883996"/>
                  </a:cubicBezTo>
                  <a:cubicBezTo>
                    <a:pt x="423825" y="883996"/>
                    <a:pt x="422910" y="883768"/>
                    <a:pt x="422453" y="883311"/>
                  </a:cubicBezTo>
                  <a:lnTo>
                    <a:pt x="417652" y="881939"/>
                  </a:lnTo>
                  <a:lnTo>
                    <a:pt x="417652" y="880567"/>
                  </a:lnTo>
                  <a:cubicBezTo>
                    <a:pt x="415366" y="879653"/>
                    <a:pt x="413880" y="879539"/>
                    <a:pt x="413195" y="880225"/>
                  </a:cubicBezTo>
                  <a:cubicBezTo>
                    <a:pt x="412509" y="880910"/>
                    <a:pt x="411709" y="880110"/>
                    <a:pt x="410794" y="877824"/>
                  </a:cubicBezTo>
                  <a:lnTo>
                    <a:pt x="410109" y="875081"/>
                  </a:lnTo>
                  <a:cubicBezTo>
                    <a:pt x="409651" y="874624"/>
                    <a:pt x="409423" y="873938"/>
                    <a:pt x="409423" y="873024"/>
                  </a:cubicBezTo>
                  <a:cubicBezTo>
                    <a:pt x="409423" y="872109"/>
                    <a:pt x="409537" y="871195"/>
                    <a:pt x="409766" y="870280"/>
                  </a:cubicBezTo>
                  <a:cubicBezTo>
                    <a:pt x="409994" y="869366"/>
                    <a:pt x="410109" y="868452"/>
                    <a:pt x="410109" y="867537"/>
                  </a:cubicBezTo>
                  <a:cubicBezTo>
                    <a:pt x="410109" y="865251"/>
                    <a:pt x="409651" y="864337"/>
                    <a:pt x="408737" y="864794"/>
                  </a:cubicBezTo>
                  <a:cubicBezTo>
                    <a:pt x="407823" y="865251"/>
                    <a:pt x="406451" y="863651"/>
                    <a:pt x="404622" y="859993"/>
                  </a:cubicBezTo>
                  <a:lnTo>
                    <a:pt x="403936" y="861365"/>
                  </a:lnTo>
                  <a:lnTo>
                    <a:pt x="399136" y="862051"/>
                  </a:lnTo>
                  <a:cubicBezTo>
                    <a:pt x="397307" y="862965"/>
                    <a:pt x="395821" y="863537"/>
                    <a:pt x="394678" y="863765"/>
                  </a:cubicBezTo>
                  <a:cubicBezTo>
                    <a:pt x="393535" y="863994"/>
                    <a:pt x="391821" y="864108"/>
                    <a:pt x="389535" y="864108"/>
                  </a:cubicBezTo>
                  <a:cubicBezTo>
                    <a:pt x="388620" y="862737"/>
                    <a:pt x="388163" y="861937"/>
                    <a:pt x="388163" y="861708"/>
                  </a:cubicBezTo>
                  <a:cubicBezTo>
                    <a:pt x="388163" y="861479"/>
                    <a:pt x="387934" y="860451"/>
                    <a:pt x="387477" y="858622"/>
                  </a:cubicBezTo>
                  <a:cubicBezTo>
                    <a:pt x="389306" y="857707"/>
                    <a:pt x="391135" y="855650"/>
                    <a:pt x="392964" y="852450"/>
                  </a:cubicBezTo>
                  <a:lnTo>
                    <a:pt x="393649" y="850392"/>
                  </a:lnTo>
                  <a:lnTo>
                    <a:pt x="395707" y="850392"/>
                  </a:lnTo>
                  <a:cubicBezTo>
                    <a:pt x="394335" y="845363"/>
                    <a:pt x="392506" y="841934"/>
                    <a:pt x="390220" y="840105"/>
                  </a:cubicBezTo>
                  <a:lnTo>
                    <a:pt x="390220" y="838734"/>
                  </a:lnTo>
                  <a:lnTo>
                    <a:pt x="386106" y="838734"/>
                  </a:lnTo>
                  <a:cubicBezTo>
                    <a:pt x="384277" y="840562"/>
                    <a:pt x="382677" y="841477"/>
                    <a:pt x="381305" y="841477"/>
                  </a:cubicBezTo>
                  <a:cubicBezTo>
                    <a:pt x="378105" y="841477"/>
                    <a:pt x="376047" y="839877"/>
                    <a:pt x="375133" y="836676"/>
                  </a:cubicBezTo>
                  <a:lnTo>
                    <a:pt x="374447" y="831876"/>
                  </a:lnTo>
                  <a:cubicBezTo>
                    <a:pt x="375819" y="830961"/>
                    <a:pt x="376504" y="829704"/>
                    <a:pt x="376504" y="828104"/>
                  </a:cubicBezTo>
                  <a:cubicBezTo>
                    <a:pt x="376504" y="826504"/>
                    <a:pt x="376962" y="825018"/>
                    <a:pt x="377876" y="823646"/>
                  </a:cubicBezTo>
                  <a:lnTo>
                    <a:pt x="378562" y="823646"/>
                  </a:lnTo>
                  <a:cubicBezTo>
                    <a:pt x="380391" y="821817"/>
                    <a:pt x="381648" y="820789"/>
                    <a:pt x="382334" y="820560"/>
                  </a:cubicBezTo>
                  <a:cubicBezTo>
                    <a:pt x="383019" y="820331"/>
                    <a:pt x="383362" y="818388"/>
                    <a:pt x="383362" y="814731"/>
                  </a:cubicBezTo>
                  <a:cubicBezTo>
                    <a:pt x="382905" y="814731"/>
                    <a:pt x="382219" y="813931"/>
                    <a:pt x="381305" y="812330"/>
                  </a:cubicBezTo>
                  <a:cubicBezTo>
                    <a:pt x="380391" y="810730"/>
                    <a:pt x="379476" y="809473"/>
                    <a:pt x="378562" y="808558"/>
                  </a:cubicBezTo>
                  <a:cubicBezTo>
                    <a:pt x="373533" y="811302"/>
                    <a:pt x="368046" y="812673"/>
                    <a:pt x="362103" y="812673"/>
                  </a:cubicBezTo>
                  <a:cubicBezTo>
                    <a:pt x="359817" y="812673"/>
                    <a:pt x="357759" y="812559"/>
                    <a:pt x="355930" y="812330"/>
                  </a:cubicBezTo>
                  <a:cubicBezTo>
                    <a:pt x="354102" y="812102"/>
                    <a:pt x="353187" y="809701"/>
                    <a:pt x="353187" y="805129"/>
                  </a:cubicBezTo>
                  <a:lnTo>
                    <a:pt x="354559" y="801700"/>
                  </a:lnTo>
                  <a:cubicBezTo>
                    <a:pt x="355473" y="801700"/>
                    <a:pt x="356045" y="801586"/>
                    <a:pt x="356273" y="801358"/>
                  </a:cubicBezTo>
                  <a:cubicBezTo>
                    <a:pt x="356502" y="801129"/>
                    <a:pt x="356845" y="801015"/>
                    <a:pt x="357302" y="801015"/>
                  </a:cubicBezTo>
                  <a:lnTo>
                    <a:pt x="359359" y="800329"/>
                  </a:lnTo>
                  <a:lnTo>
                    <a:pt x="359359" y="798957"/>
                  </a:lnTo>
                  <a:lnTo>
                    <a:pt x="375133" y="797586"/>
                  </a:lnTo>
                  <a:cubicBezTo>
                    <a:pt x="375590" y="797128"/>
                    <a:pt x="375819" y="796443"/>
                    <a:pt x="375819" y="795528"/>
                  </a:cubicBezTo>
                  <a:lnTo>
                    <a:pt x="377876" y="795528"/>
                  </a:lnTo>
                  <a:cubicBezTo>
                    <a:pt x="378333" y="793699"/>
                    <a:pt x="378790" y="792328"/>
                    <a:pt x="379248" y="791413"/>
                  </a:cubicBezTo>
                  <a:cubicBezTo>
                    <a:pt x="379705" y="790499"/>
                    <a:pt x="379933" y="788899"/>
                    <a:pt x="379933" y="786613"/>
                  </a:cubicBezTo>
                  <a:cubicBezTo>
                    <a:pt x="379019" y="786613"/>
                    <a:pt x="377876" y="786727"/>
                    <a:pt x="376504" y="786956"/>
                  </a:cubicBezTo>
                  <a:cubicBezTo>
                    <a:pt x="375133" y="787184"/>
                    <a:pt x="373761" y="787299"/>
                    <a:pt x="372390" y="787299"/>
                  </a:cubicBezTo>
                  <a:cubicBezTo>
                    <a:pt x="367818" y="787299"/>
                    <a:pt x="363931" y="786156"/>
                    <a:pt x="360731" y="783870"/>
                  </a:cubicBezTo>
                  <a:lnTo>
                    <a:pt x="360731" y="783184"/>
                  </a:lnTo>
                  <a:cubicBezTo>
                    <a:pt x="360274" y="783184"/>
                    <a:pt x="359931" y="783070"/>
                    <a:pt x="359702" y="782841"/>
                  </a:cubicBezTo>
                  <a:cubicBezTo>
                    <a:pt x="359474" y="782612"/>
                    <a:pt x="359131" y="782498"/>
                    <a:pt x="358674" y="782498"/>
                  </a:cubicBezTo>
                  <a:cubicBezTo>
                    <a:pt x="358674" y="781584"/>
                    <a:pt x="358902" y="780898"/>
                    <a:pt x="359359" y="780441"/>
                  </a:cubicBezTo>
                  <a:lnTo>
                    <a:pt x="362103" y="780441"/>
                  </a:lnTo>
                  <a:cubicBezTo>
                    <a:pt x="362103" y="780441"/>
                    <a:pt x="362560" y="780212"/>
                    <a:pt x="363474" y="779755"/>
                  </a:cubicBezTo>
                  <a:cubicBezTo>
                    <a:pt x="363474" y="780212"/>
                    <a:pt x="364389" y="780441"/>
                    <a:pt x="366217" y="780441"/>
                  </a:cubicBezTo>
                  <a:lnTo>
                    <a:pt x="368275" y="779755"/>
                  </a:lnTo>
                  <a:lnTo>
                    <a:pt x="368961" y="777012"/>
                  </a:lnTo>
                  <a:lnTo>
                    <a:pt x="375133" y="774954"/>
                  </a:lnTo>
                  <a:lnTo>
                    <a:pt x="378562" y="773583"/>
                  </a:lnTo>
                  <a:cubicBezTo>
                    <a:pt x="379476" y="772668"/>
                    <a:pt x="380848" y="771754"/>
                    <a:pt x="382677" y="770839"/>
                  </a:cubicBezTo>
                  <a:lnTo>
                    <a:pt x="384048" y="768782"/>
                  </a:lnTo>
                  <a:cubicBezTo>
                    <a:pt x="384505" y="767410"/>
                    <a:pt x="384734" y="765353"/>
                    <a:pt x="384734" y="762610"/>
                  </a:cubicBezTo>
                  <a:lnTo>
                    <a:pt x="383362" y="750265"/>
                  </a:lnTo>
                  <a:cubicBezTo>
                    <a:pt x="383820" y="750265"/>
                    <a:pt x="384277" y="750037"/>
                    <a:pt x="384734" y="749580"/>
                  </a:cubicBezTo>
                  <a:lnTo>
                    <a:pt x="384734" y="744779"/>
                  </a:lnTo>
                  <a:lnTo>
                    <a:pt x="386106" y="744779"/>
                  </a:lnTo>
                  <a:lnTo>
                    <a:pt x="386106" y="739978"/>
                  </a:lnTo>
                  <a:lnTo>
                    <a:pt x="384734" y="739978"/>
                  </a:lnTo>
                  <a:lnTo>
                    <a:pt x="384734" y="739293"/>
                  </a:lnTo>
                  <a:cubicBezTo>
                    <a:pt x="384734" y="737921"/>
                    <a:pt x="385191" y="736207"/>
                    <a:pt x="386106" y="734149"/>
                  </a:cubicBezTo>
                  <a:cubicBezTo>
                    <a:pt x="387020" y="732092"/>
                    <a:pt x="387934" y="731063"/>
                    <a:pt x="388849" y="731063"/>
                  </a:cubicBezTo>
                  <a:lnTo>
                    <a:pt x="392964" y="731063"/>
                  </a:lnTo>
                  <a:lnTo>
                    <a:pt x="399136" y="734492"/>
                  </a:lnTo>
                  <a:lnTo>
                    <a:pt x="399136" y="733120"/>
                  </a:lnTo>
                  <a:lnTo>
                    <a:pt x="401193" y="733120"/>
                  </a:lnTo>
                  <a:cubicBezTo>
                    <a:pt x="401650" y="732206"/>
                    <a:pt x="402793" y="730834"/>
                    <a:pt x="404622" y="729006"/>
                  </a:cubicBezTo>
                  <a:lnTo>
                    <a:pt x="405308" y="726262"/>
                  </a:lnTo>
                  <a:cubicBezTo>
                    <a:pt x="407137" y="724434"/>
                    <a:pt x="408394" y="723062"/>
                    <a:pt x="409080" y="722148"/>
                  </a:cubicBezTo>
                  <a:cubicBezTo>
                    <a:pt x="409766" y="721233"/>
                    <a:pt x="410566" y="720319"/>
                    <a:pt x="411480" y="719404"/>
                  </a:cubicBezTo>
                  <a:lnTo>
                    <a:pt x="412166" y="716661"/>
                  </a:lnTo>
                  <a:cubicBezTo>
                    <a:pt x="413538" y="715290"/>
                    <a:pt x="414452" y="713689"/>
                    <a:pt x="414909" y="711861"/>
                  </a:cubicBezTo>
                  <a:lnTo>
                    <a:pt x="416967" y="711861"/>
                  </a:lnTo>
                  <a:lnTo>
                    <a:pt x="416967" y="710489"/>
                  </a:lnTo>
                  <a:cubicBezTo>
                    <a:pt x="420167" y="709575"/>
                    <a:pt x="422110" y="708660"/>
                    <a:pt x="422796" y="707746"/>
                  </a:cubicBezTo>
                  <a:cubicBezTo>
                    <a:pt x="423482" y="706831"/>
                    <a:pt x="423825" y="705231"/>
                    <a:pt x="423825" y="702945"/>
                  </a:cubicBezTo>
                  <a:cubicBezTo>
                    <a:pt x="423825" y="702031"/>
                    <a:pt x="423596" y="701002"/>
                    <a:pt x="423139" y="699859"/>
                  </a:cubicBezTo>
                  <a:cubicBezTo>
                    <a:pt x="422682" y="698716"/>
                    <a:pt x="422453" y="697687"/>
                    <a:pt x="422453" y="696773"/>
                  </a:cubicBezTo>
                  <a:cubicBezTo>
                    <a:pt x="422453" y="696316"/>
                    <a:pt x="422567" y="695859"/>
                    <a:pt x="422796" y="695401"/>
                  </a:cubicBezTo>
                  <a:cubicBezTo>
                    <a:pt x="423024" y="694944"/>
                    <a:pt x="423139" y="694487"/>
                    <a:pt x="423139" y="694030"/>
                  </a:cubicBezTo>
                  <a:cubicBezTo>
                    <a:pt x="423139" y="692201"/>
                    <a:pt x="422567" y="690829"/>
                    <a:pt x="421424" y="689915"/>
                  </a:cubicBezTo>
                  <a:cubicBezTo>
                    <a:pt x="420281" y="689001"/>
                    <a:pt x="419710" y="686943"/>
                    <a:pt x="419710" y="683743"/>
                  </a:cubicBezTo>
                  <a:lnTo>
                    <a:pt x="422453" y="683743"/>
                  </a:lnTo>
                  <a:cubicBezTo>
                    <a:pt x="423367" y="685114"/>
                    <a:pt x="423710" y="685915"/>
                    <a:pt x="423482" y="686143"/>
                  </a:cubicBezTo>
                  <a:cubicBezTo>
                    <a:pt x="423253" y="686372"/>
                    <a:pt x="423825" y="687858"/>
                    <a:pt x="425196" y="690601"/>
                  </a:cubicBezTo>
                  <a:lnTo>
                    <a:pt x="426568" y="690601"/>
                  </a:lnTo>
                  <a:lnTo>
                    <a:pt x="426568" y="692658"/>
                  </a:lnTo>
                  <a:cubicBezTo>
                    <a:pt x="427939" y="693573"/>
                    <a:pt x="429311" y="694716"/>
                    <a:pt x="430683" y="696087"/>
                  </a:cubicBezTo>
                  <a:cubicBezTo>
                    <a:pt x="432054" y="697459"/>
                    <a:pt x="433426" y="698602"/>
                    <a:pt x="434797" y="699516"/>
                  </a:cubicBezTo>
                  <a:cubicBezTo>
                    <a:pt x="437998" y="699516"/>
                    <a:pt x="440284" y="699059"/>
                    <a:pt x="441655" y="698145"/>
                  </a:cubicBezTo>
                  <a:lnTo>
                    <a:pt x="441655" y="696773"/>
                  </a:lnTo>
                  <a:cubicBezTo>
                    <a:pt x="443941" y="696773"/>
                    <a:pt x="445770" y="696544"/>
                    <a:pt x="447142" y="696087"/>
                  </a:cubicBezTo>
                  <a:cubicBezTo>
                    <a:pt x="447142" y="696544"/>
                    <a:pt x="447828" y="696773"/>
                    <a:pt x="449199" y="696773"/>
                  </a:cubicBezTo>
                  <a:lnTo>
                    <a:pt x="450571" y="695401"/>
                  </a:lnTo>
                  <a:cubicBezTo>
                    <a:pt x="453314" y="694487"/>
                    <a:pt x="456400" y="694144"/>
                    <a:pt x="459829" y="694373"/>
                  </a:cubicBezTo>
                  <a:cubicBezTo>
                    <a:pt x="463258" y="694601"/>
                    <a:pt x="464973" y="692201"/>
                    <a:pt x="464973" y="687172"/>
                  </a:cubicBezTo>
                  <a:cubicBezTo>
                    <a:pt x="464973" y="684886"/>
                    <a:pt x="464515" y="682028"/>
                    <a:pt x="463601" y="678599"/>
                  </a:cubicBezTo>
                  <a:cubicBezTo>
                    <a:pt x="462687" y="675170"/>
                    <a:pt x="462229" y="672313"/>
                    <a:pt x="462229" y="670027"/>
                  </a:cubicBezTo>
                  <a:cubicBezTo>
                    <a:pt x="462229" y="669112"/>
                    <a:pt x="462458" y="668427"/>
                    <a:pt x="462915" y="667969"/>
                  </a:cubicBezTo>
                  <a:lnTo>
                    <a:pt x="462915" y="666598"/>
                  </a:lnTo>
                  <a:lnTo>
                    <a:pt x="465658" y="666598"/>
                  </a:lnTo>
                  <a:cubicBezTo>
                    <a:pt x="466116" y="667512"/>
                    <a:pt x="466344" y="668427"/>
                    <a:pt x="466344" y="669341"/>
                  </a:cubicBezTo>
                  <a:lnTo>
                    <a:pt x="467716" y="669341"/>
                  </a:lnTo>
                  <a:lnTo>
                    <a:pt x="468402" y="678256"/>
                  </a:lnTo>
                  <a:lnTo>
                    <a:pt x="470459" y="679628"/>
                  </a:lnTo>
                  <a:lnTo>
                    <a:pt x="471831" y="683743"/>
                  </a:lnTo>
                  <a:cubicBezTo>
                    <a:pt x="472745" y="685114"/>
                    <a:pt x="474345" y="686943"/>
                    <a:pt x="476631" y="689229"/>
                  </a:cubicBezTo>
                  <a:lnTo>
                    <a:pt x="482803" y="688543"/>
                  </a:lnTo>
                  <a:lnTo>
                    <a:pt x="483489" y="683743"/>
                  </a:lnTo>
                  <a:cubicBezTo>
                    <a:pt x="481203" y="683743"/>
                    <a:pt x="480060" y="682371"/>
                    <a:pt x="480060" y="679628"/>
                  </a:cubicBezTo>
                  <a:cubicBezTo>
                    <a:pt x="480060" y="676885"/>
                    <a:pt x="480060" y="674370"/>
                    <a:pt x="480060" y="672084"/>
                  </a:cubicBezTo>
                  <a:lnTo>
                    <a:pt x="478689" y="672084"/>
                  </a:lnTo>
                  <a:lnTo>
                    <a:pt x="480060" y="669341"/>
                  </a:lnTo>
                  <a:lnTo>
                    <a:pt x="478689" y="669341"/>
                  </a:lnTo>
                  <a:lnTo>
                    <a:pt x="477317" y="662483"/>
                  </a:lnTo>
                  <a:cubicBezTo>
                    <a:pt x="477317" y="661569"/>
                    <a:pt x="477431" y="660654"/>
                    <a:pt x="477660" y="659740"/>
                  </a:cubicBezTo>
                  <a:cubicBezTo>
                    <a:pt x="477888" y="658825"/>
                    <a:pt x="478003" y="657911"/>
                    <a:pt x="478003" y="656997"/>
                  </a:cubicBezTo>
                  <a:lnTo>
                    <a:pt x="476631" y="651510"/>
                  </a:lnTo>
                  <a:cubicBezTo>
                    <a:pt x="476174" y="650596"/>
                    <a:pt x="475945" y="648996"/>
                    <a:pt x="475945" y="646710"/>
                  </a:cubicBezTo>
                  <a:cubicBezTo>
                    <a:pt x="475945" y="643509"/>
                    <a:pt x="476174" y="641109"/>
                    <a:pt x="476631" y="639509"/>
                  </a:cubicBezTo>
                  <a:cubicBezTo>
                    <a:pt x="477088" y="637909"/>
                    <a:pt x="478460" y="636651"/>
                    <a:pt x="480746" y="635737"/>
                  </a:cubicBezTo>
                  <a:close/>
                  <a:moveTo>
                    <a:pt x="220142" y="626821"/>
                  </a:moveTo>
                  <a:lnTo>
                    <a:pt x="224257" y="626821"/>
                  </a:lnTo>
                  <a:cubicBezTo>
                    <a:pt x="224714" y="627279"/>
                    <a:pt x="224943" y="627622"/>
                    <a:pt x="224943" y="627850"/>
                  </a:cubicBezTo>
                  <a:cubicBezTo>
                    <a:pt x="224943" y="628079"/>
                    <a:pt x="225171" y="628422"/>
                    <a:pt x="225628" y="628879"/>
                  </a:cubicBezTo>
                  <a:lnTo>
                    <a:pt x="227686" y="628879"/>
                  </a:lnTo>
                  <a:cubicBezTo>
                    <a:pt x="228600" y="629793"/>
                    <a:pt x="229057" y="630250"/>
                    <a:pt x="229057" y="630250"/>
                  </a:cubicBezTo>
                  <a:lnTo>
                    <a:pt x="230429" y="630250"/>
                  </a:lnTo>
                  <a:cubicBezTo>
                    <a:pt x="231343" y="631165"/>
                    <a:pt x="232258" y="632536"/>
                    <a:pt x="233172" y="634365"/>
                  </a:cubicBezTo>
                  <a:lnTo>
                    <a:pt x="235230" y="634365"/>
                  </a:lnTo>
                  <a:cubicBezTo>
                    <a:pt x="235230" y="635280"/>
                    <a:pt x="235801" y="635851"/>
                    <a:pt x="236944" y="636080"/>
                  </a:cubicBezTo>
                  <a:cubicBezTo>
                    <a:pt x="238087" y="636308"/>
                    <a:pt x="238887" y="636651"/>
                    <a:pt x="239344" y="637108"/>
                  </a:cubicBezTo>
                  <a:cubicBezTo>
                    <a:pt x="240716" y="638480"/>
                    <a:pt x="242316" y="639623"/>
                    <a:pt x="244145" y="640537"/>
                  </a:cubicBezTo>
                  <a:lnTo>
                    <a:pt x="241402" y="641223"/>
                  </a:lnTo>
                  <a:cubicBezTo>
                    <a:pt x="239116" y="640309"/>
                    <a:pt x="237973" y="639166"/>
                    <a:pt x="237973" y="637794"/>
                  </a:cubicBezTo>
                  <a:lnTo>
                    <a:pt x="235230" y="637794"/>
                  </a:lnTo>
                  <a:cubicBezTo>
                    <a:pt x="234772" y="637337"/>
                    <a:pt x="234544" y="636651"/>
                    <a:pt x="234544" y="635737"/>
                  </a:cubicBezTo>
                  <a:lnTo>
                    <a:pt x="229743" y="635051"/>
                  </a:lnTo>
                  <a:cubicBezTo>
                    <a:pt x="227914" y="634137"/>
                    <a:pt x="226657" y="633679"/>
                    <a:pt x="225971" y="633679"/>
                  </a:cubicBezTo>
                  <a:cubicBezTo>
                    <a:pt x="225285" y="633679"/>
                    <a:pt x="224485" y="632536"/>
                    <a:pt x="223571" y="630250"/>
                  </a:cubicBezTo>
                  <a:lnTo>
                    <a:pt x="221514" y="629565"/>
                  </a:lnTo>
                  <a:cubicBezTo>
                    <a:pt x="220599" y="628650"/>
                    <a:pt x="220256" y="628307"/>
                    <a:pt x="220485" y="628536"/>
                  </a:cubicBezTo>
                  <a:cubicBezTo>
                    <a:pt x="220713" y="628765"/>
                    <a:pt x="220599" y="628193"/>
                    <a:pt x="220142" y="626821"/>
                  </a:cubicBezTo>
                  <a:close/>
                  <a:moveTo>
                    <a:pt x="301066" y="622707"/>
                  </a:moveTo>
                  <a:cubicBezTo>
                    <a:pt x="303810" y="622707"/>
                    <a:pt x="305181" y="623621"/>
                    <a:pt x="305181" y="625450"/>
                  </a:cubicBezTo>
                  <a:lnTo>
                    <a:pt x="308610" y="625450"/>
                  </a:lnTo>
                  <a:cubicBezTo>
                    <a:pt x="309982" y="626821"/>
                    <a:pt x="310896" y="627964"/>
                    <a:pt x="311353" y="628879"/>
                  </a:cubicBezTo>
                  <a:lnTo>
                    <a:pt x="313411" y="629565"/>
                  </a:lnTo>
                  <a:cubicBezTo>
                    <a:pt x="313411" y="630022"/>
                    <a:pt x="313868" y="630250"/>
                    <a:pt x="314782" y="630250"/>
                  </a:cubicBezTo>
                  <a:lnTo>
                    <a:pt x="314782" y="632308"/>
                  </a:lnTo>
                  <a:lnTo>
                    <a:pt x="316154" y="632308"/>
                  </a:lnTo>
                  <a:lnTo>
                    <a:pt x="316154" y="637108"/>
                  </a:lnTo>
                  <a:cubicBezTo>
                    <a:pt x="316154" y="637108"/>
                    <a:pt x="316611" y="637337"/>
                    <a:pt x="317526" y="637794"/>
                  </a:cubicBezTo>
                  <a:lnTo>
                    <a:pt x="317526" y="639166"/>
                  </a:lnTo>
                  <a:lnTo>
                    <a:pt x="318211" y="639166"/>
                  </a:lnTo>
                  <a:cubicBezTo>
                    <a:pt x="318211" y="642823"/>
                    <a:pt x="317640" y="646481"/>
                    <a:pt x="316497" y="650139"/>
                  </a:cubicBezTo>
                  <a:cubicBezTo>
                    <a:pt x="315354" y="653796"/>
                    <a:pt x="313639" y="656082"/>
                    <a:pt x="311353" y="656997"/>
                  </a:cubicBezTo>
                  <a:lnTo>
                    <a:pt x="309296" y="656997"/>
                  </a:lnTo>
                  <a:lnTo>
                    <a:pt x="309296" y="658368"/>
                  </a:lnTo>
                  <a:cubicBezTo>
                    <a:pt x="307924" y="658368"/>
                    <a:pt x="306324" y="658825"/>
                    <a:pt x="304495" y="659740"/>
                  </a:cubicBezTo>
                  <a:lnTo>
                    <a:pt x="304495" y="660426"/>
                  </a:lnTo>
                  <a:cubicBezTo>
                    <a:pt x="302667" y="660426"/>
                    <a:pt x="300381" y="660426"/>
                    <a:pt x="297637" y="660426"/>
                  </a:cubicBezTo>
                  <a:cubicBezTo>
                    <a:pt x="294894" y="660426"/>
                    <a:pt x="293065" y="659740"/>
                    <a:pt x="292151" y="658368"/>
                  </a:cubicBezTo>
                  <a:lnTo>
                    <a:pt x="290094" y="658368"/>
                  </a:lnTo>
                  <a:cubicBezTo>
                    <a:pt x="287350" y="655625"/>
                    <a:pt x="285064" y="653339"/>
                    <a:pt x="283236" y="651510"/>
                  </a:cubicBezTo>
                  <a:cubicBezTo>
                    <a:pt x="281407" y="649681"/>
                    <a:pt x="280492" y="645795"/>
                    <a:pt x="280492" y="639852"/>
                  </a:cubicBezTo>
                  <a:cubicBezTo>
                    <a:pt x="280492" y="638023"/>
                    <a:pt x="280721" y="636651"/>
                    <a:pt x="281178" y="635737"/>
                  </a:cubicBezTo>
                  <a:cubicBezTo>
                    <a:pt x="281178" y="634822"/>
                    <a:pt x="282435" y="632422"/>
                    <a:pt x="284950" y="628536"/>
                  </a:cubicBezTo>
                  <a:cubicBezTo>
                    <a:pt x="287465" y="624650"/>
                    <a:pt x="292837" y="622707"/>
                    <a:pt x="301066" y="622707"/>
                  </a:cubicBezTo>
                  <a:close/>
                  <a:moveTo>
                    <a:pt x="623392" y="617906"/>
                  </a:moveTo>
                  <a:lnTo>
                    <a:pt x="623392" y="622021"/>
                  </a:lnTo>
                  <a:cubicBezTo>
                    <a:pt x="622935" y="622021"/>
                    <a:pt x="622135" y="622707"/>
                    <a:pt x="620992" y="624078"/>
                  </a:cubicBezTo>
                  <a:cubicBezTo>
                    <a:pt x="619849" y="625450"/>
                    <a:pt x="619278" y="626364"/>
                    <a:pt x="619278" y="626821"/>
                  </a:cubicBezTo>
                  <a:lnTo>
                    <a:pt x="618592" y="630250"/>
                  </a:lnTo>
                  <a:cubicBezTo>
                    <a:pt x="617677" y="631165"/>
                    <a:pt x="617334" y="631508"/>
                    <a:pt x="617563" y="631279"/>
                  </a:cubicBezTo>
                  <a:cubicBezTo>
                    <a:pt x="617792" y="631051"/>
                    <a:pt x="617449" y="631165"/>
                    <a:pt x="616534" y="631622"/>
                  </a:cubicBezTo>
                  <a:cubicBezTo>
                    <a:pt x="616534" y="629793"/>
                    <a:pt x="616649" y="628650"/>
                    <a:pt x="616877" y="628193"/>
                  </a:cubicBezTo>
                  <a:cubicBezTo>
                    <a:pt x="617106" y="627736"/>
                    <a:pt x="617677" y="627050"/>
                    <a:pt x="618592" y="626136"/>
                  </a:cubicBezTo>
                  <a:lnTo>
                    <a:pt x="619278" y="623392"/>
                  </a:lnTo>
                  <a:cubicBezTo>
                    <a:pt x="620192" y="621564"/>
                    <a:pt x="621564" y="619735"/>
                    <a:pt x="623392" y="617906"/>
                  </a:cubicBezTo>
                  <a:close/>
                  <a:moveTo>
                    <a:pt x="1084936" y="592531"/>
                  </a:moveTo>
                  <a:cubicBezTo>
                    <a:pt x="1085393" y="593446"/>
                    <a:pt x="1085622" y="594589"/>
                    <a:pt x="1085622" y="595960"/>
                  </a:cubicBezTo>
                  <a:cubicBezTo>
                    <a:pt x="1084250" y="596875"/>
                    <a:pt x="1082878" y="598246"/>
                    <a:pt x="1081507" y="600075"/>
                  </a:cubicBezTo>
                  <a:cubicBezTo>
                    <a:pt x="1080135" y="601904"/>
                    <a:pt x="1078992" y="602818"/>
                    <a:pt x="1078078" y="602818"/>
                  </a:cubicBezTo>
                  <a:lnTo>
                    <a:pt x="1078078" y="604190"/>
                  </a:lnTo>
                  <a:lnTo>
                    <a:pt x="1075335" y="604876"/>
                  </a:lnTo>
                  <a:cubicBezTo>
                    <a:pt x="1073506" y="604876"/>
                    <a:pt x="1071677" y="604990"/>
                    <a:pt x="1069848" y="605219"/>
                  </a:cubicBezTo>
                  <a:cubicBezTo>
                    <a:pt x="1068019" y="605447"/>
                    <a:pt x="1066191" y="605562"/>
                    <a:pt x="1064362" y="605562"/>
                  </a:cubicBezTo>
                  <a:cubicBezTo>
                    <a:pt x="1064819" y="604190"/>
                    <a:pt x="1065162" y="603276"/>
                    <a:pt x="1065390" y="602818"/>
                  </a:cubicBezTo>
                  <a:cubicBezTo>
                    <a:pt x="1065619" y="602361"/>
                    <a:pt x="1065962" y="601447"/>
                    <a:pt x="1066419" y="600075"/>
                  </a:cubicBezTo>
                  <a:cubicBezTo>
                    <a:pt x="1070077" y="599161"/>
                    <a:pt x="1072934" y="597789"/>
                    <a:pt x="1074992" y="595960"/>
                  </a:cubicBezTo>
                  <a:cubicBezTo>
                    <a:pt x="1077049" y="594132"/>
                    <a:pt x="1080364" y="592989"/>
                    <a:pt x="1084936" y="592531"/>
                  </a:cubicBezTo>
                  <a:close/>
                  <a:moveTo>
                    <a:pt x="972465" y="580187"/>
                  </a:moveTo>
                  <a:cubicBezTo>
                    <a:pt x="972922" y="580187"/>
                    <a:pt x="973379" y="580416"/>
                    <a:pt x="973836" y="580873"/>
                  </a:cubicBezTo>
                  <a:lnTo>
                    <a:pt x="986181" y="580873"/>
                  </a:lnTo>
                  <a:cubicBezTo>
                    <a:pt x="987095" y="581787"/>
                    <a:pt x="987666" y="582359"/>
                    <a:pt x="987895" y="582587"/>
                  </a:cubicBezTo>
                  <a:cubicBezTo>
                    <a:pt x="988124" y="582816"/>
                    <a:pt x="988238" y="584073"/>
                    <a:pt x="988238" y="586359"/>
                  </a:cubicBezTo>
                  <a:cubicBezTo>
                    <a:pt x="985952" y="586816"/>
                    <a:pt x="983209" y="587731"/>
                    <a:pt x="980008" y="589102"/>
                  </a:cubicBezTo>
                  <a:cubicBezTo>
                    <a:pt x="976808" y="590474"/>
                    <a:pt x="973608" y="591160"/>
                    <a:pt x="970407" y="591160"/>
                  </a:cubicBezTo>
                  <a:cubicBezTo>
                    <a:pt x="965378" y="591160"/>
                    <a:pt x="962406" y="588874"/>
                    <a:pt x="961492" y="584302"/>
                  </a:cubicBezTo>
                  <a:cubicBezTo>
                    <a:pt x="962406" y="583845"/>
                    <a:pt x="963321" y="583273"/>
                    <a:pt x="964235" y="582587"/>
                  </a:cubicBezTo>
                  <a:cubicBezTo>
                    <a:pt x="965149" y="581902"/>
                    <a:pt x="966064" y="581330"/>
                    <a:pt x="966978" y="580873"/>
                  </a:cubicBezTo>
                  <a:close/>
                  <a:moveTo>
                    <a:pt x="580187" y="571272"/>
                  </a:moveTo>
                  <a:cubicBezTo>
                    <a:pt x="579273" y="572186"/>
                    <a:pt x="578472" y="572872"/>
                    <a:pt x="577787" y="573329"/>
                  </a:cubicBezTo>
                  <a:cubicBezTo>
                    <a:pt x="577101" y="573786"/>
                    <a:pt x="576301" y="574472"/>
                    <a:pt x="575386" y="575386"/>
                  </a:cubicBezTo>
                  <a:lnTo>
                    <a:pt x="575386" y="577444"/>
                  </a:lnTo>
                  <a:cubicBezTo>
                    <a:pt x="574015" y="579273"/>
                    <a:pt x="571729" y="580187"/>
                    <a:pt x="568528" y="580187"/>
                  </a:cubicBezTo>
                  <a:lnTo>
                    <a:pt x="568528" y="578815"/>
                  </a:lnTo>
                  <a:cubicBezTo>
                    <a:pt x="569443" y="578358"/>
                    <a:pt x="570014" y="577787"/>
                    <a:pt x="570243" y="577101"/>
                  </a:cubicBezTo>
                  <a:cubicBezTo>
                    <a:pt x="570471" y="576415"/>
                    <a:pt x="570814" y="575844"/>
                    <a:pt x="571272" y="575386"/>
                  </a:cubicBezTo>
                  <a:lnTo>
                    <a:pt x="573329" y="575386"/>
                  </a:lnTo>
                  <a:cubicBezTo>
                    <a:pt x="573329" y="574015"/>
                    <a:pt x="574015" y="573215"/>
                    <a:pt x="575386" y="572986"/>
                  </a:cubicBezTo>
                  <a:cubicBezTo>
                    <a:pt x="576758" y="572758"/>
                    <a:pt x="578358" y="572186"/>
                    <a:pt x="580187" y="571272"/>
                  </a:cubicBezTo>
                  <a:close/>
                  <a:moveTo>
                    <a:pt x="827075" y="492405"/>
                  </a:moveTo>
                  <a:lnTo>
                    <a:pt x="833933" y="493090"/>
                  </a:lnTo>
                  <a:cubicBezTo>
                    <a:pt x="832561" y="493090"/>
                    <a:pt x="831304" y="493205"/>
                    <a:pt x="830161" y="493433"/>
                  </a:cubicBezTo>
                  <a:cubicBezTo>
                    <a:pt x="829018" y="493662"/>
                    <a:pt x="827989" y="493776"/>
                    <a:pt x="827075" y="493776"/>
                  </a:cubicBezTo>
                  <a:close/>
                  <a:moveTo>
                    <a:pt x="1057504" y="490347"/>
                  </a:moveTo>
                  <a:cubicBezTo>
                    <a:pt x="1058418" y="492176"/>
                    <a:pt x="1058875" y="493090"/>
                    <a:pt x="1058875" y="493090"/>
                  </a:cubicBezTo>
                  <a:cubicBezTo>
                    <a:pt x="1058418" y="495834"/>
                    <a:pt x="1057732" y="498120"/>
                    <a:pt x="1056818" y="499948"/>
                  </a:cubicBezTo>
                  <a:cubicBezTo>
                    <a:pt x="1055904" y="501777"/>
                    <a:pt x="1053618" y="502692"/>
                    <a:pt x="1049960" y="502692"/>
                  </a:cubicBezTo>
                  <a:cubicBezTo>
                    <a:pt x="1048588" y="501320"/>
                    <a:pt x="1047903" y="499720"/>
                    <a:pt x="1047903" y="497891"/>
                  </a:cubicBezTo>
                  <a:cubicBezTo>
                    <a:pt x="1047903" y="492862"/>
                    <a:pt x="1051103" y="490347"/>
                    <a:pt x="1057504" y="490347"/>
                  </a:cubicBezTo>
                  <a:close/>
                  <a:moveTo>
                    <a:pt x="860679" y="490347"/>
                  </a:moveTo>
                  <a:cubicBezTo>
                    <a:pt x="859765" y="491262"/>
                    <a:pt x="859193" y="491947"/>
                    <a:pt x="858965" y="492405"/>
                  </a:cubicBezTo>
                  <a:cubicBezTo>
                    <a:pt x="858736" y="492862"/>
                    <a:pt x="857707" y="493090"/>
                    <a:pt x="855879" y="493090"/>
                  </a:cubicBezTo>
                  <a:cubicBezTo>
                    <a:pt x="854964" y="492176"/>
                    <a:pt x="853593" y="491719"/>
                    <a:pt x="851764" y="491719"/>
                  </a:cubicBezTo>
                  <a:cubicBezTo>
                    <a:pt x="849478" y="491719"/>
                    <a:pt x="847306" y="491947"/>
                    <a:pt x="845249" y="492405"/>
                  </a:cubicBezTo>
                  <a:cubicBezTo>
                    <a:pt x="843191" y="492862"/>
                    <a:pt x="841248" y="493090"/>
                    <a:pt x="839419" y="493090"/>
                  </a:cubicBezTo>
                  <a:lnTo>
                    <a:pt x="840791" y="492405"/>
                  </a:lnTo>
                  <a:cubicBezTo>
                    <a:pt x="841705" y="491490"/>
                    <a:pt x="844906" y="490919"/>
                    <a:pt x="850392" y="490690"/>
                  </a:cubicBezTo>
                  <a:cubicBezTo>
                    <a:pt x="855879" y="490462"/>
                    <a:pt x="859308" y="490347"/>
                    <a:pt x="860679" y="490347"/>
                  </a:cubicBezTo>
                  <a:close/>
                  <a:moveTo>
                    <a:pt x="972465" y="483489"/>
                  </a:moveTo>
                  <a:cubicBezTo>
                    <a:pt x="972465" y="484404"/>
                    <a:pt x="972922" y="485318"/>
                    <a:pt x="973836" y="486232"/>
                  </a:cubicBezTo>
                  <a:cubicBezTo>
                    <a:pt x="973379" y="487147"/>
                    <a:pt x="973150" y="488290"/>
                    <a:pt x="973150" y="489661"/>
                  </a:cubicBezTo>
                  <a:cubicBezTo>
                    <a:pt x="973150" y="491033"/>
                    <a:pt x="972922" y="492176"/>
                    <a:pt x="972465" y="493090"/>
                  </a:cubicBezTo>
                  <a:lnTo>
                    <a:pt x="971093" y="493090"/>
                  </a:lnTo>
                  <a:cubicBezTo>
                    <a:pt x="971093" y="496291"/>
                    <a:pt x="968578" y="498348"/>
                    <a:pt x="963549" y="499263"/>
                  </a:cubicBezTo>
                  <a:lnTo>
                    <a:pt x="963549" y="501320"/>
                  </a:lnTo>
                  <a:lnTo>
                    <a:pt x="958749" y="501320"/>
                  </a:lnTo>
                  <a:cubicBezTo>
                    <a:pt x="958291" y="499948"/>
                    <a:pt x="958063" y="497891"/>
                    <a:pt x="958063" y="495148"/>
                  </a:cubicBezTo>
                  <a:cubicBezTo>
                    <a:pt x="959892" y="493319"/>
                    <a:pt x="961149" y="491262"/>
                    <a:pt x="961835" y="488976"/>
                  </a:cubicBezTo>
                  <a:cubicBezTo>
                    <a:pt x="962520" y="486690"/>
                    <a:pt x="964235" y="485089"/>
                    <a:pt x="966978" y="484175"/>
                  </a:cubicBezTo>
                  <a:close/>
                  <a:moveTo>
                    <a:pt x="475945" y="472516"/>
                  </a:moveTo>
                  <a:cubicBezTo>
                    <a:pt x="476860" y="472516"/>
                    <a:pt x="478689" y="472745"/>
                    <a:pt x="481432" y="473202"/>
                  </a:cubicBezTo>
                  <a:cubicBezTo>
                    <a:pt x="484175" y="473659"/>
                    <a:pt x="486690" y="474345"/>
                    <a:pt x="488976" y="475260"/>
                  </a:cubicBezTo>
                  <a:lnTo>
                    <a:pt x="491719" y="475945"/>
                  </a:lnTo>
                  <a:lnTo>
                    <a:pt x="491719" y="477317"/>
                  </a:lnTo>
                  <a:lnTo>
                    <a:pt x="495148" y="477317"/>
                  </a:lnTo>
                  <a:lnTo>
                    <a:pt x="495148" y="478003"/>
                  </a:lnTo>
                  <a:cubicBezTo>
                    <a:pt x="491033" y="478003"/>
                    <a:pt x="487147" y="477660"/>
                    <a:pt x="483489" y="476974"/>
                  </a:cubicBezTo>
                  <a:cubicBezTo>
                    <a:pt x="479832" y="476288"/>
                    <a:pt x="476174" y="475717"/>
                    <a:pt x="472516" y="475260"/>
                  </a:cubicBezTo>
                  <a:cubicBezTo>
                    <a:pt x="472974" y="473431"/>
                    <a:pt x="474117" y="472516"/>
                    <a:pt x="475945" y="472516"/>
                  </a:cubicBezTo>
                  <a:close/>
                  <a:moveTo>
                    <a:pt x="174193" y="435483"/>
                  </a:moveTo>
                  <a:lnTo>
                    <a:pt x="177622" y="435483"/>
                  </a:lnTo>
                  <a:lnTo>
                    <a:pt x="174193" y="436169"/>
                  </a:lnTo>
                  <a:close/>
                  <a:moveTo>
                    <a:pt x="159791" y="432054"/>
                  </a:moveTo>
                  <a:cubicBezTo>
                    <a:pt x="160706" y="432054"/>
                    <a:pt x="161277" y="432169"/>
                    <a:pt x="161506" y="432397"/>
                  </a:cubicBezTo>
                  <a:cubicBezTo>
                    <a:pt x="161735" y="432626"/>
                    <a:pt x="162306" y="432740"/>
                    <a:pt x="163220" y="432740"/>
                  </a:cubicBezTo>
                  <a:lnTo>
                    <a:pt x="163220" y="433426"/>
                  </a:lnTo>
                  <a:lnTo>
                    <a:pt x="165278" y="433426"/>
                  </a:lnTo>
                  <a:cubicBezTo>
                    <a:pt x="165735" y="433426"/>
                    <a:pt x="165964" y="433197"/>
                    <a:pt x="165964" y="432740"/>
                  </a:cubicBezTo>
                  <a:lnTo>
                    <a:pt x="174193" y="434797"/>
                  </a:lnTo>
                  <a:lnTo>
                    <a:pt x="174193" y="435483"/>
                  </a:lnTo>
                  <a:cubicBezTo>
                    <a:pt x="171907" y="435026"/>
                    <a:pt x="169507" y="434797"/>
                    <a:pt x="166992" y="434797"/>
                  </a:cubicBezTo>
                  <a:cubicBezTo>
                    <a:pt x="164478" y="434797"/>
                    <a:pt x="162078" y="434797"/>
                    <a:pt x="159791" y="434797"/>
                  </a:cubicBezTo>
                  <a:close/>
                  <a:moveTo>
                    <a:pt x="1194664" y="424510"/>
                  </a:moveTo>
                  <a:lnTo>
                    <a:pt x="1196035" y="424510"/>
                  </a:lnTo>
                  <a:lnTo>
                    <a:pt x="1196035" y="426568"/>
                  </a:lnTo>
                  <a:close/>
                  <a:moveTo>
                    <a:pt x="1194664" y="424510"/>
                  </a:moveTo>
                  <a:lnTo>
                    <a:pt x="1194664" y="424510"/>
                  </a:lnTo>
                  <a:lnTo>
                    <a:pt x="1194664" y="424510"/>
                  </a:lnTo>
                  <a:close/>
                  <a:moveTo>
                    <a:pt x="838048" y="414223"/>
                  </a:moveTo>
                  <a:cubicBezTo>
                    <a:pt x="837591" y="415138"/>
                    <a:pt x="836905" y="415824"/>
                    <a:pt x="835990" y="416281"/>
                  </a:cubicBezTo>
                  <a:cubicBezTo>
                    <a:pt x="835076" y="416738"/>
                    <a:pt x="834162" y="417195"/>
                    <a:pt x="833247" y="417652"/>
                  </a:cubicBezTo>
                  <a:lnTo>
                    <a:pt x="833933" y="415595"/>
                  </a:lnTo>
                  <a:cubicBezTo>
                    <a:pt x="834847" y="414681"/>
                    <a:pt x="836219" y="414223"/>
                    <a:pt x="838048" y="414223"/>
                  </a:cubicBezTo>
                  <a:close/>
                  <a:moveTo>
                    <a:pt x="842163" y="412166"/>
                  </a:moveTo>
                  <a:cubicBezTo>
                    <a:pt x="841248" y="413080"/>
                    <a:pt x="840677" y="413538"/>
                    <a:pt x="840448" y="413538"/>
                  </a:cubicBezTo>
                  <a:cubicBezTo>
                    <a:pt x="840219" y="413538"/>
                    <a:pt x="839419" y="413766"/>
                    <a:pt x="838048" y="414223"/>
                  </a:cubicBezTo>
                  <a:lnTo>
                    <a:pt x="840105" y="413538"/>
                  </a:lnTo>
                  <a:cubicBezTo>
                    <a:pt x="840562" y="413080"/>
                    <a:pt x="841248" y="412623"/>
                    <a:pt x="842163" y="412166"/>
                  </a:cubicBezTo>
                  <a:close/>
                  <a:moveTo>
                    <a:pt x="844220" y="409423"/>
                  </a:moveTo>
                  <a:lnTo>
                    <a:pt x="846277" y="409423"/>
                  </a:lnTo>
                  <a:cubicBezTo>
                    <a:pt x="845820" y="409880"/>
                    <a:pt x="845134" y="410337"/>
                    <a:pt x="844220" y="410794"/>
                  </a:cubicBezTo>
                  <a:close/>
                  <a:moveTo>
                    <a:pt x="860679" y="402565"/>
                  </a:moveTo>
                  <a:cubicBezTo>
                    <a:pt x="859308" y="404851"/>
                    <a:pt x="857250" y="406451"/>
                    <a:pt x="854507" y="407365"/>
                  </a:cubicBezTo>
                  <a:cubicBezTo>
                    <a:pt x="851764" y="408280"/>
                    <a:pt x="849021" y="408966"/>
                    <a:pt x="846277" y="409423"/>
                  </a:cubicBezTo>
                  <a:lnTo>
                    <a:pt x="846963" y="408737"/>
                  </a:lnTo>
                  <a:cubicBezTo>
                    <a:pt x="849706" y="405537"/>
                    <a:pt x="854278" y="403479"/>
                    <a:pt x="860679" y="402565"/>
                  </a:cubicBezTo>
                  <a:close/>
                  <a:moveTo>
                    <a:pt x="866166" y="398450"/>
                  </a:moveTo>
                  <a:cubicBezTo>
                    <a:pt x="866623" y="398450"/>
                    <a:pt x="866966" y="398564"/>
                    <a:pt x="867194" y="398793"/>
                  </a:cubicBezTo>
                  <a:cubicBezTo>
                    <a:pt x="867423" y="399022"/>
                    <a:pt x="867766" y="399136"/>
                    <a:pt x="868223" y="399136"/>
                  </a:cubicBezTo>
                  <a:cubicBezTo>
                    <a:pt x="866851" y="401422"/>
                    <a:pt x="864337" y="402565"/>
                    <a:pt x="860679" y="402565"/>
                  </a:cubicBezTo>
                  <a:lnTo>
                    <a:pt x="862051" y="401879"/>
                  </a:lnTo>
                  <a:cubicBezTo>
                    <a:pt x="862965" y="399593"/>
                    <a:pt x="864337" y="398450"/>
                    <a:pt x="866166" y="398450"/>
                  </a:cubicBezTo>
                  <a:close/>
                  <a:moveTo>
                    <a:pt x="624901" y="390632"/>
                  </a:moveTo>
                  <a:lnTo>
                    <a:pt x="625450" y="390906"/>
                  </a:lnTo>
                  <a:lnTo>
                    <a:pt x="625450" y="391363"/>
                  </a:lnTo>
                  <a:close/>
                  <a:moveTo>
                    <a:pt x="670713" y="388163"/>
                  </a:moveTo>
                  <a:lnTo>
                    <a:pt x="671398" y="388163"/>
                  </a:lnTo>
                  <a:lnTo>
                    <a:pt x="670986" y="388309"/>
                  </a:lnTo>
                  <a:close/>
                  <a:moveTo>
                    <a:pt x="1109625" y="386791"/>
                  </a:moveTo>
                  <a:cubicBezTo>
                    <a:pt x="1110082" y="386791"/>
                    <a:pt x="1110425" y="386906"/>
                    <a:pt x="1110653" y="387134"/>
                  </a:cubicBezTo>
                  <a:cubicBezTo>
                    <a:pt x="1110882" y="387363"/>
                    <a:pt x="1111225" y="387477"/>
                    <a:pt x="1111682" y="387477"/>
                  </a:cubicBezTo>
                  <a:cubicBezTo>
                    <a:pt x="1111682" y="389763"/>
                    <a:pt x="1111453" y="391478"/>
                    <a:pt x="1110996" y="392621"/>
                  </a:cubicBezTo>
                  <a:cubicBezTo>
                    <a:pt x="1110539" y="393764"/>
                    <a:pt x="1110082" y="395021"/>
                    <a:pt x="1109625" y="396393"/>
                  </a:cubicBezTo>
                  <a:lnTo>
                    <a:pt x="1109625" y="403251"/>
                  </a:lnTo>
                  <a:cubicBezTo>
                    <a:pt x="1109625" y="405994"/>
                    <a:pt x="1109396" y="407594"/>
                    <a:pt x="1108939" y="408051"/>
                  </a:cubicBezTo>
                  <a:lnTo>
                    <a:pt x="1108939" y="397078"/>
                  </a:lnTo>
                  <a:cubicBezTo>
                    <a:pt x="1108939" y="394792"/>
                    <a:pt x="1108939" y="392621"/>
                    <a:pt x="1108939" y="390563"/>
                  </a:cubicBezTo>
                  <a:cubicBezTo>
                    <a:pt x="1108939" y="388506"/>
                    <a:pt x="1109167" y="387249"/>
                    <a:pt x="1109625" y="386791"/>
                  </a:cubicBezTo>
                  <a:close/>
                  <a:moveTo>
                    <a:pt x="1181634" y="385420"/>
                  </a:moveTo>
                  <a:cubicBezTo>
                    <a:pt x="1182091" y="386334"/>
                    <a:pt x="1182662" y="387249"/>
                    <a:pt x="1183348" y="388163"/>
                  </a:cubicBezTo>
                  <a:cubicBezTo>
                    <a:pt x="1184034" y="389077"/>
                    <a:pt x="1184605" y="389992"/>
                    <a:pt x="1185063" y="390906"/>
                  </a:cubicBezTo>
                  <a:lnTo>
                    <a:pt x="1185748" y="399136"/>
                  </a:lnTo>
                  <a:lnTo>
                    <a:pt x="1187806" y="400507"/>
                  </a:lnTo>
                  <a:cubicBezTo>
                    <a:pt x="1187806" y="401422"/>
                    <a:pt x="1187920" y="402451"/>
                    <a:pt x="1188149" y="403594"/>
                  </a:cubicBezTo>
                  <a:cubicBezTo>
                    <a:pt x="1188377" y="404737"/>
                    <a:pt x="1188492" y="405994"/>
                    <a:pt x="1188492" y="407365"/>
                  </a:cubicBezTo>
                  <a:lnTo>
                    <a:pt x="1189863" y="407365"/>
                  </a:lnTo>
                  <a:cubicBezTo>
                    <a:pt x="1189863" y="408737"/>
                    <a:pt x="1190092" y="409880"/>
                    <a:pt x="1190549" y="410794"/>
                  </a:cubicBezTo>
                  <a:lnTo>
                    <a:pt x="1191921" y="416967"/>
                  </a:lnTo>
                  <a:lnTo>
                    <a:pt x="1193978" y="418338"/>
                  </a:lnTo>
                  <a:cubicBezTo>
                    <a:pt x="1193978" y="419253"/>
                    <a:pt x="1194092" y="420281"/>
                    <a:pt x="1194321" y="421424"/>
                  </a:cubicBezTo>
                  <a:lnTo>
                    <a:pt x="1194664" y="424510"/>
                  </a:lnTo>
                  <a:lnTo>
                    <a:pt x="1192606" y="421424"/>
                  </a:lnTo>
                  <a:cubicBezTo>
                    <a:pt x="1191235" y="418453"/>
                    <a:pt x="1189863" y="415366"/>
                    <a:pt x="1188492" y="412166"/>
                  </a:cubicBezTo>
                  <a:lnTo>
                    <a:pt x="1187120" y="405308"/>
                  </a:lnTo>
                  <a:lnTo>
                    <a:pt x="1185748" y="405308"/>
                  </a:lnTo>
                  <a:cubicBezTo>
                    <a:pt x="1185748" y="403022"/>
                    <a:pt x="1185520" y="401193"/>
                    <a:pt x="1185063" y="399822"/>
                  </a:cubicBezTo>
                  <a:lnTo>
                    <a:pt x="1183691" y="396393"/>
                  </a:lnTo>
                  <a:lnTo>
                    <a:pt x="1182319" y="396393"/>
                  </a:lnTo>
                  <a:cubicBezTo>
                    <a:pt x="1181405" y="394564"/>
                    <a:pt x="1180491" y="391363"/>
                    <a:pt x="1179576" y="386791"/>
                  </a:cubicBezTo>
                  <a:close/>
                  <a:moveTo>
                    <a:pt x="619963" y="384048"/>
                  </a:moveTo>
                  <a:lnTo>
                    <a:pt x="624901" y="390632"/>
                  </a:lnTo>
                  <a:lnTo>
                    <a:pt x="619963" y="388163"/>
                  </a:lnTo>
                  <a:close/>
                  <a:moveTo>
                    <a:pt x="638480" y="383362"/>
                  </a:moveTo>
                  <a:lnTo>
                    <a:pt x="639852" y="383362"/>
                  </a:lnTo>
                  <a:lnTo>
                    <a:pt x="639852" y="385420"/>
                  </a:lnTo>
                  <a:lnTo>
                    <a:pt x="638480" y="385420"/>
                  </a:lnTo>
                  <a:close/>
                  <a:moveTo>
                    <a:pt x="611048" y="380619"/>
                  </a:moveTo>
                  <a:cubicBezTo>
                    <a:pt x="611962" y="381534"/>
                    <a:pt x="612648" y="382448"/>
                    <a:pt x="613105" y="383362"/>
                  </a:cubicBezTo>
                  <a:lnTo>
                    <a:pt x="613791" y="383362"/>
                  </a:lnTo>
                  <a:cubicBezTo>
                    <a:pt x="614248" y="384277"/>
                    <a:pt x="614477" y="385648"/>
                    <a:pt x="614477" y="387477"/>
                  </a:cubicBezTo>
                  <a:lnTo>
                    <a:pt x="615849" y="387477"/>
                  </a:lnTo>
                  <a:lnTo>
                    <a:pt x="614477" y="389535"/>
                  </a:lnTo>
                  <a:lnTo>
                    <a:pt x="615849" y="389535"/>
                  </a:lnTo>
                  <a:cubicBezTo>
                    <a:pt x="615849" y="389992"/>
                    <a:pt x="615620" y="390449"/>
                    <a:pt x="615163" y="390906"/>
                  </a:cubicBezTo>
                  <a:lnTo>
                    <a:pt x="614477" y="390906"/>
                  </a:lnTo>
                  <a:lnTo>
                    <a:pt x="614477" y="392278"/>
                  </a:lnTo>
                  <a:lnTo>
                    <a:pt x="615849" y="392278"/>
                  </a:lnTo>
                  <a:lnTo>
                    <a:pt x="615849" y="399136"/>
                  </a:lnTo>
                  <a:lnTo>
                    <a:pt x="614477" y="398450"/>
                  </a:lnTo>
                  <a:lnTo>
                    <a:pt x="614477" y="394335"/>
                  </a:lnTo>
                  <a:cubicBezTo>
                    <a:pt x="614020" y="394335"/>
                    <a:pt x="613334" y="393878"/>
                    <a:pt x="612420" y="392964"/>
                  </a:cubicBezTo>
                  <a:lnTo>
                    <a:pt x="612420" y="390906"/>
                  </a:lnTo>
                  <a:lnTo>
                    <a:pt x="611048" y="390906"/>
                  </a:lnTo>
                  <a:cubicBezTo>
                    <a:pt x="610134" y="389535"/>
                    <a:pt x="609676" y="387934"/>
                    <a:pt x="609676" y="386106"/>
                  </a:cubicBezTo>
                  <a:cubicBezTo>
                    <a:pt x="609676" y="384277"/>
                    <a:pt x="609219" y="382677"/>
                    <a:pt x="608305" y="381305"/>
                  </a:cubicBezTo>
                  <a:lnTo>
                    <a:pt x="609676" y="381305"/>
                  </a:lnTo>
                  <a:cubicBezTo>
                    <a:pt x="610134" y="380848"/>
                    <a:pt x="610591" y="380619"/>
                    <a:pt x="611048" y="380619"/>
                  </a:cubicBezTo>
                  <a:close/>
                  <a:moveTo>
                    <a:pt x="614477" y="364160"/>
                  </a:moveTo>
                  <a:lnTo>
                    <a:pt x="614477" y="366217"/>
                  </a:lnTo>
                  <a:lnTo>
                    <a:pt x="613791" y="366217"/>
                  </a:lnTo>
                  <a:cubicBezTo>
                    <a:pt x="614248" y="365303"/>
                    <a:pt x="614363" y="364960"/>
                    <a:pt x="614134" y="365189"/>
                  </a:cubicBezTo>
                  <a:cubicBezTo>
                    <a:pt x="613905" y="365417"/>
                    <a:pt x="614020" y="365074"/>
                    <a:pt x="614477" y="364160"/>
                  </a:cubicBezTo>
                  <a:close/>
                  <a:moveTo>
                    <a:pt x="627507" y="360731"/>
                  </a:moveTo>
                  <a:lnTo>
                    <a:pt x="630936" y="360731"/>
                  </a:lnTo>
                  <a:cubicBezTo>
                    <a:pt x="631393" y="364389"/>
                    <a:pt x="632308" y="367589"/>
                    <a:pt x="633679" y="370332"/>
                  </a:cubicBezTo>
                  <a:cubicBezTo>
                    <a:pt x="635051" y="373075"/>
                    <a:pt x="636194" y="376504"/>
                    <a:pt x="637108" y="380619"/>
                  </a:cubicBezTo>
                  <a:lnTo>
                    <a:pt x="635737" y="380619"/>
                  </a:lnTo>
                  <a:lnTo>
                    <a:pt x="635737" y="378562"/>
                  </a:lnTo>
                  <a:cubicBezTo>
                    <a:pt x="634822" y="377647"/>
                    <a:pt x="633222" y="374790"/>
                    <a:pt x="630936" y="369989"/>
                  </a:cubicBezTo>
                  <a:cubicBezTo>
                    <a:pt x="628650" y="365189"/>
                    <a:pt x="627507" y="362103"/>
                    <a:pt x="627507" y="360731"/>
                  </a:cubicBezTo>
                  <a:close/>
                  <a:moveTo>
                    <a:pt x="608305" y="355245"/>
                  </a:moveTo>
                  <a:lnTo>
                    <a:pt x="611048" y="355245"/>
                  </a:lnTo>
                  <a:cubicBezTo>
                    <a:pt x="611962" y="357073"/>
                    <a:pt x="612420" y="358445"/>
                    <a:pt x="612420" y="359359"/>
                  </a:cubicBezTo>
                  <a:cubicBezTo>
                    <a:pt x="612420" y="360274"/>
                    <a:pt x="612877" y="361874"/>
                    <a:pt x="613791" y="364160"/>
                  </a:cubicBezTo>
                  <a:lnTo>
                    <a:pt x="613105" y="363474"/>
                  </a:lnTo>
                  <a:cubicBezTo>
                    <a:pt x="610362" y="361645"/>
                    <a:pt x="608762" y="358902"/>
                    <a:pt x="608305" y="355245"/>
                  </a:cubicBezTo>
                  <a:close/>
                  <a:moveTo>
                    <a:pt x="691972" y="353187"/>
                  </a:moveTo>
                  <a:cubicBezTo>
                    <a:pt x="692430" y="354102"/>
                    <a:pt x="692658" y="356159"/>
                    <a:pt x="692658" y="359359"/>
                  </a:cubicBezTo>
                  <a:cubicBezTo>
                    <a:pt x="691744" y="360274"/>
                    <a:pt x="691287" y="361188"/>
                    <a:pt x="691287" y="362103"/>
                  </a:cubicBezTo>
                  <a:cubicBezTo>
                    <a:pt x="691287" y="363474"/>
                    <a:pt x="691515" y="364617"/>
                    <a:pt x="691972" y="365532"/>
                  </a:cubicBezTo>
                  <a:cubicBezTo>
                    <a:pt x="691972" y="365989"/>
                    <a:pt x="691858" y="366217"/>
                    <a:pt x="691629" y="366217"/>
                  </a:cubicBezTo>
                  <a:cubicBezTo>
                    <a:pt x="691401" y="366217"/>
                    <a:pt x="691287" y="366446"/>
                    <a:pt x="691287" y="366903"/>
                  </a:cubicBezTo>
                  <a:lnTo>
                    <a:pt x="692658" y="369646"/>
                  </a:lnTo>
                  <a:lnTo>
                    <a:pt x="691287" y="379248"/>
                  </a:lnTo>
                  <a:lnTo>
                    <a:pt x="689229" y="379248"/>
                  </a:lnTo>
                  <a:cubicBezTo>
                    <a:pt x="689229" y="377419"/>
                    <a:pt x="689115" y="375590"/>
                    <a:pt x="688886" y="373761"/>
                  </a:cubicBezTo>
                  <a:cubicBezTo>
                    <a:pt x="688658" y="371932"/>
                    <a:pt x="688543" y="370104"/>
                    <a:pt x="688543" y="368275"/>
                  </a:cubicBezTo>
                  <a:lnTo>
                    <a:pt x="689915" y="365532"/>
                  </a:lnTo>
                  <a:cubicBezTo>
                    <a:pt x="689915" y="363703"/>
                    <a:pt x="689801" y="361874"/>
                    <a:pt x="689572" y="360045"/>
                  </a:cubicBezTo>
                  <a:cubicBezTo>
                    <a:pt x="689343" y="358216"/>
                    <a:pt x="689229" y="356388"/>
                    <a:pt x="689229" y="354559"/>
                  </a:cubicBezTo>
                  <a:cubicBezTo>
                    <a:pt x="690144" y="353644"/>
                    <a:pt x="691058" y="353187"/>
                    <a:pt x="691972" y="353187"/>
                  </a:cubicBezTo>
                  <a:close/>
                  <a:moveTo>
                    <a:pt x="767410" y="333985"/>
                  </a:moveTo>
                  <a:cubicBezTo>
                    <a:pt x="767868" y="334899"/>
                    <a:pt x="768325" y="335585"/>
                    <a:pt x="768782" y="336042"/>
                  </a:cubicBezTo>
                  <a:cubicBezTo>
                    <a:pt x="767868" y="338328"/>
                    <a:pt x="766953" y="340500"/>
                    <a:pt x="766039" y="342557"/>
                  </a:cubicBezTo>
                  <a:cubicBezTo>
                    <a:pt x="765124" y="344615"/>
                    <a:pt x="764439" y="346101"/>
                    <a:pt x="763981" y="347015"/>
                  </a:cubicBezTo>
                  <a:lnTo>
                    <a:pt x="762610" y="347015"/>
                  </a:lnTo>
                  <a:lnTo>
                    <a:pt x="762610" y="351130"/>
                  </a:lnTo>
                  <a:lnTo>
                    <a:pt x="760552" y="353187"/>
                  </a:lnTo>
                  <a:lnTo>
                    <a:pt x="760552" y="354559"/>
                  </a:lnTo>
                  <a:lnTo>
                    <a:pt x="759181" y="354559"/>
                  </a:lnTo>
                  <a:lnTo>
                    <a:pt x="757809" y="359359"/>
                  </a:lnTo>
                  <a:cubicBezTo>
                    <a:pt x="757352" y="359817"/>
                    <a:pt x="757123" y="360274"/>
                    <a:pt x="757123" y="360731"/>
                  </a:cubicBezTo>
                  <a:cubicBezTo>
                    <a:pt x="757123" y="361188"/>
                    <a:pt x="756895" y="361874"/>
                    <a:pt x="756438" y="362788"/>
                  </a:cubicBezTo>
                  <a:lnTo>
                    <a:pt x="755752" y="365532"/>
                  </a:lnTo>
                  <a:cubicBezTo>
                    <a:pt x="755295" y="365532"/>
                    <a:pt x="754952" y="365646"/>
                    <a:pt x="754723" y="365875"/>
                  </a:cubicBezTo>
                  <a:cubicBezTo>
                    <a:pt x="754494" y="366103"/>
                    <a:pt x="754152" y="366217"/>
                    <a:pt x="753694" y="366217"/>
                  </a:cubicBezTo>
                  <a:lnTo>
                    <a:pt x="753694" y="368961"/>
                  </a:lnTo>
                  <a:cubicBezTo>
                    <a:pt x="753694" y="368961"/>
                    <a:pt x="753237" y="369189"/>
                    <a:pt x="752323" y="369646"/>
                  </a:cubicBezTo>
                  <a:lnTo>
                    <a:pt x="751637" y="374447"/>
                  </a:lnTo>
                  <a:lnTo>
                    <a:pt x="750265" y="374447"/>
                  </a:lnTo>
                  <a:lnTo>
                    <a:pt x="748894" y="383362"/>
                  </a:lnTo>
                  <a:lnTo>
                    <a:pt x="746836" y="384048"/>
                  </a:lnTo>
                  <a:lnTo>
                    <a:pt x="745465" y="390220"/>
                  </a:lnTo>
                  <a:cubicBezTo>
                    <a:pt x="745008" y="390220"/>
                    <a:pt x="744665" y="390335"/>
                    <a:pt x="744436" y="390563"/>
                  </a:cubicBezTo>
                  <a:cubicBezTo>
                    <a:pt x="744207" y="390792"/>
                    <a:pt x="743865" y="390906"/>
                    <a:pt x="743407" y="390906"/>
                  </a:cubicBezTo>
                  <a:lnTo>
                    <a:pt x="743407" y="392964"/>
                  </a:lnTo>
                  <a:lnTo>
                    <a:pt x="741350" y="394335"/>
                  </a:lnTo>
                  <a:cubicBezTo>
                    <a:pt x="741350" y="399364"/>
                    <a:pt x="741807" y="403822"/>
                    <a:pt x="742722" y="407708"/>
                  </a:cubicBezTo>
                  <a:cubicBezTo>
                    <a:pt x="743636" y="411595"/>
                    <a:pt x="745008" y="413995"/>
                    <a:pt x="746836" y="414909"/>
                  </a:cubicBezTo>
                  <a:lnTo>
                    <a:pt x="748894" y="414909"/>
                  </a:lnTo>
                  <a:cubicBezTo>
                    <a:pt x="748894" y="415366"/>
                    <a:pt x="749008" y="415709"/>
                    <a:pt x="749237" y="415938"/>
                  </a:cubicBezTo>
                  <a:cubicBezTo>
                    <a:pt x="749465" y="416167"/>
                    <a:pt x="749580" y="416509"/>
                    <a:pt x="749580" y="416967"/>
                  </a:cubicBezTo>
                  <a:lnTo>
                    <a:pt x="751637" y="416967"/>
                  </a:lnTo>
                  <a:cubicBezTo>
                    <a:pt x="751637" y="416967"/>
                    <a:pt x="752094" y="417881"/>
                    <a:pt x="753009" y="419710"/>
                  </a:cubicBezTo>
                  <a:lnTo>
                    <a:pt x="766725" y="419710"/>
                  </a:lnTo>
                  <a:cubicBezTo>
                    <a:pt x="767182" y="420167"/>
                    <a:pt x="767525" y="420739"/>
                    <a:pt x="767753" y="421424"/>
                  </a:cubicBezTo>
                  <a:cubicBezTo>
                    <a:pt x="767982" y="422110"/>
                    <a:pt x="768325" y="422682"/>
                    <a:pt x="768782" y="423139"/>
                  </a:cubicBezTo>
                  <a:lnTo>
                    <a:pt x="768096" y="429997"/>
                  </a:lnTo>
                  <a:cubicBezTo>
                    <a:pt x="769010" y="432740"/>
                    <a:pt x="770268" y="435940"/>
                    <a:pt x="771868" y="439598"/>
                  </a:cubicBezTo>
                  <a:cubicBezTo>
                    <a:pt x="773468" y="443256"/>
                    <a:pt x="777012" y="445999"/>
                    <a:pt x="782498" y="447828"/>
                  </a:cubicBezTo>
                  <a:lnTo>
                    <a:pt x="782498" y="449885"/>
                  </a:lnTo>
                  <a:cubicBezTo>
                    <a:pt x="784784" y="449885"/>
                    <a:pt x="786613" y="450114"/>
                    <a:pt x="787984" y="450571"/>
                  </a:cubicBezTo>
                  <a:lnTo>
                    <a:pt x="788670" y="448513"/>
                  </a:lnTo>
                  <a:cubicBezTo>
                    <a:pt x="789585" y="448513"/>
                    <a:pt x="790270" y="448399"/>
                    <a:pt x="790728" y="448171"/>
                  </a:cubicBezTo>
                  <a:cubicBezTo>
                    <a:pt x="791185" y="447942"/>
                    <a:pt x="791871" y="447828"/>
                    <a:pt x="792785" y="447828"/>
                  </a:cubicBezTo>
                  <a:lnTo>
                    <a:pt x="794842" y="447142"/>
                  </a:lnTo>
                  <a:cubicBezTo>
                    <a:pt x="796214" y="446227"/>
                    <a:pt x="797243" y="445427"/>
                    <a:pt x="797928" y="444742"/>
                  </a:cubicBezTo>
                  <a:cubicBezTo>
                    <a:pt x="798614" y="444056"/>
                    <a:pt x="799872" y="443713"/>
                    <a:pt x="801700" y="443713"/>
                  </a:cubicBezTo>
                  <a:cubicBezTo>
                    <a:pt x="802158" y="444627"/>
                    <a:pt x="802615" y="445770"/>
                    <a:pt x="803072" y="447142"/>
                  </a:cubicBezTo>
                  <a:cubicBezTo>
                    <a:pt x="800786" y="449428"/>
                    <a:pt x="798386" y="453085"/>
                    <a:pt x="795871" y="458115"/>
                  </a:cubicBezTo>
                  <a:cubicBezTo>
                    <a:pt x="793356" y="463144"/>
                    <a:pt x="792099" y="467030"/>
                    <a:pt x="792099" y="469773"/>
                  </a:cubicBezTo>
                  <a:cubicBezTo>
                    <a:pt x="792099" y="470688"/>
                    <a:pt x="792328" y="471373"/>
                    <a:pt x="792785" y="471831"/>
                  </a:cubicBezTo>
                  <a:lnTo>
                    <a:pt x="794157" y="471831"/>
                  </a:lnTo>
                  <a:lnTo>
                    <a:pt x="794842" y="473888"/>
                  </a:lnTo>
                  <a:cubicBezTo>
                    <a:pt x="795300" y="474802"/>
                    <a:pt x="795642" y="475374"/>
                    <a:pt x="795871" y="475603"/>
                  </a:cubicBezTo>
                  <a:cubicBezTo>
                    <a:pt x="796100" y="475831"/>
                    <a:pt x="796443" y="476403"/>
                    <a:pt x="796900" y="477317"/>
                  </a:cubicBezTo>
                  <a:lnTo>
                    <a:pt x="798271" y="477317"/>
                  </a:lnTo>
                  <a:lnTo>
                    <a:pt x="804444" y="493776"/>
                  </a:lnTo>
                  <a:lnTo>
                    <a:pt x="807187" y="493776"/>
                  </a:lnTo>
                  <a:cubicBezTo>
                    <a:pt x="807187" y="494691"/>
                    <a:pt x="807072" y="495491"/>
                    <a:pt x="806844" y="496177"/>
                  </a:cubicBezTo>
                  <a:cubicBezTo>
                    <a:pt x="806615" y="496862"/>
                    <a:pt x="806501" y="497662"/>
                    <a:pt x="806501" y="498577"/>
                  </a:cubicBezTo>
                  <a:cubicBezTo>
                    <a:pt x="806958" y="498577"/>
                    <a:pt x="807301" y="498691"/>
                    <a:pt x="807530" y="498920"/>
                  </a:cubicBezTo>
                  <a:cubicBezTo>
                    <a:pt x="807758" y="499148"/>
                    <a:pt x="808330" y="499263"/>
                    <a:pt x="809244" y="499263"/>
                  </a:cubicBezTo>
                  <a:lnTo>
                    <a:pt x="809244" y="499948"/>
                  </a:lnTo>
                  <a:cubicBezTo>
                    <a:pt x="809701" y="499948"/>
                    <a:pt x="810044" y="499834"/>
                    <a:pt x="810273" y="499606"/>
                  </a:cubicBezTo>
                  <a:cubicBezTo>
                    <a:pt x="810501" y="499377"/>
                    <a:pt x="811073" y="499263"/>
                    <a:pt x="811987" y="499263"/>
                  </a:cubicBezTo>
                  <a:lnTo>
                    <a:pt x="811987" y="501320"/>
                  </a:lnTo>
                  <a:cubicBezTo>
                    <a:pt x="813359" y="501320"/>
                    <a:pt x="814388" y="501549"/>
                    <a:pt x="815073" y="502006"/>
                  </a:cubicBezTo>
                  <a:cubicBezTo>
                    <a:pt x="815759" y="502463"/>
                    <a:pt x="817017" y="502692"/>
                    <a:pt x="818845" y="502692"/>
                  </a:cubicBezTo>
                  <a:lnTo>
                    <a:pt x="819531" y="502006"/>
                  </a:lnTo>
                  <a:cubicBezTo>
                    <a:pt x="820446" y="502920"/>
                    <a:pt x="821131" y="503835"/>
                    <a:pt x="821589" y="504749"/>
                  </a:cubicBezTo>
                  <a:lnTo>
                    <a:pt x="822960" y="505435"/>
                  </a:lnTo>
                  <a:cubicBezTo>
                    <a:pt x="824789" y="505435"/>
                    <a:pt x="826389" y="505321"/>
                    <a:pt x="827761" y="505092"/>
                  </a:cubicBezTo>
                  <a:cubicBezTo>
                    <a:pt x="829132" y="504863"/>
                    <a:pt x="830504" y="504749"/>
                    <a:pt x="831876" y="504749"/>
                  </a:cubicBezTo>
                  <a:cubicBezTo>
                    <a:pt x="831876" y="504749"/>
                    <a:pt x="832333" y="504978"/>
                    <a:pt x="833247" y="505435"/>
                  </a:cubicBezTo>
                  <a:cubicBezTo>
                    <a:pt x="837362" y="505435"/>
                    <a:pt x="841591" y="505092"/>
                    <a:pt x="845934" y="504406"/>
                  </a:cubicBezTo>
                  <a:cubicBezTo>
                    <a:pt x="850278" y="503720"/>
                    <a:pt x="854507" y="502920"/>
                    <a:pt x="858622" y="502006"/>
                  </a:cubicBezTo>
                  <a:lnTo>
                    <a:pt x="861365" y="501320"/>
                  </a:lnTo>
                  <a:lnTo>
                    <a:pt x="861365" y="499948"/>
                  </a:lnTo>
                  <a:cubicBezTo>
                    <a:pt x="862279" y="499948"/>
                    <a:pt x="863194" y="500177"/>
                    <a:pt x="864108" y="500634"/>
                  </a:cubicBezTo>
                  <a:cubicBezTo>
                    <a:pt x="865023" y="501091"/>
                    <a:pt x="866166" y="501320"/>
                    <a:pt x="867537" y="501320"/>
                  </a:cubicBezTo>
                  <a:lnTo>
                    <a:pt x="867537" y="499948"/>
                  </a:lnTo>
                  <a:lnTo>
                    <a:pt x="870966" y="499263"/>
                  </a:lnTo>
                  <a:cubicBezTo>
                    <a:pt x="871881" y="498805"/>
                    <a:pt x="873252" y="498577"/>
                    <a:pt x="875081" y="498577"/>
                  </a:cubicBezTo>
                  <a:cubicBezTo>
                    <a:pt x="880110" y="498577"/>
                    <a:pt x="882625" y="499491"/>
                    <a:pt x="882625" y="501320"/>
                  </a:cubicBezTo>
                  <a:lnTo>
                    <a:pt x="883311" y="505435"/>
                  </a:lnTo>
                  <a:lnTo>
                    <a:pt x="884682" y="505435"/>
                  </a:lnTo>
                  <a:lnTo>
                    <a:pt x="884682" y="508864"/>
                  </a:lnTo>
                  <a:cubicBezTo>
                    <a:pt x="884682" y="511150"/>
                    <a:pt x="886054" y="512293"/>
                    <a:pt x="888797" y="512293"/>
                  </a:cubicBezTo>
                  <a:cubicBezTo>
                    <a:pt x="889711" y="510921"/>
                    <a:pt x="891769" y="510235"/>
                    <a:pt x="894969" y="510235"/>
                  </a:cubicBezTo>
                  <a:cubicBezTo>
                    <a:pt x="894969" y="510235"/>
                    <a:pt x="895426" y="510693"/>
                    <a:pt x="896341" y="511607"/>
                  </a:cubicBezTo>
                  <a:cubicBezTo>
                    <a:pt x="896798" y="512064"/>
                    <a:pt x="897255" y="512293"/>
                    <a:pt x="897712" y="512293"/>
                  </a:cubicBezTo>
                  <a:lnTo>
                    <a:pt x="897712" y="516408"/>
                  </a:lnTo>
                  <a:cubicBezTo>
                    <a:pt x="898627" y="516408"/>
                    <a:pt x="899313" y="516636"/>
                    <a:pt x="899770" y="517093"/>
                  </a:cubicBezTo>
                  <a:lnTo>
                    <a:pt x="899770" y="518465"/>
                  </a:lnTo>
                  <a:cubicBezTo>
                    <a:pt x="899770" y="518922"/>
                    <a:pt x="900798" y="519837"/>
                    <a:pt x="902856" y="521208"/>
                  </a:cubicBezTo>
                  <a:cubicBezTo>
                    <a:pt x="904913" y="522580"/>
                    <a:pt x="906171" y="523266"/>
                    <a:pt x="906628" y="523266"/>
                  </a:cubicBezTo>
                  <a:cubicBezTo>
                    <a:pt x="907085" y="523266"/>
                    <a:pt x="907428" y="523380"/>
                    <a:pt x="907656" y="523609"/>
                  </a:cubicBezTo>
                  <a:cubicBezTo>
                    <a:pt x="907885" y="523837"/>
                    <a:pt x="908228" y="523951"/>
                    <a:pt x="908685" y="523951"/>
                  </a:cubicBezTo>
                  <a:cubicBezTo>
                    <a:pt x="910514" y="523951"/>
                    <a:pt x="912228" y="523494"/>
                    <a:pt x="913829" y="522580"/>
                  </a:cubicBezTo>
                  <a:cubicBezTo>
                    <a:pt x="915429" y="521665"/>
                    <a:pt x="916915" y="521208"/>
                    <a:pt x="918286" y="521208"/>
                  </a:cubicBezTo>
                  <a:lnTo>
                    <a:pt x="921030" y="523951"/>
                  </a:lnTo>
                  <a:cubicBezTo>
                    <a:pt x="922401" y="525323"/>
                    <a:pt x="924001" y="526466"/>
                    <a:pt x="925830" y="527380"/>
                  </a:cubicBezTo>
                  <a:lnTo>
                    <a:pt x="927888" y="527380"/>
                  </a:lnTo>
                  <a:cubicBezTo>
                    <a:pt x="927888" y="527838"/>
                    <a:pt x="928802" y="529095"/>
                    <a:pt x="930631" y="531152"/>
                  </a:cubicBezTo>
                  <a:cubicBezTo>
                    <a:pt x="932460" y="533210"/>
                    <a:pt x="934517" y="535381"/>
                    <a:pt x="936803" y="537667"/>
                  </a:cubicBezTo>
                  <a:cubicBezTo>
                    <a:pt x="939089" y="539953"/>
                    <a:pt x="941146" y="542239"/>
                    <a:pt x="942975" y="544525"/>
                  </a:cubicBezTo>
                  <a:cubicBezTo>
                    <a:pt x="944804" y="546811"/>
                    <a:pt x="945718" y="548412"/>
                    <a:pt x="945718" y="549326"/>
                  </a:cubicBezTo>
                  <a:cubicBezTo>
                    <a:pt x="945718" y="551612"/>
                    <a:pt x="945261" y="553098"/>
                    <a:pt x="944347" y="553784"/>
                  </a:cubicBezTo>
                  <a:cubicBezTo>
                    <a:pt x="943432" y="554470"/>
                    <a:pt x="942975" y="556184"/>
                    <a:pt x="942975" y="558927"/>
                  </a:cubicBezTo>
                  <a:lnTo>
                    <a:pt x="943661" y="560299"/>
                  </a:lnTo>
                  <a:cubicBezTo>
                    <a:pt x="944118" y="561213"/>
                    <a:pt x="944804" y="562356"/>
                    <a:pt x="945718" y="563728"/>
                  </a:cubicBezTo>
                  <a:cubicBezTo>
                    <a:pt x="946633" y="566471"/>
                    <a:pt x="947547" y="567843"/>
                    <a:pt x="948462" y="567843"/>
                  </a:cubicBezTo>
                  <a:lnTo>
                    <a:pt x="949833" y="567843"/>
                  </a:lnTo>
                  <a:cubicBezTo>
                    <a:pt x="952119" y="569214"/>
                    <a:pt x="954291" y="569671"/>
                    <a:pt x="956348" y="569214"/>
                  </a:cubicBezTo>
                  <a:cubicBezTo>
                    <a:pt x="958406" y="568757"/>
                    <a:pt x="959892" y="570586"/>
                    <a:pt x="960806" y="574701"/>
                  </a:cubicBezTo>
                  <a:lnTo>
                    <a:pt x="960120" y="577444"/>
                  </a:lnTo>
                  <a:cubicBezTo>
                    <a:pt x="958291" y="577444"/>
                    <a:pt x="956920" y="578244"/>
                    <a:pt x="956005" y="579844"/>
                  </a:cubicBezTo>
                  <a:cubicBezTo>
                    <a:pt x="955091" y="581444"/>
                    <a:pt x="954634" y="583159"/>
                    <a:pt x="954634" y="584988"/>
                  </a:cubicBezTo>
                  <a:cubicBezTo>
                    <a:pt x="956920" y="586816"/>
                    <a:pt x="958977" y="589788"/>
                    <a:pt x="960806" y="593903"/>
                  </a:cubicBezTo>
                  <a:lnTo>
                    <a:pt x="962178" y="599389"/>
                  </a:lnTo>
                  <a:cubicBezTo>
                    <a:pt x="962635" y="600304"/>
                    <a:pt x="962863" y="601104"/>
                    <a:pt x="962863" y="601790"/>
                  </a:cubicBezTo>
                  <a:cubicBezTo>
                    <a:pt x="962863" y="602476"/>
                    <a:pt x="963092" y="603276"/>
                    <a:pt x="963549" y="604190"/>
                  </a:cubicBezTo>
                  <a:lnTo>
                    <a:pt x="964235" y="604190"/>
                  </a:lnTo>
                  <a:cubicBezTo>
                    <a:pt x="964235" y="604647"/>
                    <a:pt x="963663" y="606362"/>
                    <a:pt x="962520" y="609334"/>
                  </a:cubicBezTo>
                  <a:cubicBezTo>
                    <a:pt x="961377" y="612305"/>
                    <a:pt x="959206" y="614020"/>
                    <a:pt x="956005" y="614477"/>
                  </a:cubicBezTo>
                  <a:lnTo>
                    <a:pt x="956005" y="616534"/>
                  </a:lnTo>
                  <a:lnTo>
                    <a:pt x="954634" y="616534"/>
                  </a:lnTo>
                  <a:cubicBezTo>
                    <a:pt x="954176" y="618363"/>
                    <a:pt x="953834" y="619506"/>
                    <a:pt x="953605" y="619963"/>
                  </a:cubicBezTo>
                  <a:cubicBezTo>
                    <a:pt x="953376" y="620421"/>
                    <a:pt x="953034" y="621564"/>
                    <a:pt x="952576" y="623392"/>
                  </a:cubicBezTo>
                  <a:cubicBezTo>
                    <a:pt x="953948" y="623850"/>
                    <a:pt x="954977" y="624307"/>
                    <a:pt x="955662" y="624764"/>
                  </a:cubicBezTo>
                  <a:cubicBezTo>
                    <a:pt x="956348" y="625221"/>
                    <a:pt x="957834" y="625450"/>
                    <a:pt x="960120" y="625450"/>
                  </a:cubicBezTo>
                  <a:cubicBezTo>
                    <a:pt x="960577" y="624535"/>
                    <a:pt x="961606" y="623621"/>
                    <a:pt x="963206" y="622707"/>
                  </a:cubicBezTo>
                  <a:cubicBezTo>
                    <a:pt x="964806" y="621792"/>
                    <a:pt x="966521" y="621335"/>
                    <a:pt x="968350" y="621335"/>
                  </a:cubicBezTo>
                  <a:cubicBezTo>
                    <a:pt x="969721" y="621335"/>
                    <a:pt x="970636" y="621564"/>
                    <a:pt x="971093" y="622021"/>
                  </a:cubicBezTo>
                  <a:lnTo>
                    <a:pt x="971093" y="622707"/>
                  </a:lnTo>
                  <a:cubicBezTo>
                    <a:pt x="973836" y="623621"/>
                    <a:pt x="975665" y="624078"/>
                    <a:pt x="976579" y="624078"/>
                  </a:cubicBezTo>
                  <a:lnTo>
                    <a:pt x="983437" y="622707"/>
                  </a:lnTo>
                  <a:cubicBezTo>
                    <a:pt x="984352" y="621792"/>
                    <a:pt x="984923" y="621106"/>
                    <a:pt x="985152" y="620649"/>
                  </a:cubicBezTo>
                  <a:cubicBezTo>
                    <a:pt x="985380" y="620192"/>
                    <a:pt x="985952" y="619963"/>
                    <a:pt x="986866" y="619963"/>
                  </a:cubicBezTo>
                  <a:cubicBezTo>
                    <a:pt x="989152" y="619963"/>
                    <a:pt x="990753" y="620535"/>
                    <a:pt x="991667" y="621678"/>
                  </a:cubicBezTo>
                  <a:cubicBezTo>
                    <a:pt x="992581" y="622821"/>
                    <a:pt x="993496" y="624193"/>
                    <a:pt x="994410" y="625793"/>
                  </a:cubicBezTo>
                  <a:cubicBezTo>
                    <a:pt x="995324" y="627393"/>
                    <a:pt x="996468" y="628765"/>
                    <a:pt x="997839" y="629908"/>
                  </a:cubicBezTo>
                  <a:cubicBezTo>
                    <a:pt x="999211" y="631051"/>
                    <a:pt x="1001725" y="631622"/>
                    <a:pt x="1005383" y="631622"/>
                  </a:cubicBezTo>
                  <a:cubicBezTo>
                    <a:pt x="1006755" y="631622"/>
                    <a:pt x="1007555" y="631393"/>
                    <a:pt x="1007783" y="630936"/>
                  </a:cubicBezTo>
                  <a:cubicBezTo>
                    <a:pt x="1008012" y="630479"/>
                    <a:pt x="1008812" y="630250"/>
                    <a:pt x="1010184" y="630250"/>
                  </a:cubicBezTo>
                  <a:lnTo>
                    <a:pt x="1010184" y="631622"/>
                  </a:lnTo>
                  <a:cubicBezTo>
                    <a:pt x="1012470" y="631622"/>
                    <a:pt x="1013955" y="632079"/>
                    <a:pt x="1014641" y="632994"/>
                  </a:cubicBezTo>
                  <a:cubicBezTo>
                    <a:pt x="1015327" y="633908"/>
                    <a:pt x="1015899" y="634822"/>
                    <a:pt x="1016356" y="635737"/>
                  </a:cubicBezTo>
                  <a:lnTo>
                    <a:pt x="1018413" y="635737"/>
                  </a:lnTo>
                  <a:cubicBezTo>
                    <a:pt x="1018413" y="636194"/>
                    <a:pt x="1018527" y="636537"/>
                    <a:pt x="1018756" y="636766"/>
                  </a:cubicBezTo>
                  <a:cubicBezTo>
                    <a:pt x="1018985" y="636994"/>
                    <a:pt x="1019099" y="637337"/>
                    <a:pt x="1019099" y="637794"/>
                  </a:cubicBezTo>
                  <a:lnTo>
                    <a:pt x="1020471" y="637794"/>
                  </a:lnTo>
                  <a:lnTo>
                    <a:pt x="1020471" y="639166"/>
                  </a:lnTo>
                  <a:lnTo>
                    <a:pt x="1021842" y="639166"/>
                  </a:lnTo>
                  <a:lnTo>
                    <a:pt x="1021842" y="641223"/>
                  </a:lnTo>
                  <a:lnTo>
                    <a:pt x="1023900" y="641223"/>
                  </a:lnTo>
                  <a:lnTo>
                    <a:pt x="1023900" y="651510"/>
                  </a:lnTo>
                  <a:lnTo>
                    <a:pt x="1025271" y="652882"/>
                  </a:lnTo>
                  <a:cubicBezTo>
                    <a:pt x="1026643" y="654253"/>
                    <a:pt x="1028700" y="654939"/>
                    <a:pt x="1031443" y="654939"/>
                  </a:cubicBezTo>
                  <a:cubicBezTo>
                    <a:pt x="1032358" y="654939"/>
                    <a:pt x="1033158" y="654825"/>
                    <a:pt x="1033844" y="654596"/>
                  </a:cubicBezTo>
                  <a:cubicBezTo>
                    <a:pt x="1034529" y="654368"/>
                    <a:pt x="1035330" y="654253"/>
                    <a:pt x="1036244" y="654253"/>
                  </a:cubicBezTo>
                  <a:lnTo>
                    <a:pt x="1036244" y="658368"/>
                  </a:lnTo>
                  <a:cubicBezTo>
                    <a:pt x="1036244" y="659740"/>
                    <a:pt x="1036472" y="661111"/>
                    <a:pt x="1036930" y="662483"/>
                  </a:cubicBezTo>
                  <a:lnTo>
                    <a:pt x="1038987" y="663169"/>
                  </a:lnTo>
                  <a:lnTo>
                    <a:pt x="1038987" y="665226"/>
                  </a:lnTo>
                  <a:cubicBezTo>
                    <a:pt x="1039444" y="665226"/>
                    <a:pt x="1039673" y="665341"/>
                    <a:pt x="1039673" y="665569"/>
                  </a:cubicBezTo>
                  <a:cubicBezTo>
                    <a:pt x="1039673" y="665798"/>
                    <a:pt x="1039901" y="665912"/>
                    <a:pt x="1040359" y="665912"/>
                  </a:cubicBezTo>
                  <a:lnTo>
                    <a:pt x="1040359" y="668655"/>
                  </a:lnTo>
                  <a:lnTo>
                    <a:pt x="1041730" y="668655"/>
                  </a:lnTo>
                  <a:cubicBezTo>
                    <a:pt x="1042187" y="669570"/>
                    <a:pt x="1042416" y="671170"/>
                    <a:pt x="1042416" y="673456"/>
                  </a:cubicBezTo>
                  <a:cubicBezTo>
                    <a:pt x="1041959" y="673456"/>
                    <a:pt x="1040930" y="674370"/>
                    <a:pt x="1039330" y="676199"/>
                  </a:cubicBezTo>
                  <a:cubicBezTo>
                    <a:pt x="1037730" y="678028"/>
                    <a:pt x="1036930" y="679171"/>
                    <a:pt x="1036930" y="679628"/>
                  </a:cubicBezTo>
                  <a:lnTo>
                    <a:pt x="1037616" y="688543"/>
                  </a:lnTo>
                  <a:lnTo>
                    <a:pt x="1039673" y="688543"/>
                  </a:lnTo>
                  <a:lnTo>
                    <a:pt x="1041730" y="690601"/>
                  </a:lnTo>
                  <a:lnTo>
                    <a:pt x="1043102" y="690601"/>
                  </a:lnTo>
                  <a:cubicBezTo>
                    <a:pt x="1044016" y="691515"/>
                    <a:pt x="1044474" y="692201"/>
                    <a:pt x="1044474" y="692658"/>
                  </a:cubicBezTo>
                  <a:cubicBezTo>
                    <a:pt x="1044474" y="693115"/>
                    <a:pt x="1045159" y="693344"/>
                    <a:pt x="1046531" y="693344"/>
                  </a:cubicBezTo>
                  <a:lnTo>
                    <a:pt x="1046531" y="698145"/>
                  </a:lnTo>
                  <a:lnTo>
                    <a:pt x="1043788" y="698830"/>
                  </a:lnTo>
                  <a:cubicBezTo>
                    <a:pt x="1043331" y="698830"/>
                    <a:pt x="1042873" y="698602"/>
                    <a:pt x="1042416" y="698145"/>
                  </a:cubicBezTo>
                  <a:cubicBezTo>
                    <a:pt x="1041959" y="697687"/>
                    <a:pt x="1041273" y="697459"/>
                    <a:pt x="1040359" y="697459"/>
                  </a:cubicBezTo>
                  <a:cubicBezTo>
                    <a:pt x="1039901" y="697459"/>
                    <a:pt x="1039444" y="697687"/>
                    <a:pt x="1038987" y="698145"/>
                  </a:cubicBezTo>
                  <a:lnTo>
                    <a:pt x="1038987" y="698830"/>
                  </a:lnTo>
                  <a:cubicBezTo>
                    <a:pt x="1036701" y="699288"/>
                    <a:pt x="1035558" y="700431"/>
                    <a:pt x="1035558" y="702259"/>
                  </a:cubicBezTo>
                  <a:lnTo>
                    <a:pt x="1034187" y="702259"/>
                  </a:lnTo>
                  <a:cubicBezTo>
                    <a:pt x="1034187" y="706374"/>
                    <a:pt x="1034872" y="708546"/>
                    <a:pt x="1036244" y="708775"/>
                  </a:cubicBezTo>
                  <a:cubicBezTo>
                    <a:pt x="1037616" y="709003"/>
                    <a:pt x="1038759" y="710489"/>
                    <a:pt x="1039673" y="713232"/>
                  </a:cubicBezTo>
                  <a:lnTo>
                    <a:pt x="1040359" y="715975"/>
                  </a:lnTo>
                  <a:cubicBezTo>
                    <a:pt x="1038530" y="716890"/>
                    <a:pt x="1035101" y="717347"/>
                    <a:pt x="1030072" y="717347"/>
                  </a:cubicBezTo>
                  <a:lnTo>
                    <a:pt x="1030072" y="718719"/>
                  </a:lnTo>
                  <a:cubicBezTo>
                    <a:pt x="1028700" y="719633"/>
                    <a:pt x="1028243" y="720319"/>
                    <a:pt x="1028700" y="720776"/>
                  </a:cubicBezTo>
                  <a:cubicBezTo>
                    <a:pt x="1029157" y="721233"/>
                    <a:pt x="1028472" y="721919"/>
                    <a:pt x="1026643" y="722833"/>
                  </a:cubicBezTo>
                  <a:lnTo>
                    <a:pt x="1026643" y="724891"/>
                  </a:lnTo>
                  <a:lnTo>
                    <a:pt x="1025271" y="724891"/>
                  </a:lnTo>
                  <a:cubicBezTo>
                    <a:pt x="1025728" y="725805"/>
                    <a:pt x="1025957" y="726491"/>
                    <a:pt x="1025957" y="726948"/>
                  </a:cubicBezTo>
                  <a:cubicBezTo>
                    <a:pt x="1025957" y="727405"/>
                    <a:pt x="1026186" y="728091"/>
                    <a:pt x="1026643" y="729006"/>
                  </a:cubicBezTo>
                  <a:lnTo>
                    <a:pt x="1027329" y="729006"/>
                  </a:lnTo>
                  <a:cubicBezTo>
                    <a:pt x="1027329" y="732663"/>
                    <a:pt x="1026871" y="734949"/>
                    <a:pt x="1025957" y="735864"/>
                  </a:cubicBezTo>
                  <a:cubicBezTo>
                    <a:pt x="1025043" y="736778"/>
                    <a:pt x="1023671" y="737235"/>
                    <a:pt x="1021842" y="737235"/>
                  </a:cubicBezTo>
                  <a:cubicBezTo>
                    <a:pt x="1020928" y="735864"/>
                    <a:pt x="1018642" y="735178"/>
                    <a:pt x="1014984" y="735178"/>
                  </a:cubicBezTo>
                  <a:cubicBezTo>
                    <a:pt x="1014527" y="736092"/>
                    <a:pt x="1013955" y="736892"/>
                    <a:pt x="1013270" y="737578"/>
                  </a:cubicBezTo>
                  <a:cubicBezTo>
                    <a:pt x="1012584" y="738264"/>
                    <a:pt x="1012012" y="739064"/>
                    <a:pt x="1011555" y="739978"/>
                  </a:cubicBezTo>
                  <a:lnTo>
                    <a:pt x="1011555" y="744093"/>
                  </a:lnTo>
                  <a:lnTo>
                    <a:pt x="1009498" y="744093"/>
                  </a:lnTo>
                  <a:cubicBezTo>
                    <a:pt x="1009498" y="744550"/>
                    <a:pt x="1009383" y="744893"/>
                    <a:pt x="1009155" y="745122"/>
                  </a:cubicBezTo>
                  <a:cubicBezTo>
                    <a:pt x="1008926" y="745351"/>
                    <a:pt x="1008812" y="745693"/>
                    <a:pt x="1008812" y="746151"/>
                  </a:cubicBezTo>
                  <a:cubicBezTo>
                    <a:pt x="1006983" y="745693"/>
                    <a:pt x="1005269" y="745465"/>
                    <a:pt x="1003668" y="745465"/>
                  </a:cubicBezTo>
                  <a:cubicBezTo>
                    <a:pt x="1002068" y="745465"/>
                    <a:pt x="1000354" y="745236"/>
                    <a:pt x="998525" y="744779"/>
                  </a:cubicBezTo>
                  <a:cubicBezTo>
                    <a:pt x="997611" y="745693"/>
                    <a:pt x="996810" y="746379"/>
                    <a:pt x="996125" y="746836"/>
                  </a:cubicBezTo>
                  <a:cubicBezTo>
                    <a:pt x="995439" y="747294"/>
                    <a:pt x="994639" y="748208"/>
                    <a:pt x="993724" y="749580"/>
                  </a:cubicBezTo>
                  <a:lnTo>
                    <a:pt x="992353" y="749580"/>
                  </a:lnTo>
                  <a:lnTo>
                    <a:pt x="992353" y="753009"/>
                  </a:lnTo>
                  <a:cubicBezTo>
                    <a:pt x="991896" y="755295"/>
                    <a:pt x="989838" y="756438"/>
                    <a:pt x="986181" y="756438"/>
                  </a:cubicBezTo>
                  <a:lnTo>
                    <a:pt x="981380" y="750265"/>
                  </a:lnTo>
                  <a:lnTo>
                    <a:pt x="978637" y="749580"/>
                  </a:lnTo>
                  <a:cubicBezTo>
                    <a:pt x="975894" y="750494"/>
                    <a:pt x="973836" y="750951"/>
                    <a:pt x="972465" y="750951"/>
                  </a:cubicBezTo>
                  <a:lnTo>
                    <a:pt x="971093" y="750265"/>
                  </a:lnTo>
                  <a:lnTo>
                    <a:pt x="971093" y="750951"/>
                  </a:lnTo>
                  <a:cubicBezTo>
                    <a:pt x="969264" y="752780"/>
                    <a:pt x="966750" y="753694"/>
                    <a:pt x="963549" y="753694"/>
                  </a:cubicBezTo>
                  <a:cubicBezTo>
                    <a:pt x="962178" y="753694"/>
                    <a:pt x="961263" y="753466"/>
                    <a:pt x="960806" y="753009"/>
                  </a:cubicBezTo>
                  <a:lnTo>
                    <a:pt x="960806" y="752323"/>
                  </a:lnTo>
                  <a:cubicBezTo>
                    <a:pt x="960349" y="751866"/>
                    <a:pt x="959892" y="751637"/>
                    <a:pt x="959434" y="751637"/>
                  </a:cubicBezTo>
                  <a:cubicBezTo>
                    <a:pt x="958977" y="751637"/>
                    <a:pt x="958520" y="751408"/>
                    <a:pt x="958063" y="750951"/>
                  </a:cubicBezTo>
                  <a:lnTo>
                    <a:pt x="957377" y="747522"/>
                  </a:lnTo>
                  <a:cubicBezTo>
                    <a:pt x="956463" y="746608"/>
                    <a:pt x="954862" y="745808"/>
                    <a:pt x="952576" y="745122"/>
                  </a:cubicBezTo>
                  <a:cubicBezTo>
                    <a:pt x="950290" y="744436"/>
                    <a:pt x="948462" y="744093"/>
                    <a:pt x="947090" y="744093"/>
                  </a:cubicBezTo>
                  <a:lnTo>
                    <a:pt x="945718" y="744779"/>
                  </a:lnTo>
                  <a:cubicBezTo>
                    <a:pt x="944804" y="746608"/>
                    <a:pt x="943890" y="747637"/>
                    <a:pt x="942975" y="747865"/>
                  </a:cubicBezTo>
                  <a:cubicBezTo>
                    <a:pt x="942061" y="748094"/>
                    <a:pt x="941146" y="748208"/>
                    <a:pt x="940232" y="748208"/>
                  </a:cubicBezTo>
                  <a:lnTo>
                    <a:pt x="940232" y="747522"/>
                  </a:lnTo>
                  <a:cubicBezTo>
                    <a:pt x="938403" y="747065"/>
                    <a:pt x="937032" y="745236"/>
                    <a:pt x="936117" y="742036"/>
                  </a:cubicBezTo>
                  <a:lnTo>
                    <a:pt x="936117" y="739978"/>
                  </a:lnTo>
                  <a:cubicBezTo>
                    <a:pt x="932460" y="737692"/>
                    <a:pt x="930516" y="736321"/>
                    <a:pt x="930288" y="735864"/>
                  </a:cubicBezTo>
                  <a:cubicBezTo>
                    <a:pt x="930059" y="735406"/>
                    <a:pt x="929945" y="734035"/>
                    <a:pt x="929945" y="731749"/>
                  </a:cubicBezTo>
                  <a:lnTo>
                    <a:pt x="928573" y="731749"/>
                  </a:lnTo>
                  <a:cubicBezTo>
                    <a:pt x="928116" y="731292"/>
                    <a:pt x="926973" y="730492"/>
                    <a:pt x="925144" y="729349"/>
                  </a:cubicBezTo>
                  <a:cubicBezTo>
                    <a:pt x="923316" y="728206"/>
                    <a:pt x="921372" y="726720"/>
                    <a:pt x="919315" y="724891"/>
                  </a:cubicBezTo>
                  <a:cubicBezTo>
                    <a:pt x="917258" y="723062"/>
                    <a:pt x="915429" y="721005"/>
                    <a:pt x="913829" y="718719"/>
                  </a:cubicBezTo>
                  <a:cubicBezTo>
                    <a:pt x="912228" y="716433"/>
                    <a:pt x="911428" y="713689"/>
                    <a:pt x="911428" y="710489"/>
                  </a:cubicBezTo>
                  <a:cubicBezTo>
                    <a:pt x="911428" y="709117"/>
                    <a:pt x="911657" y="707974"/>
                    <a:pt x="912114" y="707060"/>
                  </a:cubicBezTo>
                  <a:lnTo>
                    <a:pt x="912800" y="703631"/>
                  </a:lnTo>
                  <a:cubicBezTo>
                    <a:pt x="912343" y="701802"/>
                    <a:pt x="911771" y="700202"/>
                    <a:pt x="911085" y="698830"/>
                  </a:cubicBezTo>
                  <a:cubicBezTo>
                    <a:pt x="910400" y="697459"/>
                    <a:pt x="909828" y="696087"/>
                    <a:pt x="909371" y="694716"/>
                  </a:cubicBezTo>
                  <a:lnTo>
                    <a:pt x="905942" y="694716"/>
                  </a:lnTo>
                  <a:cubicBezTo>
                    <a:pt x="905028" y="693344"/>
                    <a:pt x="903656" y="692430"/>
                    <a:pt x="901827" y="691972"/>
                  </a:cubicBezTo>
                  <a:lnTo>
                    <a:pt x="901141" y="689229"/>
                  </a:lnTo>
                  <a:cubicBezTo>
                    <a:pt x="900227" y="686943"/>
                    <a:pt x="899998" y="685229"/>
                    <a:pt x="900456" y="684086"/>
                  </a:cubicBezTo>
                  <a:cubicBezTo>
                    <a:pt x="900913" y="682943"/>
                    <a:pt x="899313" y="682143"/>
                    <a:pt x="895655" y="681685"/>
                  </a:cubicBezTo>
                  <a:lnTo>
                    <a:pt x="895655" y="683057"/>
                  </a:lnTo>
                  <a:cubicBezTo>
                    <a:pt x="893369" y="683057"/>
                    <a:pt x="891312" y="683971"/>
                    <a:pt x="889483" y="685800"/>
                  </a:cubicBezTo>
                  <a:lnTo>
                    <a:pt x="883311" y="685800"/>
                  </a:lnTo>
                  <a:cubicBezTo>
                    <a:pt x="878281" y="685800"/>
                    <a:pt x="875767" y="688315"/>
                    <a:pt x="875767" y="693344"/>
                  </a:cubicBezTo>
                  <a:cubicBezTo>
                    <a:pt x="875767" y="694258"/>
                    <a:pt x="875881" y="695287"/>
                    <a:pt x="876110" y="696430"/>
                  </a:cubicBezTo>
                  <a:cubicBezTo>
                    <a:pt x="876338" y="697573"/>
                    <a:pt x="876453" y="699059"/>
                    <a:pt x="876453" y="700888"/>
                  </a:cubicBezTo>
                  <a:lnTo>
                    <a:pt x="875767" y="699516"/>
                  </a:lnTo>
                  <a:cubicBezTo>
                    <a:pt x="874852" y="699059"/>
                    <a:pt x="874281" y="698030"/>
                    <a:pt x="874052" y="696430"/>
                  </a:cubicBezTo>
                  <a:cubicBezTo>
                    <a:pt x="873824" y="694830"/>
                    <a:pt x="873709" y="693573"/>
                    <a:pt x="873709" y="692658"/>
                  </a:cubicBezTo>
                  <a:lnTo>
                    <a:pt x="873024" y="692658"/>
                  </a:lnTo>
                  <a:cubicBezTo>
                    <a:pt x="872109" y="694030"/>
                    <a:pt x="870966" y="694716"/>
                    <a:pt x="869595" y="694716"/>
                  </a:cubicBezTo>
                  <a:cubicBezTo>
                    <a:pt x="869137" y="694716"/>
                    <a:pt x="868794" y="694601"/>
                    <a:pt x="868566" y="694373"/>
                  </a:cubicBezTo>
                  <a:cubicBezTo>
                    <a:pt x="868337" y="694144"/>
                    <a:pt x="867766" y="694030"/>
                    <a:pt x="866851" y="694030"/>
                  </a:cubicBezTo>
                  <a:cubicBezTo>
                    <a:pt x="866394" y="694030"/>
                    <a:pt x="865937" y="694144"/>
                    <a:pt x="865480" y="694373"/>
                  </a:cubicBezTo>
                  <a:cubicBezTo>
                    <a:pt x="865023" y="694601"/>
                    <a:pt x="864565" y="694716"/>
                    <a:pt x="864108" y="694716"/>
                  </a:cubicBezTo>
                  <a:lnTo>
                    <a:pt x="864108" y="695401"/>
                  </a:lnTo>
                  <a:cubicBezTo>
                    <a:pt x="863194" y="695401"/>
                    <a:pt x="861936" y="695516"/>
                    <a:pt x="860336" y="695744"/>
                  </a:cubicBezTo>
                  <a:cubicBezTo>
                    <a:pt x="858736" y="695973"/>
                    <a:pt x="857936" y="696773"/>
                    <a:pt x="857936" y="698145"/>
                  </a:cubicBezTo>
                  <a:lnTo>
                    <a:pt x="855879" y="698830"/>
                  </a:lnTo>
                  <a:cubicBezTo>
                    <a:pt x="855421" y="699288"/>
                    <a:pt x="854278" y="699516"/>
                    <a:pt x="852450" y="699516"/>
                  </a:cubicBezTo>
                  <a:cubicBezTo>
                    <a:pt x="848792" y="699516"/>
                    <a:pt x="845363" y="698488"/>
                    <a:pt x="842163" y="696430"/>
                  </a:cubicBezTo>
                  <a:cubicBezTo>
                    <a:pt x="838962" y="694373"/>
                    <a:pt x="835533" y="692887"/>
                    <a:pt x="831876" y="691972"/>
                  </a:cubicBezTo>
                  <a:cubicBezTo>
                    <a:pt x="831418" y="692887"/>
                    <a:pt x="831075" y="693344"/>
                    <a:pt x="830847" y="693344"/>
                  </a:cubicBezTo>
                  <a:cubicBezTo>
                    <a:pt x="830618" y="693344"/>
                    <a:pt x="830047" y="693801"/>
                    <a:pt x="829132" y="694716"/>
                  </a:cubicBezTo>
                  <a:lnTo>
                    <a:pt x="830504" y="694716"/>
                  </a:lnTo>
                  <a:lnTo>
                    <a:pt x="830504" y="698145"/>
                  </a:lnTo>
                  <a:lnTo>
                    <a:pt x="831876" y="698145"/>
                  </a:lnTo>
                  <a:cubicBezTo>
                    <a:pt x="832333" y="699516"/>
                    <a:pt x="832790" y="700659"/>
                    <a:pt x="833247" y="701574"/>
                  </a:cubicBezTo>
                  <a:lnTo>
                    <a:pt x="830504" y="701574"/>
                  </a:lnTo>
                  <a:cubicBezTo>
                    <a:pt x="829590" y="701574"/>
                    <a:pt x="829018" y="701688"/>
                    <a:pt x="828789" y="701917"/>
                  </a:cubicBezTo>
                  <a:cubicBezTo>
                    <a:pt x="828561" y="702145"/>
                    <a:pt x="828218" y="702259"/>
                    <a:pt x="827761" y="702259"/>
                  </a:cubicBezTo>
                  <a:lnTo>
                    <a:pt x="827761" y="704317"/>
                  </a:lnTo>
                  <a:cubicBezTo>
                    <a:pt x="828675" y="704774"/>
                    <a:pt x="829475" y="705231"/>
                    <a:pt x="830161" y="705688"/>
                  </a:cubicBezTo>
                  <a:cubicBezTo>
                    <a:pt x="830847" y="706146"/>
                    <a:pt x="831876" y="706603"/>
                    <a:pt x="833247" y="707060"/>
                  </a:cubicBezTo>
                  <a:lnTo>
                    <a:pt x="833247" y="705003"/>
                  </a:lnTo>
                  <a:lnTo>
                    <a:pt x="834619" y="705003"/>
                  </a:lnTo>
                  <a:lnTo>
                    <a:pt x="833933" y="707746"/>
                  </a:lnTo>
                  <a:lnTo>
                    <a:pt x="838048" y="707060"/>
                  </a:lnTo>
                  <a:lnTo>
                    <a:pt x="838048" y="705688"/>
                  </a:lnTo>
                  <a:lnTo>
                    <a:pt x="839419" y="705688"/>
                  </a:lnTo>
                  <a:cubicBezTo>
                    <a:pt x="839419" y="703402"/>
                    <a:pt x="839762" y="702145"/>
                    <a:pt x="840448" y="701917"/>
                  </a:cubicBezTo>
                  <a:cubicBezTo>
                    <a:pt x="841134" y="701688"/>
                    <a:pt x="841934" y="700888"/>
                    <a:pt x="842848" y="699516"/>
                  </a:cubicBezTo>
                  <a:lnTo>
                    <a:pt x="843534" y="700888"/>
                  </a:lnTo>
                  <a:cubicBezTo>
                    <a:pt x="845363" y="701802"/>
                    <a:pt x="846277" y="704317"/>
                    <a:pt x="846277" y="708432"/>
                  </a:cubicBezTo>
                  <a:lnTo>
                    <a:pt x="844220" y="708432"/>
                  </a:lnTo>
                  <a:cubicBezTo>
                    <a:pt x="843763" y="709346"/>
                    <a:pt x="843648" y="710489"/>
                    <a:pt x="843877" y="711861"/>
                  </a:cubicBezTo>
                  <a:cubicBezTo>
                    <a:pt x="844106" y="713232"/>
                    <a:pt x="843763" y="714604"/>
                    <a:pt x="842848" y="715975"/>
                  </a:cubicBezTo>
                  <a:cubicBezTo>
                    <a:pt x="842848" y="715975"/>
                    <a:pt x="843648" y="716661"/>
                    <a:pt x="845249" y="718033"/>
                  </a:cubicBezTo>
                  <a:cubicBezTo>
                    <a:pt x="846849" y="719404"/>
                    <a:pt x="848678" y="721005"/>
                    <a:pt x="850735" y="722833"/>
                  </a:cubicBezTo>
                  <a:cubicBezTo>
                    <a:pt x="852792" y="724662"/>
                    <a:pt x="854621" y="726605"/>
                    <a:pt x="856221" y="728663"/>
                  </a:cubicBezTo>
                  <a:cubicBezTo>
                    <a:pt x="857822" y="730720"/>
                    <a:pt x="858850" y="732663"/>
                    <a:pt x="859308" y="734492"/>
                  </a:cubicBezTo>
                  <a:lnTo>
                    <a:pt x="861365" y="734492"/>
                  </a:lnTo>
                  <a:cubicBezTo>
                    <a:pt x="862279" y="733120"/>
                    <a:pt x="863194" y="731749"/>
                    <a:pt x="864108" y="730377"/>
                  </a:cubicBezTo>
                  <a:cubicBezTo>
                    <a:pt x="865023" y="729006"/>
                    <a:pt x="865937" y="727634"/>
                    <a:pt x="866851" y="726262"/>
                  </a:cubicBezTo>
                  <a:lnTo>
                    <a:pt x="868223" y="726262"/>
                  </a:lnTo>
                  <a:cubicBezTo>
                    <a:pt x="869137" y="722148"/>
                    <a:pt x="870966" y="719862"/>
                    <a:pt x="873709" y="719404"/>
                  </a:cubicBezTo>
                  <a:lnTo>
                    <a:pt x="878510" y="718719"/>
                  </a:lnTo>
                  <a:cubicBezTo>
                    <a:pt x="878510" y="718719"/>
                    <a:pt x="878967" y="718947"/>
                    <a:pt x="879882" y="719404"/>
                  </a:cubicBezTo>
                  <a:lnTo>
                    <a:pt x="880567" y="722148"/>
                  </a:lnTo>
                  <a:lnTo>
                    <a:pt x="881939" y="722148"/>
                  </a:lnTo>
                  <a:lnTo>
                    <a:pt x="882625" y="725577"/>
                  </a:lnTo>
                  <a:cubicBezTo>
                    <a:pt x="883082" y="725577"/>
                    <a:pt x="883425" y="725691"/>
                    <a:pt x="883653" y="725920"/>
                  </a:cubicBezTo>
                  <a:cubicBezTo>
                    <a:pt x="883882" y="726148"/>
                    <a:pt x="884225" y="726262"/>
                    <a:pt x="884682" y="726262"/>
                  </a:cubicBezTo>
                  <a:lnTo>
                    <a:pt x="884682" y="731063"/>
                  </a:lnTo>
                  <a:cubicBezTo>
                    <a:pt x="884225" y="731063"/>
                    <a:pt x="883768" y="731292"/>
                    <a:pt x="883311" y="731749"/>
                  </a:cubicBezTo>
                  <a:lnTo>
                    <a:pt x="882625" y="732435"/>
                  </a:lnTo>
                  <a:lnTo>
                    <a:pt x="877138" y="732435"/>
                  </a:lnTo>
                  <a:cubicBezTo>
                    <a:pt x="876224" y="734263"/>
                    <a:pt x="875081" y="735864"/>
                    <a:pt x="873709" y="737235"/>
                  </a:cubicBezTo>
                  <a:lnTo>
                    <a:pt x="870966" y="739978"/>
                  </a:lnTo>
                  <a:lnTo>
                    <a:pt x="870966" y="742036"/>
                  </a:lnTo>
                  <a:cubicBezTo>
                    <a:pt x="871881" y="742950"/>
                    <a:pt x="873366" y="744665"/>
                    <a:pt x="875424" y="747179"/>
                  </a:cubicBezTo>
                  <a:cubicBezTo>
                    <a:pt x="877481" y="749694"/>
                    <a:pt x="878510" y="753009"/>
                    <a:pt x="878510" y="757123"/>
                  </a:cubicBezTo>
                  <a:lnTo>
                    <a:pt x="877138" y="757123"/>
                  </a:lnTo>
                  <a:cubicBezTo>
                    <a:pt x="877138" y="758038"/>
                    <a:pt x="877024" y="758838"/>
                    <a:pt x="876795" y="759524"/>
                  </a:cubicBezTo>
                  <a:cubicBezTo>
                    <a:pt x="876567" y="760210"/>
                    <a:pt x="876453" y="761010"/>
                    <a:pt x="876453" y="761924"/>
                  </a:cubicBezTo>
                  <a:lnTo>
                    <a:pt x="874395" y="762610"/>
                  </a:lnTo>
                  <a:lnTo>
                    <a:pt x="874395" y="764667"/>
                  </a:lnTo>
                  <a:lnTo>
                    <a:pt x="873024" y="765353"/>
                  </a:lnTo>
                  <a:lnTo>
                    <a:pt x="872338" y="773583"/>
                  </a:lnTo>
                  <a:lnTo>
                    <a:pt x="870966" y="773583"/>
                  </a:lnTo>
                  <a:cubicBezTo>
                    <a:pt x="869137" y="778612"/>
                    <a:pt x="866966" y="782041"/>
                    <a:pt x="864451" y="783870"/>
                  </a:cubicBezTo>
                  <a:cubicBezTo>
                    <a:pt x="861936" y="785698"/>
                    <a:pt x="859079" y="788213"/>
                    <a:pt x="855879" y="791413"/>
                  </a:cubicBezTo>
                  <a:lnTo>
                    <a:pt x="855193" y="796214"/>
                  </a:lnTo>
                  <a:cubicBezTo>
                    <a:pt x="854736" y="796671"/>
                    <a:pt x="854393" y="796900"/>
                    <a:pt x="854164" y="796900"/>
                  </a:cubicBezTo>
                  <a:cubicBezTo>
                    <a:pt x="853935" y="796900"/>
                    <a:pt x="853593" y="797128"/>
                    <a:pt x="853135" y="797586"/>
                  </a:cubicBezTo>
                  <a:lnTo>
                    <a:pt x="852450" y="801015"/>
                  </a:lnTo>
                  <a:lnTo>
                    <a:pt x="850392" y="801015"/>
                  </a:lnTo>
                  <a:cubicBezTo>
                    <a:pt x="849021" y="801929"/>
                    <a:pt x="846963" y="803758"/>
                    <a:pt x="844220" y="806501"/>
                  </a:cubicBezTo>
                  <a:lnTo>
                    <a:pt x="844220" y="807873"/>
                  </a:lnTo>
                  <a:cubicBezTo>
                    <a:pt x="844220" y="809244"/>
                    <a:pt x="843763" y="810616"/>
                    <a:pt x="842848" y="811987"/>
                  </a:cubicBezTo>
                  <a:cubicBezTo>
                    <a:pt x="841020" y="814731"/>
                    <a:pt x="837819" y="816102"/>
                    <a:pt x="833247" y="816102"/>
                  </a:cubicBezTo>
                  <a:cubicBezTo>
                    <a:pt x="831876" y="816102"/>
                    <a:pt x="830504" y="815874"/>
                    <a:pt x="829132" y="815416"/>
                  </a:cubicBezTo>
                  <a:cubicBezTo>
                    <a:pt x="827761" y="814959"/>
                    <a:pt x="826389" y="814731"/>
                    <a:pt x="825018" y="814731"/>
                  </a:cubicBezTo>
                  <a:cubicBezTo>
                    <a:pt x="820446" y="814731"/>
                    <a:pt x="818160" y="818160"/>
                    <a:pt x="818160" y="825018"/>
                  </a:cubicBezTo>
                  <a:cubicBezTo>
                    <a:pt x="814045" y="824560"/>
                    <a:pt x="810387" y="823646"/>
                    <a:pt x="807187" y="822274"/>
                  </a:cubicBezTo>
                  <a:lnTo>
                    <a:pt x="805129" y="821589"/>
                  </a:lnTo>
                  <a:lnTo>
                    <a:pt x="805129" y="820217"/>
                  </a:lnTo>
                  <a:cubicBezTo>
                    <a:pt x="804672" y="820217"/>
                    <a:pt x="803643" y="820560"/>
                    <a:pt x="802043" y="821246"/>
                  </a:cubicBezTo>
                  <a:cubicBezTo>
                    <a:pt x="800443" y="821932"/>
                    <a:pt x="799186" y="822503"/>
                    <a:pt x="798271" y="822960"/>
                  </a:cubicBezTo>
                  <a:lnTo>
                    <a:pt x="796900" y="825018"/>
                  </a:lnTo>
                  <a:lnTo>
                    <a:pt x="792785" y="825018"/>
                  </a:lnTo>
                  <a:cubicBezTo>
                    <a:pt x="790499" y="825932"/>
                    <a:pt x="787641" y="826618"/>
                    <a:pt x="784212" y="827075"/>
                  </a:cubicBezTo>
                  <a:cubicBezTo>
                    <a:pt x="780783" y="827532"/>
                    <a:pt x="777926" y="828218"/>
                    <a:pt x="775640" y="829132"/>
                  </a:cubicBezTo>
                  <a:lnTo>
                    <a:pt x="775640" y="831876"/>
                  </a:lnTo>
                  <a:lnTo>
                    <a:pt x="774268" y="831876"/>
                  </a:lnTo>
                  <a:lnTo>
                    <a:pt x="774268" y="836676"/>
                  </a:lnTo>
                  <a:lnTo>
                    <a:pt x="775640" y="836676"/>
                  </a:lnTo>
                  <a:cubicBezTo>
                    <a:pt x="775183" y="837591"/>
                    <a:pt x="774954" y="838391"/>
                    <a:pt x="774954" y="839077"/>
                  </a:cubicBezTo>
                  <a:cubicBezTo>
                    <a:pt x="774954" y="839762"/>
                    <a:pt x="774726" y="840562"/>
                    <a:pt x="774268" y="841477"/>
                  </a:cubicBezTo>
                  <a:lnTo>
                    <a:pt x="768096" y="841477"/>
                  </a:lnTo>
                  <a:cubicBezTo>
                    <a:pt x="768096" y="841020"/>
                    <a:pt x="767982" y="840791"/>
                    <a:pt x="767753" y="840791"/>
                  </a:cubicBezTo>
                  <a:cubicBezTo>
                    <a:pt x="767525" y="840791"/>
                    <a:pt x="767410" y="840562"/>
                    <a:pt x="767410" y="840105"/>
                  </a:cubicBezTo>
                  <a:lnTo>
                    <a:pt x="764667" y="840105"/>
                  </a:lnTo>
                  <a:lnTo>
                    <a:pt x="764667" y="838734"/>
                  </a:lnTo>
                  <a:cubicBezTo>
                    <a:pt x="761010" y="838734"/>
                    <a:pt x="757466" y="839534"/>
                    <a:pt x="754037" y="841134"/>
                  </a:cubicBezTo>
                  <a:cubicBezTo>
                    <a:pt x="750608" y="842734"/>
                    <a:pt x="748436" y="843991"/>
                    <a:pt x="747522" y="844906"/>
                  </a:cubicBezTo>
                  <a:lnTo>
                    <a:pt x="746836" y="844906"/>
                  </a:lnTo>
                  <a:cubicBezTo>
                    <a:pt x="746836" y="847649"/>
                    <a:pt x="746493" y="849249"/>
                    <a:pt x="745808" y="849706"/>
                  </a:cubicBezTo>
                  <a:cubicBezTo>
                    <a:pt x="745122" y="850164"/>
                    <a:pt x="744322" y="850849"/>
                    <a:pt x="743407" y="851764"/>
                  </a:cubicBezTo>
                  <a:lnTo>
                    <a:pt x="743407" y="852450"/>
                  </a:lnTo>
                  <a:cubicBezTo>
                    <a:pt x="741121" y="851535"/>
                    <a:pt x="739635" y="850392"/>
                    <a:pt x="738950" y="849021"/>
                  </a:cubicBezTo>
                  <a:cubicBezTo>
                    <a:pt x="738264" y="847649"/>
                    <a:pt x="737007" y="846277"/>
                    <a:pt x="735178" y="844906"/>
                  </a:cubicBezTo>
                  <a:lnTo>
                    <a:pt x="731063" y="843534"/>
                  </a:lnTo>
                  <a:cubicBezTo>
                    <a:pt x="730606" y="843534"/>
                    <a:pt x="730149" y="843649"/>
                    <a:pt x="729691" y="843877"/>
                  </a:cubicBezTo>
                  <a:cubicBezTo>
                    <a:pt x="729234" y="844106"/>
                    <a:pt x="728777" y="844220"/>
                    <a:pt x="728320" y="844220"/>
                  </a:cubicBezTo>
                  <a:lnTo>
                    <a:pt x="724891" y="844906"/>
                  </a:lnTo>
                  <a:lnTo>
                    <a:pt x="724891" y="846277"/>
                  </a:lnTo>
                  <a:lnTo>
                    <a:pt x="715290" y="844906"/>
                  </a:lnTo>
                  <a:cubicBezTo>
                    <a:pt x="713461" y="846735"/>
                    <a:pt x="710489" y="848106"/>
                    <a:pt x="706374" y="849021"/>
                  </a:cubicBezTo>
                  <a:cubicBezTo>
                    <a:pt x="703174" y="844449"/>
                    <a:pt x="701231" y="842048"/>
                    <a:pt x="700545" y="841820"/>
                  </a:cubicBezTo>
                  <a:cubicBezTo>
                    <a:pt x="699859" y="841591"/>
                    <a:pt x="698145" y="840105"/>
                    <a:pt x="695401" y="837362"/>
                  </a:cubicBezTo>
                  <a:lnTo>
                    <a:pt x="692658" y="836676"/>
                  </a:lnTo>
                  <a:cubicBezTo>
                    <a:pt x="691287" y="835762"/>
                    <a:pt x="690715" y="835419"/>
                    <a:pt x="690944" y="835648"/>
                  </a:cubicBezTo>
                  <a:cubicBezTo>
                    <a:pt x="691172" y="835876"/>
                    <a:pt x="690829" y="835533"/>
                    <a:pt x="689915" y="834619"/>
                  </a:cubicBezTo>
                  <a:lnTo>
                    <a:pt x="687172" y="829818"/>
                  </a:lnTo>
                  <a:lnTo>
                    <a:pt x="679628" y="828447"/>
                  </a:lnTo>
                  <a:cubicBezTo>
                    <a:pt x="677342" y="827532"/>
                    <a:pt x="675742" y="827075"/>
                    <a:pt x="674827" y="827075"/>
                  </a:cubicBezTo>
                  <a:cubicBezTo>
                    <a:pt x="673913" y="827075"/>
                    <a:pt x="673456" y="825475"/>
                    <a:pt x="673456" y="822274"/>
                  </a:cubicBezTo>
                  <a:lnTo>
                    <a:pt x="674142" y="822274"/>
                  </a:lnTo>
                  <a:cubicBezTo>
                    <a:pt x="675056" y="820903"/>
                    <a:pt x="675627" y="819874"/>
                    <a:pt x="675856" y="819188"/>
                  </a:cubicBezTo>
                  <a:cubicBezTo>
                    <a:pt x="676085" y="818503"/>
                    <a:pt x="676428" y="817017"/>
                    <a:pt x="676885" y="814731"/>
                  </a:cubicBezTo>
                  <a:cubicBezTo>
                    <a:pt x="675056" y="811987"/>
                    <a:pt x="673456" y="809930"/>
                    <a:pt x="672084" y="808558"/>
                  </a:cubicBezTo>
                  <a:lnTo>
                    <a:pt x="668655" y="808558"/>
                  </a:lnTo>
                  <a:cubicBezTo>
                    <a:pt x="667284" y="806730"/>
                    <a:pt x="665912" y="805358"/>
                    <a:pt x="664540" y="804444"/>
                  </a:cubicBezTo>
                  <a:cubicBezTo>
                    <a:pt x="663169" y="803529"/>
                    <a:pt x="662026" y="802615"/>
                    <a:pt x="661111" y="801700"/>
                  </a:cubicBezTo>
                  <a:lnTo>
                    <a:pt x="659740" y="795528"/>
                  </a:lnTo>
                  <a:lnTo>
                    <a:pt x="661111" y="795528"/>
                  </a:lnTo>
                  <a:lnTo>
                    <a:pt x="661111" y="789356"/>
                  </a:lnTo>
                  <a:cubicBezTo>
                    <a:pt x="662026" y="788442"/>
                    <a:pt x="662254" y="787984"/>
                    <a:pt x="661797" y="787984"/>
                  </a:cubicBezTo>
                  <a:cubicBezTo>
                    <a:pt x="661340" y="787984"/>
                    <a:pt x="661569" y="787527"/>
                    <a:pt x="662483" y="786613"/>
                  </a:cubicBezTo>
                  <a:lnTo>
                    <a:pt x="664540" y="785927"/>
                  </a:lnTo>
                  <a:cubicBezTo>
                    <a:pt x="665455" y="784098"/>
                    <a:pt x="665912" y="782269"/>
                    <a:pt x="665912" y="780441"/>
                  </a:cubicBezTo>
                  <a:cubicBezTo>
                    <a:pt x="665912" y="779069"/>
                    <a:pt x="665683" y="777697"/>
                    <a:pt x="665226" y="776326"/>
                  </a:cubicBezTo>
                  <a:lnTo>
                    <a:pt x="664540" y="774954"/>
                  </a:lnTo>
                  <a:lnTo>
                    <a:pt x="661797" y="774268"/>
                  </a:lnTo>
                  <a:cubicBezTo>
                    <a:pt x="659511" y="773354"/>
                    <a:pt x="658140" y="773125"/>
                    <a:pt x="657682" y="773583"/>
                  </a:cubicBezTo>
                  <a:cubicBezTo>
                    <a:pt x="657225" y="774040"/>
                    <a:pt x="656768" y="772440"/>
                    <a:pt x="656311" y="768782"/>
                  </a:cubicBezTo>
                  <a:cubicBezTo>
                    <a:pt x="658140" y="767868"/>
                    <a:pt x="659283" y="766953"/>
                    <a:pt x="659740" y="766039"/>
                  </a:cubicBezTo>
                  <a:lnTo>
                    <a:pt x="667284" y="766039"/>
                  </a:lnTo>
                  <a:cubicBezTo>
                    <a:pt x="667741" y="764210"/>
                    <a:pt x="667969" y="762496"/>
                    <a:pt x="667969" y="760895"/>
                  </a:cubicBezTo>
                  <a:cubicBezTo>
                    <a:pt x="667969" y="759295"/>
                    <a:pt x="668198" y="757581"/>
                    <a:pt x="668655" y="755752"/>
                  </a:cubicBezTo>
                  <a:cubicBezTo>
                    <a:pt x="667741" y="754837"/>
                    <a:pt x="666941" y="754037"/>
                    <a:pt x="666255" y="753352"/>
                  </a:cubicBezTo>
                  <a:cubicBezTo>
                    <a:pt x="665569" y="752666"/>
                    <a:pt x="664769" y="751866"/>
                    <a:pt x="663855" y="750951"/>
                  </a:cubicBezTo>
                  <a:lnTo>
                    <a:pt x="663855" y="748208"/>
                  </a:lnTo>
                  <a:cubicBezTo>
                    <a:pt x="662940" y="748208"/>
                    <a:pt x="662483" y="747751"/>
                    <a:pt x="662483" y="746836"/>
                  </a:cubicBezTo>
                  <a:lnTo>
                    <a:pt x="663855" y="746836"/>
                  </a:lnTo>
                  <a:cubicBezTo>
                    <a:pt x="663855" y="744550"/>
                    <a:pt x="665455" y="743407"/>
                    <a:pt x="668655" y="743407"/>
                  </a:cubicBezTo>
                  <a:cubicBezTo>
                    <a:pt x="669112" y="743407"/>
                    <a:pt x="669341" y="743750"/>
                    <a:pt x="669341" y="744436"/>
                  </a:cubicBezTo>
                  <a:cubicBezTo>
                    <a:pt x="669341" y="745122"/>
                    <a:pt x="669798" y="745465"/>
                    <a:pt x="670713" y="745465"/>
                  </a:cubicBezTo>
                  <a:cubicBezTo>
                    <a:pt x="670713" y="745465"/>
                    <a:pt x="671170" y="745236"/>
                    <a:pt x="672084" y="744779"/>
                  </a:cubicBezTo>
                  <a:lnTo>
                    <a:pt x="672084" y="744093"/>
                  </a:lnTo>
                  <a:cubicBezTo>
                    <a:pt x="675742" y="742722"/>
                    <a:pt x="677685" y="741579"/>
                    <a:pt x="677913" y="740664"/>
                  </a:cubicBezTo>
                  <a:cubicBezTo>
                    <a:pt x="678142" y="739750"/>
                    <a:pt x="678714" y="737692"/>
                    <a:pt x="679628" y="734492"/>
                  </a:cubicBezTo>
                  <a:lnTo>
                    <a:pt x="678942" y="734492"/>
                  </a:lnTo>
                  <a:cubicBezTo>
                    <a:pt x="678485" y="733578"/>
                    <a:pt x="678256" y="732663"/>
                    <a:pt x="678256" y="731749"/>
                  </a:cubicBezTo>
                  <a:cubicBezTo>
                    <a:pt x="678256" y="730834"/>
                    <a:pt x="678028" y="729920"/>
                    <a:pt x="677571" y="729006"/>
                  </a:cubicBezTo>
                  <a:cubicBezTo>
                    <a:pt x="678485" y="728548"/>
                    <a:pt x="679056" y="728206"/>
                    <a:pt x="679285" y="727977"/>
                  </a:cubicBezTo>
                  <a:cubicBezTo>
                    <a:pt x="679514" y="727748"/>
                    <a:pt x="680085" y="727405"/>
                    <a:pt x="681000" y="726948"/>
                  </a:cubicBezTo>
                  <a:lnTo>
                    <a:pt x="681000" y="728320"/>
                  </a:lnTo>
                  <a:cubicBezTo>
                    <a:pt x="682828" y="727405"/>
                    <a:pt x="683743" y="726948"/>
                    <a:pt x="683743" y="726948"/>
                  </a:cubicBezTo>
                  <a:lnTo>
                    <a:pt x="683743" y="728320"/>
                  </a:lnTo>
                  <a:lnTo>
                    <a:pt x="688543" y="728320"/>
                  </a:lnTo>
                  <a:lnTo>
                    <a:pt x="691972" y="724891"/>
                  </a:lnTo>
                  <a:cubicBezTo>
                    <a:pt x="694716" y="723062"/>
                    <a:pt x="696087" y="721690"/>
                    <a:pt x="696087" y="720776"/>
                  </a:cubicBezTo>
                  <a:lnTo>
                    <a:pt x="696087" y="715975"/>
                  </a:lnTo>
                  <a:lnTo>
                    <a:pt x="697459" y="715975"/>
                  </a:lnTo>
                  <a:cubicBezTo>
                    <a:pt x="698373" y="714147"/>
                    <a:pt x="699288" y="712775"/>
                    <a:pt x="700202" y="711861"/>
                  </a:cubicBezTo>
                  <a:lnTo>
                    <a:pt x="701574" y="711861"/>
                  </a:lnTo>
                  <a:lnTo>
                    <a:pt x="701574" y="713232"/>
                  </a:lnTo>
                  <a:cubicBezTo>
                    <a:pt x="702031" y="712775"/>
                    <a:pt x="702488" y="712546"/>
                    <a:pt x="702945" y="712546"/>
                  </a:cubicBezTo>
                  <a:cubicBezTo>
                    <a:pt x="703402" y="712546"/>
                    <a:pt x="703859" y="712318"/>
                    <a:pt x="704317" y="711861"/>
                  </a:cubicBezTo>
                  <a:cubicBezTo>
                    <a:pt x="704317" y="713689"/>
                    <a:pt x="705231" y="714604"/>
                    <a:pt x="707060" y="714604"/>
                  </a:cubicBezTo>
                  <a:cubicBezTo>
                    <a:pt x="708889" y="714604"/>
                    <a:pt x="710946" y="714604"/>
                    <a:pt x="713232" y="714604"/>
                  </a:cubicBezTo>
                  <a:lnTo>
                    <a:pt x="715975" y="713918"/>
                  </a:lnTo>
                  <a:lnTo>
                    <a:pt x="722833" y="705003"/>
                  </a:lnTo>
                  <a:lnTo>
                    <a:pt x="727634" y="705003"/>
                  </a:lnTo>
                  <a:lnTo>
                    <a:pt x="727634" y="707060"/>
                  </a:lnTo>
                  <a:cubicBezTo>
                    <a:pt x="728548" y="707060"/>
                    <a:pt x="729120" y="707174"/>
                    <a:pt x="729348" y="707403"/>
                  </a:cubicBezTo>
                  <a:cubicBezTo>
                    <a:pt x="729577" y="707632"/>
                    <a:pt x="730149" y="707974"/>
                    <a:pt x="731063" y="708432"/>
                  </a:cubicBezTo>
                  <a:lnTo>
                    <a:pt x="731063" y="709803"/>
                  </a:lnTo>
                  <a:cubicBezTo>
                    <a:pt x="732435" y="710260"/>
                    <a:pt x="734949" y="710489"/>
                    <a:pt x="738607" y="710489"/>
                  </a:cubicBezTo>
                  <a:cubicBezTo>
                    <a:pt x="739521" y="709575"/>
                    <a:pt x="740207" y="708432"/>
                    <a:pt x="740664" y="707060"/>
                  </a:cubicBezTo>
                  <a:cubicBezTo>
                    <a:pt x="744779" y="707060"/>
                    <a:pt x="747751" y="707517"/>
                    <a:pt x="749580" y="708432"/>
                  </a:cubicBezTo>
                  <a:lnTo>
                    <a:pt x="749580" y="705003"/>
                  </a:lnTo>
                  <a:cubicBezTo>
                    <a:pt x="749122" y="704545"/>
                    <a:pt x="748665" y="703860"/>
                    <a:pt x="748208" y="702945"/>
                  </a:cubicBezTo>
                  <a:cubicBezTo>
                    <a:pt x="747751" y="702031"/>
                    <a:pt x="747294" y="701574"/>
                    <a:pt x="746836" y="701574"/>
                  </a:cubicBezTo>
                  <a:lnTo>
                    <a:pt x="745465" y="700888"/>
                  </a:lnTo>
                  <a:cubicBezTo>
                    <a:pt x="743636" y="699973"/>
                    <a:pt x="742264" y="699516"/>
                    <a:pt x="741350" y="699516"/>
                  </a:cubicBezTo>
                  <a:cubicBezTo>
                    <a:pt x="740436" y="699516"/>
                    <a:pt x="739521" y="698373"/>
                    <a:pt x="738607" y="696087"/>
                  </a:cubicBezTo>
                  <a:lnTo>
                    <a:pt x="737921" y="692658"/>
                  </a:lnTo>
                  <a:cubicBezTo>
                    <a:pt x="738835" y="692658"/>
                    <a:pt x="739064" y="692315"/>
                    <a:pt x="738607" y="691630"/>
                  </a:cubicBezTo>
                  <a:cubicBezTo>
                    <a:pt x="738150" y="690944"/>
                    <a:pt x="739064" y="690601"/>
                    <a:pt x="741350" y="690601"/>
                  </a:cubicBezTo>
                  <a:lnTo>
                    <a:pt x="746151" y="690601"/>
                  </a:lnTo>
                  <a:cubicBezTo>
                    <a:pt x="746151" y="691515"/>
                    <a:pt x="746265" y="692201"/>
                    <a:pt x="746493" y="692658"/>
                  </a:cubicBezTo>
                  <a:cubicBezTo>
                    <a:pt x="746722" y="693115"/>
                    <a:pt x="746836" y="693801"/>
                    <a:pt x="746836" y="694716"/>
                  </a:cubicBezTo>
                  <a:lnTo>
                    <a:pt x="747522" y="694716"/>
                  </a:lnTo>
                  <a:cubicBezTo>
                    <a:pt x="747979" y="695630"/>
                    <a:pt x="748208" y="696659"/>
                    <a:pt x="748208" y="697802"/>
                  </a:cubicBezTo>
                  <a:cubicBezTo>
                    <a:pt x="748208" y="698945"/>
                    <a:pt x="748436" y="699973"/>
                    <a:pt x="748894" y="700888"/>
                  </a:cubicBezTo>
                  <a:lnTo>
                    <a:pt x="749580" y="700888"/>
                  </a:lnTo>
                  <a:cubicBezTo>
                    <a:pt x="750037" y="701345"/>
                    <a:pt x="750494" y="701688"/>
                    <a:pt x="750951" y="701917"/>
                  </a:cubicBezTo>
                  <a:cubicBezTo>
                    <a:pt x="751408" y="702145"/>
                    <a:pt x="752094" y="702717"/>
                    <a:pt x="753009" y="703631"/>
                  </a:cubicBezTo>
                  <a:lnTo>
                    <a:pt x="753009" y="704317"/>
                  </a:lnTo>
                  <a:cubicBezTo>
                    <a:pt x="753923" y="704774"/>
                    <a:pt x="754952" y="704888"/>
                    <a:pt x="756095" y="704660"/>
                  </a:cubicBezTo>
                  <a:cubicBezTo>
                    <a:pt x="757238" y="704431"/>
                    <a:pt x="758266" y="704545"/>
                    <a:pt x="759181" y="705003"/>
                  </a:cubicBezTo>
                  <a:lnTo>
                    <a:pt x="761238" y="705688"/>
                  </a:lnTo>
                  <a:lnTo>
                    <a:pt x="761238" y="707060"/>
                  </a:lnTo>
                  <a:cubicBezTo>
                    <a:pt x="761695" y="707060"/>
                    <a:pt x="762038" y="707174"/>
                    <a:pt x="762267" y="707403"/>
                  </a:cubicBezTo>
                  <a:cubicBezTo>
                    <a:pt x="762495" y="707632"/>
                    <a:pt x="763067" y="707746"/>
                    <a:pt x="763981" y="707746"/>
                  </a:cubicBezTo>
                  <a:lnTo>
                    <a:pt x="763981" y="707060"/>
                  </a:lnTo>
                  <a:cubicBezTo>
                    <a:pt x="763981" y="707060"/>
                    <a:pt x="764896" y="706603"/>
                    <a:pt x="766725" y="705688"/>
                  </a:cubicBezTo>
                  <a:lnTo>
                    <a:pt x="766725" y="705003"/>
                  </a:lnTo>
                  <a:cubicBezTo>
                    <a:pt x="768553" y="705003"/>
                    <a:pt x="770039" y="705460"/>
                    <a:pt x="771182" y="706374"/>
                  </a:cubicBezTo>
                  <a:cubicBezTo>
                    <a:pt x="772325" y="707289"/>
                    <a:pt x="773583" y="707746"/>
                    <a:pt x="774954" y="707746"/>
                  </a:cubicBezTo>
                  <a:cubicBezTo>
                    <a:pt x="775869" y="707746"/>
                    <a:pt x="776669" y="707289"/>
                    <a:pt x="777354" y="706374"/>
                  </a:cubicBezTo>
                  <a:cubicBezTo>
                    <a:pt x="778040" y="705460"/>
                    <a:pt x="778612" y="704774"/>
                    <a:pt x="779069" y="704317"/>
                  </a:cubicBezTo>
                  <a:lnTo>
                    <a:pt x="780441" y="704317"/>
                  </a:lnTo>
                  <a:cubicBezTo>
                    <a:pt x="780441" y="704317"/>
                    <a:pt x="780783" y="703860"/>
                    <a:pt x="781469" y="702945"/>
                  </a:cubicBezTo>
                  <a:cubicBezTo>
                    <a:pt x="782155" y="702031"/>
                    <a:pt x="783184" y="701002"/>
                    <a:pt x="784555" y="699859"/>
                  </a:cubicBezTo>
                  <a:cubicBezTo>
                    <a:pt x="785927" y="698716"/>
                    <a:pt x="787184" y="697573"/>
                    <a:pt x="788327" y="696430"/>
                  </a:cubicBezTo>
                  <a:cubicBezTo>
                    <a:pt x="789470" y="695287"/>
                    <a:pt x="790270" y="694716"/>
                    <a:pt x="790728" y="694716"/>
                  </a:cubicBezTo>
                  <a:cubicBezTo>
                    <a:pt x="789813" y="691972"/>
                    <a:pt x="789127" y="690144"/>
                    <a:pt x="788670" y="689229"/>
                  </a:cubicBezTo>
                  <a:lnTo>
                    <a:pt x="791413" y="689229"/>
                  </a:lnTo>
                  <a:cubicBezTo>
                    <a:pt x="790956" y="689686"/>
                    <a:pt x="790728" y="690144"/>
                    <a:pt x="790728" y="690601"/>
                  </a:cubicBezTo>
                  <a:lnTo>
                    <a:pt x="792099" y="690601"/>
                  </a:lnTo>
                  <a:cubicBezTo>
                    <a:pt x="793014" y="691515"/>
                    <a:pt x="793471" y="692201"/>
                    <a:pt x="793471" y="692658"/>
                  </a:cubicBezTo>
                  <a:cubicBezTo>
                    <a:pt x="793471" y="693115"/>
                    <a:pt x="794385" y="693344"/>
                    <a:pt x="796214" y="693344"/>
                  </a:cubicBezTo>
                  <a:cubicBezTo>
                    <a:pt x="799414" y="693344"/>
                    <a:pt x="801015" y="692201"/>
                    <a:pt x="801015" y="689915"/>
                  </a:cubicBezTo>
                  <a:cubicBezTo>
                    <a:pt x="799186" y="689915"/>
                    <a:pt x="797586" y="689801"/>
                    <a:pt x="796214" y="689572"/>
                  </a:cubicBezTo>
                  <a:cubicBezTo>
                    <a:pt x="794842" y="689344"/>
                    <a:pt x="794157" y="688086"/>
                    <a:pt x="794157" y="685800"/>
                  </a:cubicBezTo>
                  <a:lnTo>
                    <a:pt x="791413" y="685800"/>
                  </a:lnTo>
                  <a:lnTo>
                    <a:pt x="791413" y="684429"/>
                  </a:lnTo>
                  <a:lnTo>
                    <a:pt x="785241" y="683057"/>
                  </a:lnTo>
                  <a:lnTo>
                    <a:pt x="785241" y="681685"/>
                  </a:lnTo>
                  <a:cubicBezTo>
                    <a:pt x="783870" y="681685"/>
                    <a:pt x="782955" y="681457"/>
                    <a:pt x="782498" y="681000"/>
                  </a:cubicBezTo>
                  <a:lnTo>
                    <a:pt x="782498" y="679628"/>
                  </a:lnTo>
                  <a:lnTo>
                    <a:pt x="783870" y="679628"/>
                  </a:lnTo>
                  <a:cubicBezTo>
                    <a:pt x="783412" y="677799"/>
                    <a:pt x="783184" y="677113"/>
                    <a:pt x="783184" y="677571"/>
                  </a:cubicBezTo>
                  <a:cubicBezTo>
                    <a:pt x="783184" y="678028"/>
                    <a:pt x="782727" y="677799"/>
                    <a:pt x="781812" y="676885"/>
                  </a:cubicBezTo>
                  <a:lnTo>
                    <a:pt x="781812" y="675513"/>
                  </a:lnTo>
                  <a:lnTo>
                    <a:pt x="777697" y="674827"/>
                  </a:lnTo>
                  <a:cubicBezTo>
                    <a:pt x="776783" y="673913"/>
                    <a:pt x="775983" y="672770"/>
                    <a:pt x="775297" y="671398"/>
                  </a:cubicBezTo>
                  <a:cubicBezTo>
                    <a:pt x="774611" y="670027"/>
                    <a:pt x="773811" y="668884"/>
                    <a:pt x="772897" y="667969"/>
                  </a:cubicBezTo>
                  <a:lnTo>
                    <a:pt x="771525" y="667969"/>
                  </a:lnTo>
                  <a:lnTo>
                    <a:pt x="771525" y="665912"/>
                  </a:lnTo>
                  <a:cubicBezTo>
                    <a:pt x="771982" y="666369"/>
                    <a:pt x="772668" y="666598"/>
                    <a:pt x="773583" y="666598"/>
                  </a:cubicBezTo>
                  <a:lnTo>
                    <a:pt x="773583" y="659740"/>
                  </a:lnTo>
                  <a:cubicBezTo>
                    <a:pt x="772668" y="658825"/>
                    <a:pt x="771754" y="658368"/>
                    <a:pt x="770839" y="658368"/>
                  </a:cubicBezTo>
                  <a:lnTo>
                    <a:pt x="770154" y="651510"/>
                  </a:lnTo>
                  <a:cubicBezTo>
                    <a:pt x="768325" y="652425"/>
                    <a:pt x="767410" y="652882"/>
                    <a:pt x="767410" y="652882"/>
                  </a:cubicBezTo>
                  <a:lnTo>
                    <a:pt x="767410" y="651510"/>
                  </a:lnTo>
                  <a:cubicBezTo>
                    <a:pt x="766496" y="651053"/>
                    <a:pt x="765582" y="650482"/>
                    <a:pt x="764667" y="649796"/>
                  </a:cubicBezTo>
                  <a:cubicBezTo>
                    <a:pt x="763753" y="649110"/>
                    <a:pt x="762381" y="648767"/>
                    <a:pt x="760552" y="648767"/>
                  </a:cubicBezTo>
                  <a:cubicBezTo>
                    <a:pt x="759181" y="648767"/>
                    <a:pt x="758266" y="648996"/>
                    <a:pt x="757809" y="649453"/>
                  </a:cubicBezTo>
                  <a:lnTo>
                    <a:pt x="752323" y="651510"/>
                  </a:lnTo>
                  <a:cubicBezTo>
                    <a:pt x="750494" y="652425"/>
                    <a:pt x="748665" y="652882"/>
                    <a:pt x="746836" y="652882"/>
                  </a:cubicBezTo>
                  <a:cubicBezTo>
                    <a:pt x="744550" y="652882"/>
                    <a:pt x="742722" y="652653"/>
                    <a:pt x="741350" y="652196"/>
                  </a:cubicBezTo>
                  <a:cubicBezTo>
                    <a:pt x="739978" y="651739"/>
                    <a:pt x="738835" y="650367"/>
                    <a:pt x="737921" y="648081"/>
                  </a:cubicBezTo>
                  <a:lnTo>
                    <a:pt x="737235" y="640537"/>
                  </a:lnTo>
                  <a:cubicBezTo>
                    <a:pt x="737235" y="639623"/>
                    <a:pt x="737121" y="639394"/>
                    <a:pt x="736892" y="639852"/>
                  </a:cubicBezTo>
                  <a:cubicBezTo>
                    <a:pt x="736664" y="640309"/>
                    <a:pt x="736549" y="640080"/>
                    <a:pt x="736549" y="639166"/>
                  </a:cubicBezTo>
                  <a:lnTo>
                    <a:pt x="737235" y="635737"/>
                  </a:lnTo>
                  <a:cubicBezTo>
                    <a:pt x="738150" y="634822"/>
                    <a:pt x="739064" y="634365"/>
                    <a:pt x="739978" y="634365"/>
                  </a:cubicBezTo>
                  <a:lnTo>
                    <a:pt x="740664" y="632308"/>
                  </a:lnTo>
                  <a:cubicBezTo>
                    <a:pt x="740664" y="628193"/>
                    <a:pt x="739864" y="625336"/>
                    <a:pt x="738264" y="623735"/>
                  </a:cubicBezTo>
                  <a:cubicBezTo>
                    <a:pt x="736664" y="622135"/>
                    <a:pt x="734721" y="619963"/>
                    <a:pt x="732435" y="617220"/>
                  </a:cubicBezTo>
                  <a:lnTo>
                    <a:pt x="731063" y="616534"/>
                  </a:lnTo>
                  <a:lnTo>
                    <a:pt x="731063" y="610362"/>
                  </a:lnTo>
                  <a:cubicBezTo>
                    <a:pt x="731063" y="609905"/>
                    <a:pt x="731177" y="609676"/>
                    <a:pt x="731406" y="609676"/>
                  </a:cubicBezTo>
                  <a:cubicBezTo>
                    <a:pt x="731634" y="609676"/>
                    <a:pt x="731749" y="609448"/>
                    <a:pt x="731749" y="608991"/>
                  </a:cubicBezTo>
                  <a:cubicBezTo>
                    <a:pt x="731749" y="608076"/>
                    <a:pt x="731520" y="607276"/>
                    <a:pt x="731063" y="606590"/>
                  </a:cubicBezTo>
                  <a:cubicBezTo>
                    <a:pt x="730606" y="605905"/>
                    <a:pt x="730377" y="605104"/>
                    <a:pt x="730377" y="604190"/>
                  </a:cubicBezTo>
                  <a:lnTo>
                    <a:pt x="727634" y="604190"/>
                  </a:lnTo>
                  <a:cubicBezTo>
                    <a:pt x="727177" y="607390"/>
                    <a:pt x="725119" y="608991"/>
                    <a:pt x="721462" y="608991"/>
                  </a:cubicBezTo>
                  <a:cubicBezTo>
                    <a:pt x="720090" y="608991"/>
                    <a:pt x="718833" y="608648"/>
                    <a:pt x="717690" y="607962"/>
                  </a:cubicBezTo>
                  <a:cubicBezTo>
                    <a:pt x="716547" y="607276"/>
                    <a:pt x="715290" y="606476"/>
                    <a:pt x="713918" y="605562"/>
                  </a:cubicBezTo>
                  <a:cubicBezTo>
                    <a:pt x="712546" y="607848"/>
                    <a:pt x="710718" y="609676"/>
                    <a:pt x="708432" y="611048"/>
                  </a:cubicBezTo>
                  <a:cubicBezTo>
                    <a:pt x="706146" y="612420"/>
                    <a:pt x="704088" y="614248"/>
                    <a:pt x="702259" y="616534"/>
                  </a:cubicBezTo>
                  <a:lnTo>
                    <a:pt x="700888" y="623392"/>
                  </a:lnTo>
                  <a:cubicBezTo>
                    <a:pt x="700431" y="624307"/>
                    <a:pt x="700202" y="625450"/>
                    <a:pt x="700202" y="626821"/>
                  </a:cubicBezTo>
                  <a:lnTo>
                    <a:pt x="691972" y="626821"/>
                  </a:lnTo>
                  <a:lnTo>
                    <a:pt x="691972" y="628193"/>
                  </a:lnTo>
                  <a:lnTo>
                    <a:pt x="689915" y="628879"/>
                  </a:lnTo>
                  <a:cubicBezTo>
                    <a:pt x="689458" y="628422"/>
                    <a:pt x="688315" y="628193"/>
                    <a:pt x="686486" y="628193"/>
                  </a:cubicBezTo>
                  <a:lnTo>
                    <a:pt x="686486" y="628879"/>
                  </a:lnTo>
                  <a:cubicBezTo>
                    <a:pt x="687858" y="629793"/>
                    <a:pt x="688886" y="630708"/>
                    <a:pt x="689572" y="631622"/>
                  </a:cubicBezTo>
                  <a:cubicBezTo>
                    <a:pt x="690258" y="632536"/>
                    <a:pt x="691744" y="633451"/>
                    <a:pt x="694030" y="634365"/>
                  </a:cubicBezTo>
                  <a:lnTo>
                    <a:pt x="694716" y="637108"/>
                  </a:lnTo>
                  <a:cubicBezTo>
                    <a:pt x="695630" y="638023"/>
                    <a:pt x="696316" y="638709"/>
                    <a:pt x="696773" y="639166"/>
                  </a:cubicBezTo>
                  <a:cubicBezTo>
                    <a:pt x="697230" y="639623"/>
                    <a:pt x="697687" y="640995"/>
                    <a:pt x="698145" y="643281"/>
                  </a:cubicBezTo>
                  <a:lnTo>
                    <a:pt x="697459" y="643966"/>
                  </a:lnTo>
                  <a:cubicBezTo>
                    <a:pt x="695630" y="643509"/>
                    <a:pt x="693458" y="642595"/>
                    <a:pt x="690944" y="641223"/>
                  </a:cubicBezTo>
                  <a:cubicBezTo>
                    <a:pt x="688429" y="639852"/>
                    <a:pt x="686943" y="637794"/>
                    <a:pt x="686486" y="635051"/>
                  </a:cubicBezTo>
                  <a:lnTo>
                    <a:pt x="685114" y="635051"/>
                  </a:lnTo>
                  <a:cubicBezTo>
                    <a:pt x="684657" y="633222"/>
                    <a:pt x="683514" y="631508"/>
                    <a:pt x="681685" y="629908"/>
                  </a:cubicBezTo>
                  <a:cubicBezTo>
                    <a:pt x="679857" y="628307"/>
                    <a:pt x="678942" y="627279"/>
                    <a:pt x="678942" y="626821"/>
                  </a:cubicBezTo>
                  <a:lnTo>
                    <a:pt x="679628" y="623392"/>
                  </a:lnTo>
                  <a:cubicBezTo>
                    <a:pt x="679171" y="622935"/>
                    <a:pt x="678942" y="622478"/>
                    <a:pt x="678942" y="622021"/>
                  </a:cubicBezTo>
                  <a:cubicBezTo>
                    <a:pt x="677113" y="622478"/>
                    <a:pt x="674827" y="622935"/>
                    <a:pt x="672084" y="623392"/>
                  </a:cubicBezTo>
                  <a:cubicBezTo>
                    <a:pt x="669341" y="623850"/>
                    <a:pt x="666598" y="624078"/>
                    <a:pt x="663855" y="624078"/>
                  </a:cubicBezTo>
                  <a:cubicBezTo>
                    <a:pt x="661569" y="624078"/>
                    <a:pt x="658597" y="623392"/>
                    <a:pt x="654939" y="622021"/>
                  </a:cubicBezTo>
                  <a:cubicBezTo>
                    <a:pt x="651282" y="620649"/>
                    <a:pt x="647624" y="619963"/>
                    <a:pt x="643966" y="619963"/>
                  </a:cubicBezTo>
                  <a:cubicBezTo>
                    <a:pt x="643052" y="621335"/>
                    <a:pt x="642366" y="622707"/>
                    <a:pt x="641909" y="624078"/>
                  </a:cubicBezTo>
                  <a:cubicBezTo>
                    <a:pt x="641452" y="625450"/>
                    <a:pt x="640309" y="626364"/>
                    <a:pt x="638480" y="626821"/>
                  </a:cubicBezTo>
                  <a:cubicBezTo>
                    <a:pt x="638937" y="625450"/>
                    <a:pt x="639394" y="624421"/>
                    <a:pt x="639852" y="623735"/>
                  </a:cubicBezTo>
                  <a:cubicBezTo>
                    <a:pt x="640309" y="623050"/>
                    <a:pt x="640537" y="621564"/>
                    <a:pt x="640537" y="619278"/>
                  </a:cubicBezTo>
                  <a:lnTo>
                    <a:pt x="639852" y="617906"/>
                  </a:lnTo>
                  <a:cubicBezTo>
                    <a:pt x="636194" y="617906"/>
                    <a:pt x="633451" y="617563"/>
                    <a:pt x="631622" y="616877"/>
                  </a:cubicBezTo>
                  <a:cubicBezTo>
                    <a:pt x="629793" y="616192"/>
                    <a:pt x="627507" y="615391"/>
                    <a:pt x="624764" y="614477"/>
                  </a:cubicBezTo>
                  <a:lnTo>
                    <a:pt x="624764" y="613105"/>
                  </a:lnTo>
                  <a:cubicBezTo>
                    <a:pt x="622478" y="610819"/>
                    <a:pt x="620192" y="608991"/>
                    <a:pt x="617906" y="607619"/>
                  </a:cubicBezTo>
                  <a:cubicBezTo>
                    <a:pt x="615620" y="606247"/>
                    <a:pt x="613334" y="604419"/>
                    <a:pt x="611048" y="602133"/>
                  </a:cubicBezTo>
                  <a:lnTo>
                    <a:pt x="609676" y="602133"/>
                  </a:lnTo>
                  <a:cubicBezTo>
                    <a:pt x="609219" y="601675"/>
                    <a:pt x="608991" y="601333"/>
                    <a:pt x="608991" y="601104"/>
                  </a:cubicBezTo>
                  <a:cubicBezTo>
                    <a:pt x="608991" y="600875"/>
                    <a:pt x="608762" y="600532"/>
                    <a:pt x="608305" y="600075"/>
                  </a:cubicBezTo>
                  <a:lnTo>
                    <a:pt x="606933" y="599389"/>
                  </a:lnTo>
                  <a:cubicBezTo>
                    <a:pt x="604647" y="599389"/>
                    <a:pt x="603504" y="598475"/>
                    <a:pt x="603504" y="596646"/>
                  </a:cubicBezTo>
                  <a:lnTo>
                    <a:pt x="599389" y="595275"/>
                  </a:lnTo>
                  <a:lnTo>
                    <a:pt x="599389" y="593217"/>
                  </a:lnTo>
                  <a:cubicBezTo>
                    <a:pt x="598018" y="591846"/>
                    <a:pt x="596646" y="590474"/>
                    <a:pt x="595275" y="589102"/>
                  </a:cubicBezTo>
                  <a:cubicBezTo>
                    <a:pt x="593903" y="587731"/>
                    <a:pt x="592303" y="586359"/>
                    <a:pt x="590474" y="584988"/>
                  </a:cubicBezTo>
                  <a:lnTo>
                    <a:pt x="589788" y="581559"/>
                  </a:lnTo>
                  <a:cubicBezTo>
                    <a:pt x="588874" y="581559"/>
                    <a:pt x="588188" y="580644"/>
                    <a:pt x="587731" y="578815"/>
                  </a:cubicBezTo>
                  <a:cubicBezTo>
                    <a:pt x="587274" y="576987"/>
                    <a:pt x="585902" y="575615"/>
                    <a:pt x="583616" y="574701"/>
                  </a:cubicBezTo>
                  <a:lnTo>
                    <a:pt x="583616" y="571957"/>
                  </a:lnTo>
                  <a:cubicBezTo>
                    <a:pt x="583616" y="571500"/>
                    <a:pt x="582473" y="571272"/>
                    <a:pt x="580187" y="571272"/>
                  </a:cubicBezTo>
                  <a:lnTo>
                    <a:pt x="580187" y="569900"/>
                  </a:lnTo>
                  <a:cubicBezTo>
                    <a:pt x="581559" y="569443"/>
                    <a:pt x="582244" y="567843"/>
                    <a:pt x="582244" y="565099"/>
                  </a:cubicBezTo>
                  <a:lnTo>
                    <a:pt x="580873" y="565099"/>
                  </a:lnTo>
                  <a:lnTo>
                    <a:pt x="579501" y="550698"/>
                  </a:lnTo>
                  <a:cubicBezTo>
                    <a:pt x="579044" y="549783"/>
                    <a:pt x="578701" y="548412"/>
                    <a:pt x="578472" y="546583"/>
                  </a:cubicBezTo>
                  <a:cubicBezTo>
                    <a:pt x="578244" y="544754"/>
                    <a:pt x="577901" y="543382"/>
                    <a:pt x="577444" y="542468"/>
                  </a:cubicBezTo>
                  <a:cubicBezTo>
                    <a:pt x="573786" y="543382"/>
                    <a:pt x="569328" y="544297"/>
                    <a:pt x="564071" y="545211"/>
                  </a:cubicBezTo>
                  <a:cubicBezTo>
                    <a:pt x="558813" y="546126"/>
                    <a:pt x="556184" y="547726"/>
                    <a:pt x="556184" y="550012"/>
                  </a:cubicBezTo>
                  <a:lnTo>
                    <a:pt x="554127" y="550012"/>
                  </a:lnTo>
                  <a:cubicBezTo>
                    <a:pt x="550926" y="555041"/>
                    <a:pt x="548983" y="558470"/>
                    <a:pt x="548297" y="560299"/>
                  </a:cubicBezTo>
                  <a:cubicBezTo>
                    <a:pt x="547611" y="562128"/>
                    <a:pt x="544068" y="563042"/>
                    <a:pt x="537667" y="563042"/>
                  </a:cubicBezTo>
                  <a:lnTo>
                    <a:pt x="536982" y="560299"/>
                  </a:lnTo>
                  <a:cubicBezTo>
                    <a:pt x="537896" y="559384"/>
                    <a:pt x="538353" y="558927"/>
                    <a:pt x="538353" y="558927"/>
                  </a:cubicBezTo>
                  <a:lnTo>
                    <a:pt x="540411" y="558927"/>
                  </a:lnTo>
                  <a:lnTo>
                    <a:pt x="540411" y="557556"/>
                  </a:lnTo>
                  <a:cubicBezTo>
                    <a:pt x="543154" y="557556"/>
                    <a:pt x="545211" y="557327"/>
                    <a:pt x="546583" y="556870"/>
                  </a:cubicBezTo>
                  <a:lnTo>
                    <a:pt x="546583" y="556184"/>
                  </a:lnTo>
                  <a:cubicBezTo>
                    <a:pt x="544754" y="555727"/>
                    <a:pt x="543840" y="554584"/>
                    <a:pt x="543840" y="552755"/>
                  </a:cubicBezTo>
                  <a:lnTo>
                    <a:pt x="544525" y="552755"/>
                  </a:lnTo>
                  <a:cubicBezTo>
                    <a:pt x="545440" y="551383"/>
                    <a:pt x="546811" y="550469"/>
                    <a:pt x="548640" y="550012"/>
                  </a:cubicBezTo>
                  <a:cubicBezTo>
                    <a:pt x="550469" y="549555"/>
                    <a:pt x="552069" y="548869"/>
                    <a:pt x="553441" y="547954"/>
                  </a:cubicBezTo>
                  <a:lnTo>
                    <a:pt x="555498" y="547269"/>
                  </a:lnTo>
                  <a:cubicBezTo>
                    <a:pt x="555498" y="546811"/>
                    <a:pt x="555612" y="546469"/>
                    <a:pt x="555841" y="546240"/>
                  </a:cubicBezTo>
                  <a:cubicBezTo>
                    <a:pt x="556070" y="546011"/>
                    <a:pt x="556184" y="545668"/>
                    <a:pt x="556184" y="545211"/>
                  </a:cubicBezTo>
                  <a:lnTo>
                    <a:pt x="558927" y="544525"/>
                  </a:lnTo>
                  <a:cubicBezTo>
                    <a:pt x="559842" y="544525"/>
                    <a:pt x="560413" y="544411"/>
                    <a:pt x="560642" y="544183"/>
                  </a:cubicBezTo>
                  <a:cubicBezTo>
                    <a:pt x="560870" y="543954"/>
                    <a:pt x="561442" y="543840"/>
                    <a:pt x="562356" y="543840"/>
                  </a:cubicBezTo>
                  <a:lnTo>
                    <a:pt x="562356" y="542468"/>
                  </a:lnTo>
                  <a:lnTo>
                    <a:pt x="567157" y="541782"/>
                  </a:lnTo>
                  <a:cubicBezTo>
                    <a:pt x="567157" y="539953"/>
                    <a:pt x="567843" y="538810"/>
                    <a:pt x="569214" y="538353"/>
                  </a:cubicBezTo>
                  <a:lnTo>
                    <a:pt x="569214" y="534924"/>
                  </a:lnTo>
                  <a:lnTo>
                    <a:pt x="570586" y="534924"/>
                  </a:lnTo>
                  <a:lnTo>
                    <a:pt x="571957" y="518465"/>
                  </a:lnTo>
                  <a:cubicBezTo>
                    <a:pt x="572872" y="516179"/>
                    <a:pt x="573558" y="514236"/>
                    <a:pt x="574015" y="512636"/>
                  </a:cubicBezTo>
                  <a:cubicBezTo>
                    <a:pt x="574472" y="511036"/>
                    <a:pt x="574701" y="509092"/>
                    <a:pt x="574701" y="506806"/>
                  </a:cubicBezTo>
                  <a:cubicBezTo>
                    <a:pt x="574701" y="504520"/>
                    <a:pt x="574358" y="502806"/>
                    <a:pt x="573672" y="501663"/>
                  </a:cubicBezTo>
                  <a:cubicBezTo>
                    <a:pt x="572986" y="500520"/>
                    <a:pt x="572072" y="499491"/>
                    <a:pt x="570929" y="498577"/>
                  </a:cubicBezTo>
                  <a:cubicBezTo>
                    <a:pt x="569786" y="497662"/>
                    <a:pt x="568871" y="496634"/>
                    <a:pt x="568185" y="495491"/>
                  </a:cubicBezTo>
                  <a:cubicBezTo>
                    <a:pt x="567500" y="494348"/>
                    <a:pt x="567157" y="492633"/>
                    <a:pt x="567157" y="490347"/>
                  </a:cubicBezTo>
                  <a:cubicBezTo>
                    <a:pt x="568071" y="489433"/>
                    <a:pt x="568528" y="488976"/>
                    <a:pt x="568528" y="488976"/>
                  </a:cubicBezTo>
                  <a:lnTo>
                    <a:pt x="570586" y="488976"/>
                  </a:lnTo>
                  <a:lnTo>
                    <a:pt x="570586" y="487604"/>
                  </a:lnTo>
                  <a:cubicBezTo>
                    <a:pt x="571500" y="487604"/>
                    <a:pt x="572300" y="487490"/>
                    <a:pt x="572986" y="487261"/>
                  </a:cubicBezTo>
                  <a:cubicBezTo>
                    <a:pt x="573672" y="487033"/>
                    <a:pt x="574472" y="486918"/>
                    <a:pt x="575386" y="486918"/>
                  </a:cubicBezTo>
                  <a:lnTo>
                    <a:pt x="576758" y="484861"/>
                  </a:lnTo>
                  <a:cubicBezTo>
                    <a:pt x="577672" y="483946"/>
                    <a:pt x="578358" y="483146"/>
                    <a:pt x="578815" y="482461"/>
                  </a:cubicBezTo>
                  <a:cubicBezTo>
                    <a:pt x="579273" y="481775"/>
                    <a:pt x="579730" y="480289"/>
                    <a:pt x="580187" y="478003"/>
                  </a:cubicBezTo>
                  <a:lnTo>
                    <a:pt x="579501" y="478003"/>
                  </a:lnTo>
                  <a:cubicBezTo>
                    <a:pt x="579044" y="477088"/>
                    <a:pt x="578815" y="476174"/>
                    <a:pt x="578815" y="475260"/>
                  </a:cubicBezTo>
                  <a:cubicBezTo>
                    <a:pt x="578815" y="474345"/>
                    <a:pt x="578587" y="473431"/>
                    <a:pt x="578130" y="472516"/>
                  </a:cubicBezTo>
                  <a:lnTo>
                    <a:pt x="565785" y="469087"/>
                  </a:lnTo>
                  <a:cubicBezTo>
                    <a:pt x="565328" y="468173"/>
                    <a:pt x="564414" y="467030"/>
                    <a:pt x="563042" y="465658"/>
                  </a:cubicBezTo>
                  <a:lnTo>
                    <a:pt x="560299" y="465658"/>
                  </a:lnTo>
                  <a:lnTo>
                    <a:pt x="558927" y="463601"/>
                  </a:lnTo>
                  <a:cubicBezTo>
                    <a:pt x="557556" y="463144"/>
                    <a:pt x="556070" y="462915"/>
                    <a:pt x="554469" y="462915"/>
                  </a:cubicBezTo>
                  <a:cubicBezTo>
                    <a:pt x="552869" y="462915"/>
                    <a:pt x="551383" y="462687"/>
                    <a:pt x="550012" y="462229"/>
                  </a:cubicBezTo>
                  <a:lnTo>
                    <a:pt x="550012" y="460858"/>
                  </a:lnTo>
                  <a:lnTo>
                    <a:pt x="537667" y="458800"/>
                  </a:lnTo>
                  <a:cubicBezTo>
                    <a:pt x="536753" y="457886"/>
                    <a:pt x="536296" y="457200"/>
                    <a:pt x="536296" y="456743"/>
                  </a:cubicBezTo>
                  <a:cubicBezTo>
                    <a:pt x="536296" y="456286"/>
                    <a:pt x="535153" y="456057"/>
                    <a:pt x="532867" y="456057"/>
                  </a:cubicBezTo>
                  <a:lnTo>
                    <a:pt x="532867" y="453314"/>
                  </a:lnTo>
                  <a:cubicBezTo>
                    <a:pt x="536067" y="453314"/>
                    <a:pt x="538125" y="453543"/>
                    <a:pt x="539039" y="454000"/>
                  </a:cubicBezTo>
                  <a:lnTo>
                    <a:pt x="539039" y="454686"/>
                  </a:lnTo>
                  <a:cubicBezTo>
                    <a:pt x="539953" y="455143"/>
                    <a:pt x="540868" y="455371"/>
                    <a:pt x="541782" y="455371"/>
                  </a:cubicBezTo>
                  <a:cubicBezTo>
                    <a:pt x="542697" y="455371"/>
                    <a:pt x="543611" y="455600"/>
                    <a:pt x="544525" y="456057"/>
                  </a:cubicBezTo>
                  <a:lnTo>
                    <a:pt x="552069" y="457429"/>
                  </a:lnTo>
                  <a:cubicBezTo>
                    <a:pt x="552069" y="458343"/>
                    <a:pt x="552298" y="459029"/>
                    <a:pt x="552755" y="459486"/>
                  </a:cubicBezTo>
                  <a:lnTo>
                    <a:pt x="558927" y="460858"/>
                  </a:lnTo>
                  <a:lnTo>
                    <a:pt x="558927" y="462229"/>
                  </a:lnTo>
                  <a:cubicBezTo>
                    <a:pt x="560756" y="462229"/>
                    <a:pt x="562242" y="462001"/>
                    <a:pt x="563385" y="461544"/>
                  </a:cubicBezTo>
                  <a:cubicBezTo>
                    <a:pt x="564528" y="461086"/>
                    <a:pt x="565785" y="460858"/>
                    <a:pt x="567157" y="460858"/>
                  </a:cubicBezTo>
                  <a:lnTo>
                    <a:pt x="567157" y="462229"/>
                  </a:lnTo>
                  <a:cubicBezTo>
                    <a:pt x="568071" y="462229"/>
                    <a:pt x="568643" y="462115"/>
                    <a:pt x="568871" y="461887"/>
                  </a:cubicBezTo>
                  <a:cubicBezTo>
                    <a:pt x="569100" y="461658"/>
                    <a:pt x="569671" y="461315"/>
                    <a:pt x="570586" y="460858"/>
                  </a:cubicBezTo>
                  <a:cubicBezTo>
                    <a:pt x="572872" y="461315"/>
                    <a:pt x="574929" y="461544"/>
                    <a:pt x="576758" y="461544"/>
                  </a:cubicBezTo>
                  <a:cubicBezTo>
                    <a:pt x="578587" y="461544"/>
                    <a:pt x="580644" y="461772"/>
                    <a:pt x="582930" y="462229"/>
                  </a:cubicBezTo>
                  <a:cubicBezTo>
                    <a:pt x="582930" y="461772"/>
                    <a:pt x="583044" y="461429"/>
                    <a:pt x="583273" y="461201"/>
                  </a:cubicBezTo>
                  <a:cubicBezTo>
                    <a:pt x="583502" y="460972"/>
                    <a:pt x="583616" y="460629"/>
                    <a:pt x="583616" y="460172"/>
                  </a:cubicBezTo>
                  <a:lnTo>
                    <a:pt x="584302" y="457429"/>
                  </a:lnTo>
                  <a:lnTo>
                    <a:pt x="585673" y="457429"/>
                  </a:lnTo>
                  <a:cubicBezTo>
                    <a:pt x="585673" y="456057"/>
                    <a:pt x="585445" y="455029"/>
                    <a:pt x="584988" y="454343"/>
                  </a:cubicBezTo>
                  <a:cubicBezTo>
                    <a:pt x="584530" y="453657"/>
                    <a:pt x="584073" y="452857"/>
                    <a:pt x="583616" y="451942"/>
                  </a:cubicBezTo>
                  <a:lnTo>
                    <a:pt x="584302" y="451942"/>
                  </a:lnTo>
                  <a:cubicBezTo>
                    <a:pt x="584302" y="451485"/>
                    <a:pt x="584187" y="450914"/>
                    <a:pt x="583959" y="450228"/>
                  </a:cubicBezTo>
                  <a:cubicBezTo>
                    <a:pt x="583730" y="449542"/>
                    <a:pt x="583616" y="448513"/>
                    <a:pt x="583616" y="447142"/>
                  </a:cubicBezTo>
                  <a:lnTo>
                    <a:pt x="584302" y="445084"/>
                  </a:lnTo>
                  <a:cubicBezTo>
                    <a:pt x="584759" y="445084"/>
                    <a:pt x="585102" y="444970"/>
                    <a:pt x="585330" y="444742"/>
                  </a:cubicBezTo>
                  <a:cubicBezTo>
                    <a:pt x="585559" y="444513"/>
                    <a:pt x="585902" y="444399"/>
                    <a:pt x="586359" y="444399"/>
                  </a:cubicBezTo>
                  <a:lnTo>
                    <a:pt x="587045" y="433426"/>
                  </a:lnTo>
                  <a:lnTo>
                    <a:pt x="588417" y="433426"/>
                  </a:lnTo>
                  <a:lnTo>
                    <a:pt x="588417" y="432054"/>
                  </a:lnTo>
                  <a:cubicBezTo>
                    <a:pt x="588417" y="431597"/>
                    <a:pt x="588759" y="431254"/>
                    <a:pt x="589445" y="431026"/>
                  </a:cubicBezTo>
                  <a:cubicBezTo>
                    <a:pt x="590131" y="430797"/>
                    <a:pt x="590474" y="430225"/>
                    <a:pt x="590474" y="429311"/>
                  </a:cubicBezTo>
                  <a:lnTo>
                    <a:pt x="594589" y="429997"/>
                  </a:lnTo>
                  <a:cubicBezTo>
                    <a:pt x="595503" y="429997"/>
                    <a:pt x="596646" y="429883"/>
                    <a:pt x="598018" y="429654"/>
                  </a:cubicBezTo>
                  <a:cubicBezTo>
                    <a:pt x="599389" y="429425"/>
                    <a:pt x="600532" y="429311"/>
                    <a:pt x="601447" y="429311"/>
                  </a:cubicBezTo>
                  <a:lnTo>
                    <a:pt x="603504" y="428625"/>
                  </a:lnTo>
                  <a:lnTo>
                    <a:pt x="604876" y="424510"/>
                  </a:lnTo>
                  <a:cubicBezTo>
                    <a:pt x="605790" y="424510"/>
                    <a:pt x="606705" y="424053"/>
                    <a:pt x="607619" y="423139"/>
                  </a:cubicBezTo>
                  <a:lnTo>
                    <a:pt x="607619" y="421767"/>
                  </a:lnTo>
                  <a:cubicBezTo>
                    <a:pt x="609905" y="421767"/>
                    <a:pt x="611048" y="420396"/>
                    <a:pt x="611048" y="417652"/>
                  </a:cubicBezTo>
                  <a:lnTo>
                    <a:pt x="613105" y="416967"/>
                  </a:lnTo>
                  <a:lnTo>
                    <a:pt x="613105" y="405308"/>
                  </a:lnTo>
                  <a:cubicBezTo>
                    <a:pt x="613105" y="404394"/>
                    <a:pt x="613791" y="403708"/>
                    <a:pt x="615163" y="403251"/>
                  </a:cubicBezTo>
                  <a:cubicBezTo>
                    <a:pt x="616534" y="402793"/>
                    <a:pt x="617906" y="402565"/>
                    <a:pt x="619278" y="402565"/>
                  </a:cubicBezTo>
                  <a:cubicBezTo>
                    <a:pt x="620192" y="403937"/>
                    <a:pt x="622021" y="405994"/>
                    <a:pt x="624764" y="408737"/>
                  </a:cubicBezTo>
                  <a:lnTo>
                    <a:pt x="628879" y="408737"/>
                  </a:lnTo>
                  <a:cubicBezTo>
                    <a:pt x="629793" y="407823"/>
                    <a:pt x="630593" y="407137"/>
                    <a:pt x="631279" y="406680"/>
                  </a:cubicBezTo>
                  <a:cubicBezTo>
                    <a:pt x="631965" y="406222"/>
                    <a:pt x="632308" y="404851"/>
                    <a:pt x="632308" y="402565"/>
                  </a:cubicBezTo>
                  <a:cubicBezTo>
                    <a:pt x="630479" y="401650"/>
                    <a:pt x="629679" y="400850"/>
                    <a:pt x="629907" y="400165"/>
                  </a:cubicBezTo>
                  <a:cubicBezTo>
                    <a:pt x="630136" y="399479"/>
                    <a:pt x="629336" y="398221"/>
                    <a:pt x="627507" y="396393"/>
                  </a:cubicBezTo>
                  <a:lnTo>
                    <a:pt x="627507" y="394335"/>
                  </a:lnTo>
                  <a:lnTo>
                    <a:pt x="625450" y="392964"/>
                  </a:lnTo>
                  <a:lnTo>
                    <a:pt x="625450" y="391363"/>
                  </a:lnTo>
                  <a:lnTo>
                    <a:pt x="626136" y="392278"/>
                  </a:lnTo>
                  <a:lnTo>
                    <a:pt x="628193" y="392278"/>
                  </a:lnTo>
                  <a:cubicBezTo>
                    <a:pt x="628193" y="390906"/>
                    <a:pt x="629107" y="390220"/>
                    <a:pt x="630936" y="390220"/>
                  </a:cubicBezTo>
                  <a:cubicBezTo>
                    <a:pt x="632765" y="390220"/>
                    <a:pt x="633908" y="390449"/>
                    <a:pt x="634365" y="390906"/>
                  </a:cubicBezTo>
                  <a:lnTo>
                    <a:pt x="634365" y="392278"/>
                  </a:lnTo>
                  <a:lnTo>
                    <a:pt x="640537" y="393649"/>
                  </a:lnTo>
                  <a:cubicBezTo>
                    <a:pt x="641452" y="394564"/>
                    <a:pt x="641909" y="395478"/>
                    <a:pt x="641909" y="396393"/>
                  </a:cubicBezTo>
                  <a:lnTo>
                    <a:pt x="644652" y="397078"/>
                  </a:lnTo>
                  <a:cubicBezTo>
                    <a:pt x="646481" y="397993"/>
                    <a:pt x="647395" y="398450"/>
                    <a:pt x="647395" y="398450"/>
                  </a:cubicBezTo>
                  <a:cubicBezTo>
                    <a:pt x="648310" y="397536"/>
                    <a:pt x="649224" y="396164"/>
                    <a:pt x="650139" y="394335"/>
                  </a:cubicBezTo>
                  <a:cubicBezTo>
                    <a:pt x="650596" y="394792"/>
                    <a:pt x="651053" y="395021"/>
                    <a:pt x="651510" y="395021"/>
                  </a:cubicBezTo>
                  <a:cubicBezTo>
                    <a:pt x="651967" y="395021"/>
                    <a:pt x="652425" y="395250"/>
                    <a:pt x="652882" y="395707"/>
                  </a:cubicBezTo>
                  <a:lnTo>
                    <a:pt x="652882" y="394335"/>
                  </a:lnTo>
                  <a:lnTo>
                    <a:pt x="661797" y="392964"/>
                  </a:lnTo>
                  <a:cubicBezTo>
                    <a:pt x="661797" y="391592"/>
                    <a:pt x="663054" y="390678"/>
                    <a:pt x="665569" y="390220"/>
                  </a:cubicBezTo>
                  <a:lnTo>
                    <a:pt x="670986" y="388309"/>
                  </a:lnTo>
                  <a:lnTo>
                    <a:pt x="671998" y="388849"/>
                  </a:lnTo>
                  <a:cubicBezTo>
                    <a:pt x="672856" y="389077"/>
                    <a:pt x="674142" y="389306"/>
                    <a:pt x="675856" y="389535"/>
                  </a:cubicBezTo>
                  <a:cubicBezTo>
                    <a:pt x="679285" y="389992"/>
                    <a:pt x="683057" y="390220"/>
                    <a:pt x="687172" y="390220"/>
                  </a:cubicBezTo>
                  <a:lnTo>
                    <a:pt x="689229" y="389535"/>
                  </a:lnTo>
                  <a:cubicBezTo>
                    <a:pt x="689229" y="389077"/>
                    <a:pt x="689343" y="388735"/>
                    <a:pt x="689572" y="388506"/>
                  </a:cubicBezTo>
                  <a:cubicBezTo>
                    <a:pt x="689801" y="388277"/>
                    <a:pt x="689915" y="387934"/>
                    <a:pt x="689915" y="387477"/>
                  </a:cubicBezTo>
                  <a:lnTo>
                    <a:pt x="691972" y="387477"/>
                  </a:lnTo>
                  <a:cubicBezTo>
                    <a:pt x="691972" y="385648"/>
                    <a:pt x="694030" y="384734"/>
                    <a:pt x="698145" y="384734"/>
                  </a:cubicBezTo>
                  <a:cubicBezTo>
                    <a:pt x="699516" y="384734"/>
                    <a:pt x="701002" y="385534"/>
                    <a:pt x="702602" y="387134"/>
                  </a:cubicBezTo>
                  <a:cubicBezTo>
                    <a:pt x="704202" y="388735"/>
                    <a:pt x="706031" y="390563"/>
                    <a:pt x="708089" y="392621"/>
                  </a:cubicBezTo>
                  <a:cubicBezTo>
                    <a:pt x="710146" y="394678"/>
                    <a:pt x="712546" y="396507"/>
                    <a:pt x="715290" y="398107"/>
                  </a:cubicBezTo>
                  <a:cubicBezTo>
                    <a:pt x="718033" y="399707"/>
                    <a:pt x="720776" y="400507"/>
                    <a:pt x="723519" y="400507"/>
                  </a:cubicBezTo>
                  <a:lnTo>
                    <a:pt x="739978" y="396393"/>
                  </a:lnTo>
                  <a:lnTo>
                    <a:pt x="741350" y="390220"/>
                  </a:lnTo>
                  <a:lnTo>
                    <a:pt x="742722" y="390220"/>
                  </a:lnTo>
                  <a:cubicBezTo>
                    <a:pt x="742722" y="389306"/>
                    <a:pt x="742836" y="388620"/>
                    <a:pt x="743064" y="388163"/>
                  </a:cubicBezTo>
                  <a:cubicBezTo>
                    <a:pt x="743293" y="387706"/>
                    <a:pt x="743407" y="387249"/>
                    <a:pt x="743407" y="386791"/>
                  </a:cubicBezTo>
                  <a:lnTo>
                    <a:pt x="744093" y="384734"/>
                  </a:lnTo>
                  <a:lnTo>
                    <a:pt x="745465" y="384734"/>
                  </a:lnTo>
                  <a:lnTo>
                    <a:pt x="746151" y="377876"/>
                  </a:lnTo>
                  <a:cubicBezTo>
                    <a:pt x="746608" y="377419"/>
                    <a:pt x="747065" y="377190"/>
                    <a:pt x="747522" y="377190"/>
                  </a:cubicBezTo>
                  <a:lnTo>
                    <a:pt x="747522" y="374447"/>
                  </a:lnTo>
                  <a:lnTo>
                    <a:pt x="748894" y="374447"/>
                  </a:lnTo>
                  <a:cubicBezTo>
                    <a:pt x="749351" y="373533"/>
                    <a:pt x="749580" y="372618"/>
                    <a:pt x="749580" y="371704"/>
                  </a:cubicBezTo>
                  <a:cubicBezTo>
                    <a:pt x="749580" y="370789"/>
                    <a:pt x="749808" y="369875"/>
                    <a:pt x="750265" y="368961"/>
                  </a:cubicBezTo>
                  <a:lnTo>
                    <a:pt x="751637" y="368961"/>
                  </a:lnTo>
                  <a:lnTo>
                    <a:pt x="752323" y="364160"/>
                  </a:lnTo>
                  <a:cubicBezTo>
                    <a:pt x="753237" y="364160"/>
                    <a:pt x="753694" y="363931"/>
                    <a:pt x="753694" y="363474"/>
                  </a:cubicBezTo>
                  <a:lnTo>
                    <a:pt x="753694" y="362103"/>
                  </a:lnTo>
                  <a:lnTo>
                    <a:pt x="755066" y="362103"/>
                  </a:lnTo>
                  <a:lnTo>
                    <a:pt x="755752" y="360045"/>
                  </a:lnTo>
                  <a:cubicBezTo>
                    <a:pt x="755752" y="359588"/>
                    <a:pt x="755637" y="359245"/>
                    <a:pt x="755409" y="359017"/>
                  </a:cubicBezTo>
                  <a:cubicBezTo>
                    <a:pt x="755180" y="358788"/>
                    <a:pt x="755066" y="358445"/>
                    <a:pt x="755066" y="357988"/>
                  </a:cubicBezTo>
                  <a:lnTo>
                    <a:pt x="755752" y="357988"/>
                  </a:lnTo>
                  <a:cubicBezTo>
                    <a:pt x="755752" y="357531"/>
                    <a:pt x="755866" y="357073"/>
                    <a:pt x="756095" y="356616"/>
                  </a:cubicBezTo>
                  <a:cubicBezTo>
                    <a:pt x="756323" y="356159"/>
                    <a:pt x="756438" y="355473"/>
                    <a:pt x="756438" y="354559"/>
                  </a:cubicBezTo>
                  <a:lnTo>
                    <a:pt x="757809" y="354559"/>
                  </a:lnTo>
                  <a:lnTo>
                    <a:pt x="759181" y="347701"/>
                  </a:lnTo>
                  <a:cubicBezTo>
                    <a:pt x="760095" y="346786"/>
                    <a:pt x="760781" y="344500"/>
                    <a:pt x="761238" y="340843"/>
                  </a:cubicBezTo>
                  <a:cubicBezTo>
                    <a:pt x="761695" y="337185"/>
                    <a:pt x="763753" y="334899"/>
                    <a:pt x="767410" y="333985"/>
                  </a:cubicBezTo>
                  <a:close/>
                  <a:moveTo>
                    <a:pt x="828447" y="326441"/>
                  </a:moveTo>
                  <a:cubicBezTo>
                    <a:pt x="828447" y="330099"/>
                    <a:pt x="826389" y="332613"/>
                    <a:pt x="822274" y="333985"/>
                  </a:cubicBezTo>
                  <a:lnTo>
                    <a:pt x="822274" y="330556"/>
                  </a:lnTo>
                  <a:cubicBezTo>
                    <a:pt x="822732" y="330556"/>
                    <a:pt x="822960" y="330099"/>
                    <a:pt x="822960" y="329184"/>
                  </a:cubicBezTo>
                  <a:lnTo>
                    <a:pt x="825018" y="329184"/>
                  </a:lnTo>
                  <a:lnTo>
                    <a:pt x="825018" y="327127"/>
                  </a:lnTo>
                  <a:cubicBezTo>
                    <a:pt x="825932" y="327127"/>
                    <a:pt x="826503" y="327013"/>
                    <a:pt x="826732" y="326784"/>
                  </a:cubicBezTo>
                  <a:cubicBezTo>
                    <a:pt x="826961" y="326555"/>
                    <a:pt x="827532" y="326441"/>
                    <a:pt x="828447" y="326441"/>
                  </a:cubicBezTo>
                  <a:close/>
                  <a:moveTo>
                    <a:pt x="0" y="323012"/>
                  </a:moveTo>
                  <a:cubicBezTo>
                    <a:pt x="2286" y="323012"/>
                    <a:pt x="4801" y="323469"/>
                    <a:pt x="7544" y="324384"/>
                  </a:cubicBezTo>
                  <a:cubicBezTo>
                    <a:pt x="10287" y="325298"/>
                    <a:pt x="12802" y="326212"/>
                    <a:pt x="15088" y="327127"/>
                  </a:cubicBezTo>
                  <a:lnTo>
                    <a:pt x="15088" y="327813"/>
                  </a:lnTo>
                  <a:lnTo>
                    <a:pt x="9601" y="326441"/>
                  </a:lnTo>
                  <a:cubicBezTo>
                    <a:pt x="7772" y="325527"/>
                    <a:pt x="5944" y="325298"/>
                    <a:pt x="4115" y="325755"/>
                  </a:cubicBezTo>
                  <a:cubicBezTo>
                    <a:pt x="2286" y="326212"/>
                    <a:pt x="915" y="325298"/>
                    <a:pt x="0" y="323012"/>
                  </a:cubicBezTo>
                  <a:close/>
                  <a:moveTo>
                    <a:pt x="697459" y="314782"/>
                  </a:moveTo>
                  <a:lnTo>
                    <a:pt x="697459" y="315468"/>
                  </a:lnTo>
                  <a:cubicBezTo>
                    <a:pt x="698373" y="316383"/>
                    <a:pt x="698830" y="317983"/>
                    <a:pt x="698830" y="320269"/>
                  </a:cubicBezTo>
                  <a:cubicBezTo>
                    <a:pt x="698373" y="320726"/>
                    <a:pt x="697802" y="321869"/>
                    <a:pt x="697116" y="323698"/>
                  </a:cubicBezTo>
                  <a:cubicBezTo>
                    <a:pt x="696430" y="325527"/>
                    <a:pt x="696087" y="326898"/>
                    <a:pt x="696087" y="327813"/>
                  </a:cubicBezTo>
                  <a:cubicBezTo>
                    <a:pt x="696087" y="328727"/>
                    <a:pt x="696316" y="328956"/>
                    <a:pt x="696773" y="328498"/>
                  </a:cubicBezTo>
                  <a:cubicBezTo>
                    <a:pt x="697230" y="328041"/>
                    <a:pt x="697459" y="328270"/>
                    <a:pt x="697459" y="329184"/>
                  </a:cubicBezTo>
                  <a:lnTo>
                    <a:pt x="696087" y="329184"/>
                  </a:lnTo>
                  <a:lnTo>
                    <a:pt x="696087" y="332613"/>
                  </a:lnTo>
                  <a:lnTo>
                    <a:pt x="694716" y="332613"/>
                  </a:lnTo>
                  <a:lnTo>
                    <a:pt x="695401" y="329870"/>
                  </a:lnTo>
                  <a:cubicBezTo>
                    <a:pt x="695401" y="329413"/>
                    <a:pt x="695287" y="329070"/>
                    <a:pt x="695058" y="328841"/>
                  </a:cubicBezTo>
                  <a:cubicBezTo>
                    <a:pt x="694830" y="328613"/>
                    <a:pt x="694716" y="328270"/>
                    <a:pt x="694716" y="327813"/>
                  </a:cubicBezTo>
                  <a:lnTo>
                    <a:pt x="694716" y="326441"/>
                  </a:lnTo>
                  <a:lnTo>
                    <a:pt x="695401" y="326441"/>
                  </a:lnTo>
                  <a:cubicBezTo>
                    <a:pt x="695401" y="324612"/>
                    <a:pt x="695287" y="323012"/>
                    <a:pt x="695058" y="321640"/>
                  </a:cubicBezTo>
                  <a:cubicBezTo>
                    <a:pt x="694830" y="320269"/>
                    <a:pt x="694716" y="318897"/>
                    <a:pt x="694716" y="317526"/>
                  </a:cubicBezTo>
                  <a:cubicBezTo>
                    <a:pt x="695173" y="317068"/>
                    <a:pt x="695630" y="316497"/>
                    <a:pt x="696087" y="315811"/>
                  </a:cubicBezTo>
                  <a:cubicBezTo>
                    <a:pt x="696544" y="315125"/>
                    <a:pt x="697002" y="314782"/>
                    <a:pt x="697459" y="314782"/>
                  </a:cubicBezTo>
                  <a:close/>
                  <a:moveTo>
                    <a:pt x="407365" y="288036"/>
                  </a:moveTo>
                  <a:lnTo>
                    <a:pt x="410109" y="288036"/>
                  </a:lnTo>
                  <a:cubicBezTo>
                    <a:pt x="410109" y="288951"/>
                    <a:pt x="410337" y="289636"/>
                    <a:pt x="410794" y="290094"/>
                  </a:cubicBezTo>
                  <a:lnTo>
                    <a:pt x="414223" y="291465"/>
                  </a:lnTo>
                  <a:cubicBezTo>
                    <a:pt x="414681" y="292380"/>
                    <a:pt x="414909" y="293294"/>
                    <a:pt x="414909" y="294208"/>
                  </a:cubicBezTo>
                  <a:lnTo>
                    <a:pt x="416967" y="294208"/>
                  </a:lnTo>
                  <a:lnTo>
                    <a:pt x="416967" y="296266"/>
                  </a:lnTo>
                  <a:cubicBezTo>
                    <a:pt x="418795" y="296723"/>
                    <a:pt x="419938" y="297866"/>
                    <a:pt x="420396" y="299695"/>
                  </a:cubicBezTo>
                  <a:cubicBezTo>
                    <a:pt x="419024" y="299238"/>
                    <a:pt x="417881" y="298552"/>
                    <a:pt x="416967" y="297637"/>
                  </a:cubicBezTo>
                  <a:lnTo>
                    <a:pt x="414909" y="296266"/>
                  </a:lnTo>
                  <a:cubicBezTo>
                    <a:pt x="413995" y="295809"/>
                    <a:pt x="412966" y="295580"/>
                    <a:pt x="411823" y="295580"/>
                  </a:cubicBezTo>
                  <a:cubicBezTo>
                    <a:pt x="410680" y="295580"/>
                    <a:pt x="410109" y="294894"/>
                    <a:pt x="410109" y="293523"/>
                  </a:cubicBezTo>
                  <a:cubicBezTo>
                    <a:pt x="409194" y="292608"/>
                    <a:pt x="408508" y="292037"/>
                    <a:pt x="408051" y="291808"/>
                  </a:cubicBezTo>
                  <a:cubicBezTo>
                    <a:pt x="407594" y="291580"/>
                    <a:pt x="407365" y="290322"/>
                    <a:pt x="407365" y="288036"/>
                  </a:cubicBezTo>
                  <a:close/>
                  <a:moveTo>
                    <a:pt x="556870" y="254432"/>
                  </a:moveTo>
                  <a:lnTo>
                    <a:pt x="556870" y="255118"/>
                  </a:lnTo>
                  <a:cubicBezTo>
                    <a:pt x="557784" y="256032"/>
                    <a:pt x="558584" y="257290"/>
                    <a:pt x="559270" y="258890"/>
                  </a:cubicBezTo>
                  <a:cubicBezTo>
                    <a:pt x="559956" y="260490"/>
                    <a:pt x="560756" y="261976"/>
                    <a:pt x="561670" y="263347"/>
                  </a:cubicBezTo>
                  <a:lnTo>
                    <a:pt x="562356" y="266091"/>
                  </a:lnTo>
                  <a:cubicBezTo>
                    <a:pt x="562813" y="267005"/>
                    <a:pt x="563042" y="268148"/>
                    <a:pt x="563042" y="269520"/>
                  </a:cubicBezTo>
                  <a:lnTo>
                    <a:pt x="564414" y="269520"/>
                  </a:lnTo>
                  <a:lnTo>
                    <a:pt x="564414" y="272263"/>
                  </a:lnTo>
                  <a:cubicBezTo>
                    <a:pt x="565328" y="272263"/>
                    <a:pt x="565899" y="272834"/>
                    <a:pt x="566128" y="273977"/>
                  </a:cubicBezTo>
                  <a:cubicBezTo>
                    <a:pt x="566357" y="275120"/>
                    <a:pt x="566700" y="275920"/>
                    <a:pt x="567157" y="276378"/>
                  </a:cubicBezTo>
                  <a:lnTo>
                    <a:pt x="565099" y="276378"/>
                  </a:lnTo>
                  <a:cubicBezTo>
                    <a:pt x="565099" y="275006"/>
                    <a:pt x="564871" y="273863"/>
                    <a:pt x="564414" y="272949"/>
                  </a:cubicBezTo>
                  <a:lnTo>
                    <a:pt x="563042" y="272949"/>
                  </a:lnTo>
                  <a:lnTo>
                    <a:pt x="563042" y="270205"/>
                  </a:lnTo>
                  <a:cubicBezTo>
                    <a:pt x="562128" y="270205"/>
                    <a:pt x="561556" y="269520"/>
                    <a:pt x="561327" y="268148"/>
                  </a:cubicBezTo>
                  <a:cubicBezTo>
                    <a:pt x="561099" y="266776"/>
                    <a:pt x="560527" y="265862"/>
                    <a:pt x="559613" y="265405"/>
                  </a:cubicBezTo>
                  <a:cubicBezTo>
                    <a:pt x="558699" y="264948"/>
                    <a:pt x="558127" y="264605"/>
                    <a:pt x="557898" y="264376"/>
                  </a:cubicBezTo>
                  <a:cubicBezTo>
                    <a:pt x="557670" y="264148"/>
                    <a:pt x="557098" y="263805"/>
                    <a:pt x="556184" y="263347"/>
                  </a:cubicBezTo>
                  <a:lnTo>
                    <a:pt x="555498" y="255118"/>
                  </a:lnTo>
                  <a:cubicBezTo>
                    <a:pt x="555955" y="255118"/>
                    <a:pt x="556184" y="255004"/>
                    <a:pt x="556184" y="254775"/>
                  </a:cubicBezTo>
                  <a:cubicBezTo>
                    <a:pt x="556184" y="254546"/>
                    <a:pt x="556413" y="254432"/>
                    <a:pt x="556870" y="254432"/>
                  </a:cubicBezTo>
                  <a:close/>
                  <a:moveTo>
                    <a:pt x="345643" y="211227"/>
                  </a:moveTo>
                  <a:lnTo>
                    <a:pt x="344958" y="212598"/>
                  </a:lnTo>
                  <a:lnTo>
                    <a:pt x="344272" y="211912"/>
                  </a:lnTo>
                  <a:cubicBezTo>
                    <a:pt x="344272" y="211455"/>
                    <a:pt x="344729" y="211227"/>
                    <a:pt x="345643" y="211227"/>
                  </a:cubicBezTo>
                  <a:close/>
                  <a:moveTo>
                    <a:pt x="337414" y="203683"/>
                  </a:moveTo>
                  <a:cubicBezTo>
                    <a:pt x="337871" y="204140"/>
                    <a:pt x="338214" y="204369"/>
                    <a:pt x="338442" y="204369"/>
                  </a:cubicBezTo>
                  <a:cubicBezTo>
                    <a:pt x="338671" y="204369"/>
                    <a:pt x="339014" y="204597"/>
                    <a:pt x="339471" y="205054"/>
                  </a:cubicBezTo>
                  <a:lnTo>
                    <a:pt x="339471" y="205740"/>
                  </a:lnTo>
                  <a:cubicBezTo>
                    <a:pt x="339928" y="206197"/>
                    <a:pt x="340386" y="206426"/>
                    <a:pt x="340843" y="206426"/>
                  </a:cubicBezTo>
                  <a:cubicBezTo>
                    <a:pt x="341300" y="206426"/>
                    <a:pt x="341757" y="207112"/>
                    <a:pt x="342214" y="208483"/>
                  </a:cubicBezTo>
                  <a:cubicBezTo>
                    <a:pt x="342672" y="208941"/>
                    <a:pt x="343129" y="209398"/>
                    <a:pt x="343586" y="209855"/>
                  </a:cubicBezTo>
                  <a:cubicBezTo>
                    <a:pt x="340386" y="209398"/>
                    <a:pt x="338328" y="207340"/>
                    <a:pt x="337414" y="203683"/>
                  </a:cubicBezTo>
                  <a:close/>
                  <a:moveTo>
                    <a:pt x="292151" y="190653"/>
                  </a:moveTo>
                  <a:lnTo>
                    <a:pt x="293523" y="190653"/>
                  </a:lnTo>
                  <a:cubicBezTo>
                    <a:pt x="294437" y="192024"/>
                    <a:pt x="296037" y="193167"/>
                    <a:pt x="298323" y="194082"/>
                  </a:cubicBezTo>
                  <a:cubicBezTo>
                    <a:pt x="297409" y="194996"/>
                    <a:pt x="296952" y="195453"/>
                    <a:pt x="296952" y="195453"/>
                  </a:cubicBezTo>
                  <a:lnTo>
                    <a:pt x="296266" y="194767"/>
                  </a:lnTo>
                  <a:lnTo>
                    <a:pt x="296266" y="194082"/>
                  </a:lnTo>
                  <a:cubicBezTo>
                    <a:pt x="293980" y="193624"/>
                    <a:pt x="292608" y="192481"/>
                    <a:pt x="292151" y="190653"/>
                  </a:cubicBezTo>
                  <a:close/>
                  <a:moveTo>
                    <a:pt x="268148" y="170079"/>
                  </a:moveTo>
                  <a:cubicBezTo>
                    <a:pt x="271806" y="170536"/>
                    <a:pt x="273863" y="171793"/>
                    <a:pt x="274320" y="173851"/>
                  </a:cubicBezTo>
                  <a:cubicBezTo>
                    <a:pt x="274777" y="175908"/>
                    <a:pt x="276835" y="177394"/>
                    <a:pt x="280492" y="178308"/>
                  </a:cubicBezTo>
                  <a:lnTo>
                    <a:pt x="280492" y="179680"/>
                  </a:lnTo>
                  <a:lnTo>
                    <a:pt x="281864" y="179680"/>
                  </a:lnTo>
                  <a:lnTo>
                    <a:pt x="281864" y="181737"/>
                  </a:lnTo>
                  <a:cubicBezTo>
                    <a:pt x="282778" y="182194"/>
                    <a:pt x="283236" y="182537"/>
                    <a:pt x="283236" y="182766"/>
                  </a:cubicBezTo>
                  <a:cubicBezTo>
                    <a:pt x="283236" y="182994"/>
                    <a:pt x="283464" y="183337"/>
                    <a:pt x="283921" y="183795"/>
                  </a:cubicBezTo>
                  <a:lnTo>
                    <a:pt x="285979" y="184480"/>
                  </a:lnTo>
                  <a:lnTo>
                    <a:pt x="292151" y="190653"/>
                  </a:lnTo>
                  <a:lnTo>
                    <a:pt x="290094" y="190653"/>
                  </a:lnTo>
                  <a:cubicBezTo>
                    <a:pt x="289179" y="189281"/>
                    <a:pt x="288379" y="188481"/>
                    <a:pt x="287693" y="188252"/>
                  </a:cubicBezTo>
                  <a:cubicBezTo>
                    <a:pt x="287007" y="188024"/>
                    <a:pt x="286436" y="186995"/>
                    <a:pt x="285979" y="185166"/>
                  </a:cubicBezTo>
                  <a:cubicBezTo>
                    <a:pt x="282778" y="184252"/>
                    <a:pt x="280378" y="182880"/>
                    <a:pt x="278778" y="181051"/>
                  </a:cubicBezTo>
                  <a:cubicBezTo>
                    <a:pt x="277178" y="179223"/>
                    <a:pt x="275692" y="177622"/>
                    <a:pt x="274320" y="176251"/>
                  </a:cubicBezTo>
                  <a:lnTo>
                    <a:pt x="270891" y="175565"/>
                  </a:lnTo>
                  <a:cubicBezTo>
                    <a:pt x="269520" y="174651"/>
                    <a:pt x="268719" y="174079"/>
                    <a:pt x="268491" y="173851"/>
                  </a:cubicBezTo>
                  <a:cubicBezTo>
                    <a:pt x="268262" y="173622"/>
                    <a:pt x="268148" y="172365"/>
                    <a:pt x="268148" y="170079"/>
                  </a:cubicBezTo>
                  <a:close/>
                  <a:moveTo>
                    <a:pt x="502692" y="137160"/>
                  </a:moveTo>
                  <a:lnTo>
                    <a:pt x="502692" y="139218"/>
                  </a:lnTo>
                  <a:lnTo>
                    <a:pt x="502006" y="139218"/>
                  </a:lnTo>
                  <a:cubicBezTo>
                    <a:pt x="502463" y="138303"/>
                    <a:pt x="502577" y="137960"/>
                    <a:pt x="502349" y="138189"/>
                  </a:cubicBezTo>
                  <a:cubicBezTo>
                    <a:pt x="502120" y="138418"/>
                    <a:pt x="502234" y="138075"/>
                    <a:pt x="502692" y="137160"/>
                  </a:cubicBezTo>
                  <a:close/>
                  <a:moveTo>
                    <a:pt x="676885" y="123444"/>
                  </a:moveTo>
                  <a:lnTo>
                    <a:pt x="679628" y="124130"/>
                  </a:lnTo>
                  <a:cubicBezTo>
                    <a:pt x="679628" y="124587"/>
                    <a:pt x="679857" y="125044"/>
                    <a:pt x="680314" y="125502"/>
                  </a:cubicBezTo>
                  <a:lnTo>
                    <a:pt x="681000" y="128245"/>
                  </a:lnTo>
                  <a:lnTo>
                    <a:pt x="682371" y="128245"/>
                  </a:lnTo>
                  <a:lnTo>
                    <a:pt x="682371" y="133731"/>
                  </a:lnTo>
                  <a:lnTo>
                    <a:pt x="681000" y="133731"/>
                  </a:lnTo>
                  <a:lnTo>
                    <a:pt x="680314" y="138532"/>
                  </a:lnTo>
                  <a:cubicBezTo>
                    <a:pt x="679399" y="140361"/>
                    <a:pt x="678942" y="141961"/>
                    <a:pt x="678942" y="143332"/>
                  </a:cubicBezTo>
                  <a:lnTo>
                    <a:pt x="677571" y="143332"/>
                  </a:lnTo>
                  <a:lnTo>
                    <a:pt x="677571" y="145390"/>
                  </a:lnTo>
                  <a:cubicBezTo>
                    <a:pt x="677113" y="145390"/>
                    <a:pt x="676885" y="145504"/>
                    <a:pt x="676885" y="145733"/>
                  </a:cubicBezTo>
                  <a:cubicBezTo>
                    <a:pt x="676885" y="145961"/>
                    <a:pt x="676656" y="146076"/>
                    <a:pt x="676199" y="146076"/>
                  </a:cubicBezTo>
                  <a:lnTo>
                    <a:pt x="676199" y="149505"/>
                  </a:lnTo>
                  <a:lnTo>
                    <a:pt x="674827" y="149505"/>
                  </a:lnTo>
                  <a:lnTo>
                    <a:pt x="673456" y="161163"/>
                  </a:lnTo>
                  <a:lnTo>
                    <a:pt x="672084" y="161163"/>
                  </a:lnTo>
                  <a:lnTo>
                    <a:pt x="670027" y="183795"/>
                  </a:lnTo>
                  <a:lnTo>
                    <a:pt x="668655" y="183795"/>
                  </a:lnTo>
                  <a:lnTo>
                    <a:pt x="667284" y="194767"/>
                  </a:lnTo>
                  <a:lnTo>
                    <a:pt x="665912" y="194767"/>
                  </a:lnTo>
                  <a:cubicBezTo>
                    <a:pt x="665912" y="197053"/>
                    <a:pt x="665683" y="198654"/>
                    <a:pt x="665226" y="199568"/>
                  </a:cubicBezTo>
                  <a:lnTo>
                    <a:pt x="663855" y="203683"/>
                  </a:lnTo>
                  <a:lnTo>
                    <a:pt x="662483" y="203683"/>
                  </a:lnTo>
                  <a:lnTo>
                    <a:pt x="661797" y="208483"/>
                  </a:lnTo>
                  <a:cubicBezTo>
                    <a:pt x="661340" y="208483"/>
                    <a:pt x="660997" y="208598"/>
                    <a:pt x="660768" y="208826"/>
                  </a:cubicBezTo>
                  <a:cubicBezTo>
                    <a:pt x="660540" y="209055"/>
                    <a:pt x="660197" y="209169"/>
                    <a:pt x="659740" y="209169"/>
                  </a:cubicBezTo>
                  <a:lnTo>
                    <a:pt x="658368" y="218770"/>
                  </a:lnTo>
                  <a:cubicBezTo>
                    <a:pt x="657911" y="219228"/>
                    <a:pt x="657568" y="219456"/>
                    <a:pt x="657339" y="219456"/>
                  </a:cubicBezTo>
                  <a:cubicBezTo>
                    <a:pt x="657111" y="219456"/>
                    <a:pt x="656768" y="219685"/>
                    <a:pt x="656311" y="220142"/>
                  </a:cubicBezTo>
                  <a:cubicBezTo>
                    <a:pt x="655396" y="223800"/>
                    <a:pt x="654596" y="228029"/>
                    <a:pt x="653910" y="232829"/>
                  </a:cubicBezTo>
                  <a:cubicBezTo>
                    <a:pt x="653225" y="237630"/>
                    <a:pt x="651053" y="240030"/>
                    <a:pt x="647395" y="240030"/>
                  </a:cubicBezTo>
                  <a:cubicBezTo>
                    <a:pt x="647853" y="238201"/>
                    <a:pt x="648081" y="236373"/>
                    <a:pt x="648081" y="234544"/>
                  </a:cubicBezTo>
                  <a:cubicBezTo>
                    <a:pt x="648081" y="232715"/>
                    <a:pt x="648310" y="230886"/>
                    <a:pt x="648767" y="229057"/>
                  </a:cubicBezTo>
                  <a:lnTo>
                    <a:pt x="649453" y="229057"/>
                  </a:lnTo>
                  <a:cubicBezTo>
                    <a:pt x="649453" y="226771"/>
                    <a:pt x="649567" y="224828"/>
                    <a:pt x="649796" y="223228"/>
                  </a:cubicBezTo>
                  <a:cubicBezTo>
                    <a:pt x="650024" y="221628"/>
                    <a:pt x="650139" y="219913"/>
                    <a:pt x="650139" y="218085"/>
                  </a:cubicBezTo>
                  <a:lnTo>
                    <a:pt x="650824" y="215341"/>
                  </a:lnTo>
                  <a:lnTo>
                    <a:pt x="652196" y="215341"/>
                  </a:lnTo>
                  <a:lnTo>
                    <a:pt x="653568" y="200254"/>
                  </a:lnTo>
                  <a:cubicBezTo>
                    <a:pt x="654939" y="200254"/>
                    <a:pt x="655739" y="198768"/>
                    <a:pt x="655968" y="195796"/>
                  </a:cubicBezTo>
                  <a:cubicBezTo>
                    <a:pt x="656196" y="192824"/>
                    <a:pt x="656311" y="190424"/>
                    <a:pt x="656311" y="188595"/>
                  </a:cubicBezTo>
                  <a:lnTo>
                    <a:pt x="656997" y="185166"/>
                  </a:lnTo>
                  <a:lnTo>
                    <a:pt x="658368" y="185166"/>
                  </a:lnTo>
                  <a:lnTo>
                    <a:pt x="659740" y="169393"/>
                  </a:lnTo>
                  <a:lnTo>
                    <a:pt x="661111" y="169393"/>
                  </a:lnTo>
                  <a:lnTo>
                    <a:pt x="662483" y="161163"/>
                  </a:lnTo>
                  <a:lnTo>
                    <a:pt x="663855" y="161163"/>
                  </a:lnTo>
                  <a:lnTo>
                    <a:pt x="665912" y="154991"/>
                  </a:lnTo>
                  <a:cubicBezTo>
                    <a:pt x="666369" y="153162"/>
                    <a:pt x="666598" y="151562"/>
                    <a:pt x="666598" y="150190"/>
                  </a:cubicBezTo>
                  <a:cubicBezTo>
                    <a:pt x="666598" y="148819"/>
                    <a:pt x="666826" y="147219"/>
                    <a:pt x="667284" y="145390"/>
                  </a:cubicBezTo>
                  <a:lnTo>
                    <a:pt x="668655" y="139218"/>
                  </a:lnTo>
                  <a:lnTo>
                    <a:pt x="670027" y="139218"/>
                  </a:lnTo>
                  <a:cubicBezTo>
                    <a:pt x="670027" y="138303"/>
                    <a:pt x="669798" y="137389"/>
                    <a:pt x="669341" y="136474"/>
                  </a:cubicBezTo>
                  <a:cubicBezTo>
                    <a:pt x="668884" y="135560"/>
                    <a:pt x="668655" y="134417"/>
                    <a:pt x="668655" y="133045"/>
                  </a:cubicBezTo>
                  <a:lnTo>
                    <a:pt x="670027" y="133045"/>
                  </a:lnTo>
                  <a:cubicBezTo>
                    <a:pt x="670484" y="130759"/>
                    <a:pt x="670827" y="128816"/>
                    <a:pt x="671055" y="127216"/>
                  </a:cubicBezTo>
                  <a:cubicBezTo>
                    <a:pt x="671284" y="125616"/>
                    <a:pt x="673227" y="124359"/>
                    <a:pt x="676885" y="123444"/>
                  </a:cubicBezTo>
                  <a:close/>
                  <a:moveTo>
                    <a:pt x="491719" y="121387"/>
                  </a:moveTo>
                  <a:lnTo>
                    <a:pt x="493776" y="122073"/>
                  </a:lnTo>
                  <a:cubicBezTo>
                    <a:pt x="495148" y="123444"/>
                    <a:pt x="496405" y="125387"/>
                    <a:pt x="497548" y="127902"/>
                  </a:cubicBezTo>
                  <a:cubicBezTo>
                    <a:pt x="498691" y="130417"/>
                    <a:pt x="499720" y="132588"/>
                    <a:pt x="500634" y="134417"/>
                  </a:cubicBezTo>
                  <a:lnTo>
                    <a:pt x="499263" y="133731"/>
                  </a:lnTo>
                  <a:cubicBezTo>
                    <a:pt x="499263" y="133731"/>
                    <a:pt x="498805" y="132817"/>
                    <a:pt x="497891" y="130988"/>
                  </a:cubicBezTo>
                  <a:lnTo>
                    <a:pt x="496519" y="130988"/>
                  </a:lnTo>
                  <a:lnTo>
                    <a:pt x="496519" y="129616"/>
                  </a:lnTo>
                  <a:cubicBezTo>
                    <a:pt x="496519" y="129159"/>
                    <a:pt x="495719" y="128245"/>
                    <a:pt x="494119" y="126873"/>
                  </a:cubicBezTo>
                  <a:cubicBezTo>
                    <a:pt x="492519" y="125502"/>
                    <a:pt x="491719" y="123673"/>
                    <a:pt x="491719" y="121387"/>
                  </a:cubicBezTo>
                  <a:close/>
                  <a:moveTo>
                    <a:pt x="2743" y="82982"/>
                  </a:moveTo>
                  <a:cubicBezTo>
                    <a:pt x="4115" y="83439"/>
                    <a:pt x="5258" y="83896"/>
                    <a:pt x="6172" y="84354"/>
                  </a:cubicBezTo>
                  <a:lnTo>
                    <a:pt x="5486" y="85039"/>
                  </a:lnTo>
                  <a:lnTo>
                    <a:pt x="5486" y="85725"/>
                  </a:lnTo>
                  <a:lnTo>
                    <a:pt x="2743" y="85725"/>
                  </a:lnTo>
                  <a:close/>
                  <a:moveTo>
                    <a:pt x="307239" y="28804"/>
                  </a:moveTo>
                  <a:lnTo>
                    <a:pt x="307924" y="30175"/>
                  </a:lnTo>
                  <a:cubicBezTo>
                    <a:pt x="308839" y="30633"/>
                    <a:pt x="309410" y="31090"/>
                    <a:pt x="309639" y="31547"/>
                  </a:cubicBezTo>
                  <a:cubicBezTo>
                    <a:pt x="309867" y="32004"/>
                    <a:pt x="310439" y="32690"/>
                    <a:pt x="311353" y="33604"/>
                  </a:cubicBezTo>
                  <a:lnTo>
                    <a:pt x="311353" y="35662"/>
                  </a:lnTo>
                  <a:cubicBezTo>
                    <a:pt x="310439" y="34747"/>
                    <a:pt x="309525" y="33947"/>
                    <a:pt x="308610" y="33262"/>
                  </a:cubicBezTo>
                  <a:cubicBezTo>
                    <a:pt x="307696" y="32576"/>
                    <a:pt x="307239" y="31090"/>
                    <a:pt x="307239" y="28804"/>
                  </a:cubicBezTo>
                  <a:close/>
                  <a:moveTo>
                    <a:pt x="301752" y="24003"/>
                  </a:moveTo>
                  <a:lnTo>
                    <a:pt x="304495" y="24003"/>
                  </a:lnTo>
                  <a:cubicBezTo>
                    <a:pt x="304953" y="24918"/>
                    <a:pt x="305410" y="25718"/>
                    <a:pt x="305867" y="26404"/>
                  </a:cubicBezTo>
                  <a:cubicBezTo>
                    <a:pt x="306324" y="27089"/>
                    <a:pt x="306781" y="27889"/>
                    <a:pt x="307239" y="28804"/>
                  </a:cubicBezTo>
                  <a:cubicBezTo>
                    <a:pt x="304495" y="28804"/>
                    <a:pt x="302667" y="27204"/>
                    <a:pt x="301752" y="24003"/>
                  </a:cubicBezTo>
                  <a:close/>
                  <a:moveTo>
                    <a:pt x="582244" y="0"/>
                  </a:moveTo>
                  <a:cubicBezTo>
                    <a:pt x="583159" y="2286"/>
                    <a:pt x="584302" y="3658"/>
                    <a:pt x="585673" y="4115"/>
                  </a:cubicBezTo>
                  <a:lnTo>
                    <a:pt x="585673" y="9601"/>
                  </a:lnTo>
                  <a:cubicBezTo>
                    <a:pt x="584759" y="10059"/>
                    <a:pt x="583616" y="10287"/>
                    <a:pt x="582244" y="10287"/>
                  </a:cubicBezTo>
                  <a:cubicBezTo>
                    <a:pt x="581330" y="8458"/>
                    <a:pt x="580644" y="7315"/>
                    <a:pt x="580187" y="6858"/>
                  </a:cubicBezTo>
                  <a:cubicBezTo>
                    <a:pt x="579730" y="6401"/>
                    <a:pt x="579501" y="4572"/>
                    <a:pt x="579501" y="1372"/>
                  </a:cubicBezTo>
                  <a:cubicBezTo>
                    <a:pt x="579501" y="1372"/>
                    <a:pt x="580416" y="915"/>
                    <a:pt x="5822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61474" y="846221"/>
            <a:ext cx="5165558" cy="5165558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90EE128-11E6-43BA-A643-F19D7CB797E9}"/>
              </a:ext>
            </a:extLst>
          </p:cNvPr>
          <p:cNvSpPr>
            <a:spLocks/>
          </p:cNvSpPr>
          <p:nvPr userDrawn="1"/>
        </p:nvSpPr>
        <p:spPr bwMode="auto">
          <a:xfrm>
            <a:off x="4105276" y="3543712"/>
            <a:ext cx="558161" cy="402980"/>
          </a:xfrm>
          <a:custGeom>
            <a:avLst/>
            <a:gdLst>
              <a:gd name="connsiteX0" fmla="*/ 407625 w 558161"/>
              <a:gd name="connsiteY0" fmla="*/ 0 h 402980"/>
              <a:gd name="connsiteX1" fmla="*/ 489785 w 558161"/>
              <a:gd name="connsiteY1" fmla="*/ 8277 h 402980"/>
              <a:gd name="connsiteX2" fmla="*/ 558161 w 558161"/>
              <a:gd name="connsiteY2" fmla="*/ 29462 h 402980"/>
              <a:gd name="connsiteX3" fmla="*/ 487911 w 558161"/>
              <a:gd name="connsiteY3" fmla="*/ 8350 h 402980"/>
              <a:gd name="connsiteX4" fmla="*/ 407521 w 558161"/>
              <a:gd name="connsiteY4" fmla="*/ 503 h 402980"/>
              <a:gd name="connsiteX5" fmla="*/ 0 w 558161"/>
              <a:gd name="connsiteY5" fmla="*/ 402980 h 402980"/>
              <a:gd name="connsiteX6" fmla="*/ 7 w 558161"/>
              <a:gd name="connsiteY6" fmla="*/ 402835 h 402980"/>
              <a:gd name="connsiteX7" fmla="*/ 9058 w 558161"/>
              <a:gd name="connsiteY7" fmla="*/ 321627 h 402980"/>
              <a:gd name="connsiteX8" fmla="*/ 407625 w 558161"/>
              <a:gd name="connsiteY8" fmla="*/ 0 h 40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61" h="402980">
                <a:moveTo>
                  <a:pt x="407625" y="0"/>
                </a:moveTo>
                <a:cubicBezTo>
                  <a:pt x="435767" y="0"/>
                  <a:pt x="463243" y="2851"/>
                  <a:pt x="489785" y="8277"/>
                </a:cubicBezTo>
                <a:lnTo>
                  <a:pt x="558161" y="29462"/>
                </a:lnTo>
                <a:lnTo>
                  <a:pt x="487911" y="8350"/>
                </a:lnTo>
                <a:cubicBezTo>
                  <a:pt x="461941" y="3203"/>
                  <a:pt x="435064" y="503"/>
                  <a:pt x="407521" y="503"/>
                </a:cubicBezTo>
                <a:cubicBezTo>
                  <a:pt x="184806" y="503"/>
                  <a:pt x="2369" y="180434"/>
                  <a:pt x="0" y="402980"/>
                </a:cubicBezTo>
                <a:lnTo>
                  <a:pt x="7" y="402835"/>
                </a:lnTo>
                <a:lnTo>
                  <a:pt x="9058" y="321627"/>
                </a:lnTo>
                <a:cubicBezTo>
                  <a:pt x="48620" y="137905"/>
                  <a:pt x="212699" y="0"/>
                  <a:pt x="407625" y="0"/>
                </a:cubicBez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FACD8FD-C4C5-4886-BE23-4260C092C4AD}"/>
              </a:ext>
            </a:extLst>
          </p:cNvPr>
          <p:cNvSpPr>
            <a:spLocks/>
          </p:cNvSpPr>
          <p:nvPr userDrawn="1"/>
        </p:nvSpPr>
        <p:spPr bwMode="auto">
          <a:xfrm>
            <a:off x="4663437" y="3573175"/>
            <a:ext cx="4901" cy="1519"/>
          </a:xfrm>
          <a:custGeom>
            <a:avLst/>
            <a:gdLst>
              <a:gd name="connsiteX0" fmla="*/ 0 w 4901"/>
              <a:gd name="connsiteY0" fmla="*/ 0 h 1519"/>
              <a:gd name="connsiteX1" fmla="*/ 4697 w 4901"/>
              <a:gd name="connsiteY1" fmla="*/ 1412 h 1519"/>
              <a:gd name="connsiteX2" fmla="*/ 4901 w 4901"/>
              <a:gd name="connsiteY2" fmla="*/ 1519 h 1519"/>
              <a:gd name="connsiteX3" fmla="*/ 0 w 4901"/>
              <a:gd name="connsiteY3" fmla="*/ 0 h 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1" h="1519">
                <a:moveTo>
                  <a:pt x="0" y="0"/>
                </a:moveTo>
                <a:lnTo>
                  <a:pt x="4697" y="1412"/>
                </a:lnTo>
                <a:lnTo>
                  <a:pt x="4901" y="1519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A10EDAB-D80E-4FE2-84E2-14683154C38F}"/>
              </a:ext>
            </a:extLst>
          </p:cNvPr>
          <p:cNvSpPr>
            <a:spLocks/>
          </p:cNvSpPr>
          <p:nvPr userDrawn="1"/>
        </p:nvSpPr>
        <p:spPr bwMode="auto">
          <a:xfrm>
            <a:off x="4668338" y="3574693"/>
            <a:ext cx="45343" cy="23766"/>
          </a:xfrm>
          <a:custGeom>
            <a:avLst/>
            <a:gdLst>
              <a:gd name="connsiteX0" fmla="*/ 0 w 45343"/>
              <a:gd name="connsiteY0" fmla="*/ 0 h 23766"/>
              <a:gd name="connsiteX1" fmla="*/ 3273 w 45343"/>
              <a:gd name="connsiteY1" fmla="*/ 1014 h 23766"/>
              <a:gd name="connsiteX2" fmla="*/ 45343 w 45343"/>
              <a:gd name="connsiteY2" fmla="*/ 23766 h 23766"/>
              <a:gd name="connsiteX3" fmla="*/ 0 w 45343"/>
              <a:gd name="connsiteY3" fmla="*/ 0 h 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3" h="23766">
                <a:moveTo>
                  <a:pt x="0" y="0"/>
                </a:moveTo>
                <a:lnTo>
                  <a:pt x="3273" y="1014"/>
                </a:lnTo>
                <a:lnTo>
                  <a:pt x="45343" y="23766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C09D31A-4AAB-44A2-BA86-0118C9BF5017}"/>
              </a:ext>
            </a:extLst>
          </p:cNvPr>
          <p:cNvSpPr>
            <a:spLocks/>
          </p:cNvSpPr>
          <p:nvPr userDrawn="1"/>
        </p:nvSpPr>
        <p:spPr bwMode="auto">
          <a:xfrm>
            <a:off x="4713680" y="3598460"/>
            <a:ext cx="24010" cy="12985"/>
          </a:xfrm>
          <a:custGeom>
            <a:avLst/>
            <a:gdLst>
              <a:gd name="connsiteX0" fmla="*/ 0 w 24010"/>
              <a:gd name="connsiteY0" fmla="*/ 0 h 12985"/>
              <a:gd name="connsiteX1" fmla="*/ 22515 w 24010"/>
              <a:gd name="connsiteY1" fmla="*/ 11801 h 12985"/>
              <a:gd name="connsiteX2" fmla="*/ 24010 w 24010"/>
              <a:gd name="connsiteY2" fmla="*/ 12985 h 12985"/>
              <a:gd name="connsiteX3" fmla="*/ 0 w 24010"/>
              <a:gd name="connsiteY3" fmla="*/ 0 h 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0" h="12985">
                <a:moveTo>
                  <a:pt x="0" y="0"/>
                </a:moveTo>
                <a:lnTo>
                  <a:pt x="22515" y="11801"/>
                </a:lnTo>
                <a:lnTo>
                  <a:pt x="24010" y="12985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D15AF2E-2B95-4EF6-848B-02A7B5145ABE}"/>
              </a:ext>
            </a:extLst>
          </p:cNvPr>
          <p:cNvSpPr>
            <a:spLocks/>
          </p:cNvSpPr>
          <p:nvPr userDrawn="1"/>
        </p:nvSpPr>
        <p:spPr bwMode="auto">
          <a:xfrm>
            <a:off x="4737691" y="3611445"/>
            <a:ext cx="32303" cy="25579"/>
          </a:xfrm>
          <a:custGeom>
            <a:avLst/>
            <a:gdLst>
              <a:gd name="connsiteX0" fmla="*/ 0 w 32303"/>
              <a:gd name="connsiteY0" fmla="*/ 0 h 25579"/>
              <a:gd name="connsiteX1" fmla="*/ 3249 w 32303"/>
              <a:gd name="connsiteY1" fmla="*/ 1757 h 25579"/>
              <a:gd name="connsiteX2" fmla="*/ 32303 w 32303"/>
              <a:gd name="connsiteY2" fmla="*/ 25579 h 25579"/>
              <a:gd name="connsiteX3" fmla="*/ 0 w 32303"/>
              <a:gd name="connsiteY3" fmla="*/ 0 h 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" h="25579">
                <a:moveTo>
                  <a:pt x="0" y="0"/>
                </a:moveTo>
                <a:lnTo>
                  <a:pt x="3249" y="1757"/>
                </a:lnTo>
                <a:lnTo>
                  <a:pt x="32303" y="25579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5D4FCF4-35C3-4735-87B0-6C3635F5C2A4}"/>
              </a:ext>
            </a:extLst>
          </p:cNvPr>
          <p:cNvSpPr>
            <a:spLocks/>
          </p:cNvSpPr>
          <p:nvPr userDrawn="1"/>
        </p:nvSpPr>
        <p:spPr bwMode="auto">
          <a:xfrm>
            <a:off x="4769993" y="3637024"/>
            <a:ext cx="28148" cy="23079"/>
          </a:xfrm>
          <a:custGeom>
            <a:avLst/>
            <a:gdLst>
              <a:gd name="connsiteX0" fmla="*/ 0 w 28148"/>
              <a:gd name="connsiteY0" fmla="*/ 0 h 23079"/>
              <a:gd name="connsiteX1" fmla="*/ 25935 w 28148"/>
              <a:gd name="connsiteY1" fmla="*/ 20537 h 23079"/>
              <a:gd name="connsiteX2" fmla="*/ 28148 w 28148"/>
              <a:gd name="connsiteY2" fmla="*/ 23079 h 23079"/>
              <a:gd name="connsiteX3" fmla="*/ 0 w 28148"/>
              <a:gd name="connsiteY3" fmla="*/ 0 h 2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8" h="23079">
                <a:moveTo>
                  <a:pt x="0" y="0"/>
                </a:moveTo>
                <a:lnTo>
                  <a:pt x="25935" y="20537"/>
                </a:lnTo>
                <a:lnTo>
                  <a:pt x="28148" y="23079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4B55FB5-3E25-4AA4-B745-BE7F79A1DB84}"/>
              </a:ext>
            </a:extLst>
          </p:cNvPr>
          <p:cNvSpPr>
            <a:spLocks/>
          </p:cNvSpPr>
          <p:nvPr userDrawn="1"/>
        </p:nvSpPr>
        <p:spPr bwMode="auto">
          <a:xfrm>
            <a:off x="4798142" y="3660103"/>
            <a:ext cx="24683" cy="28359"/>
          </a:xfrm>
          <a:custGeom>
            <a:avLst/>
            <a:gdLst>
              <a:gd name="connsiteX0" fmla="*/ 0 w 24683"/>
              <a:gd name="connsiteY0" fmla="*/ 0 h 28359"/>
              <a:gd name="connsiteX1" fmla="*/ 3296 w 24683"/>
              <a:gd name="connsiteY1" fmla="*/ 2703 h 28359"/>
              <a:gd name="connsiteX2" fmla="*/ 24683 w 24683"/>
              <a:gd name="connsiteY2" fmla="*/ 28359 h 28359"/>
              <a:gd name="connsiteX3" fmla="*/ 0 w 24683"/>
              <a:gd name="connsiteY3" fmla="*/ 0 h 2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3" h="28359">
                <a:moveTo>
                  <a:pt x="0" y="0"/>
                </a:moveTo>
                <a:lnTo>
                  <a:pt x="3296" y="2703"/>
                </a:lnTo>
                <a:lnTo>
                  <a:pt x="24683" y="28359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E9853AD-CBFB-44F6-A965-BBD196BCDDD4}"/>
              </a:ext>
            </a:extLst>
          </p:cNvPr>
          <p:cNvSpPr>
            <a:spLocks/>
          </p:cNvSpPr>
          <p:nvPr userDrawn="1"/>
        </p:nvSpPr>
        <p:spPr bwMode="auto">
          <a:xfrm>
            <a:off x="4822824" y="3688462"/>
            <a:ext cx="25386" cy="30453"/>
          </a:xfrm>
          <a:custGeom>
            <a:avLst/>
            <a:gdLst>
              <a:gd name="connsiteX0" fmla="*/ 0 w 25386"/>
              <a:gd name="connsiteY0" fmla="*/ 0 h 30453"/>
              <a:gd name="connsiteX1" fmla="*/ 23063 w 25386"/>
              <a:gd name="connsiteY1" fmla="*/ 26497 h 30453"/>
              <a:gd name="connsiteX2" fmla="*/ 25386 w 25386"/>
              <a:gd name="connsiteY2" fmla="*/ 30453 h 30453"/>
              <a:gd name="connsiteX3" fmla="*/ 0 w 25386"/>
              <a:gd name="connsiteY3" fmla="*/ 0 h 3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6" h="30453">
                <a:moveTo>
                  <a:pt x="0" y="0"/>
                </a:moveTo>
                <a:lnTo>
                  <a:pt x="23063" y="26497"/>
                </a:lnTo>
                <a:lnTo>
                  <a:pt x="25386" y="30453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6A2BCA4-C7AD-430E-BF39-267B468FC794}"/>
              </a:ext>
            </a:extLst>
          </p:cNvPr>
          <p:cNvSpPr>
            <a:spLocks/>
          </p:cNvSpPr>
          <p:nvPr userDrawn="1"/>
        </p:nvSpPr>
        <p:spPr bwMode="auto">
          <a:xfrm>
            <a:off x="4848211" y="3718915"/>
            <a:ext cx="18545" cy="31579"/>
          </a:xfrm>
          <a:custGeom>
            <a:avLst/>
            <a:gdLst>
              <a:gd name="connsiteX0" fmla="*/ 0 w 18545"/>
              <a:gd name="connsiteY0" fmla="*/ 0 h 31579"/>
              <a:gd name="connsiteX1" fmla="*/ 3282 w 18545"/>
              <a:gd name="connsiteY1" fmla="*/ 3937 h 31579"/>
              <a:gd name="connsiteX2" fmla="*/ 18545 w 18545"/>
              <a:gd name="connsiteY2" fmla="*/ 31579 h 31579"/>
              <a:gd name="connsiteX3" fmla="*/ 0 w 18545"/>
              <a:gd name="connsiteY3" fmla="*/ 0 h 3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5" h="31579">
                <a:moveTo>
                  <a:pt x="0" y="0"/>
                </a:moveTo>
                <a:lnTo>
                  <a:pt x="3282" y="3937"/>
                </a:lnTo>
                <a:lnTo>
                  <a:pt x="18545" y="31579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AC1DB1C-67F5-42D4-B8EC-73E9F55A2C63}"/>
              </a:ext>
            </a:extLst>
          </p:cNvPr>
          <p:cNvSpPr>
            <a:spLocks/>
          </p:cNvSpPr>
          <p:nvPr userDrawn="1"/>
        </p:nvSpPr>
        <p:spPr bwMode="auto">
          <a:xfrm>
            <a:off x="4866756" y="3750494"/>
            <a:ext cx="19829" cy="35913"/>
          </a:xfrm>
          <a:custGeom>
            <a:avLst/>
            <a:gdLst>
              <a:gd name="connsiteX0" fmla="*/ 0 w 19829"/>
              <a:gd name="connsiteY0" fmla="*/ 0 h 35913"/>
              <a:gd name="connsiteX1" fmla="*/ 17873 w 19829"/>
              <a:gd name="connsiteY1" fmla="*/ 30436 h 35913"/>
              <a:gd name="connsiteX2" fmla="*/ 19829 w 19829"/>
              <a:gd name="connsiteY2" fmla="*/ 35913 h 35913"/>
              <a:gd name="connsiteX3" fmla="*/ 0 w 19829"/>
              <a:gd name="connsiteY3" fmla="*/ 0 h 3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9" h="35913">
                <a:moveTo>
                  <a:pt x="0" y="0"/>
                </a:moveTo>
                <a:lnTo>
                  <a:pt x="17873" y="30436"/>
                </a:lnTo>
                <a:lnTo>
                  <a:pt x="19829" y="35913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694A1EF2-D061-4402-8E7D-6D0DDA398B85}"/>
              </a:ext>
            </a:extLst>
          </p:cNvPr>
          <p:cNvSpPr>
            <a:spLocks/>
          </p:cNvSpPr>
          <p:nvPr userDrawn="1"/>
        </p:nvSpPr>
        <p:spPr bwMode="auto">
          <a:xfrm>
            <a:off x="4886584" y="3786407"/>
            <a:ext cx="11888" cy="33283"/>
          </a:xfrm>
          <a:custGeom>
            <a:avLst/>
            <a:gdLst>
              <a:gd name="connsiteX0" fmla="*/ 0 w 11888"/>
              <a:gd name="connsiteY0" fmla="*/ 0 h 33283"/>
              <a:gd name="connsiteX1" fmla="*/ 2909 w 11888"/>
              <a:gd name="connsiteY1" fmla="*/ 5268 h 33283"/>
              <a:gd name="connsiteX2" fmla="*/ 11888 w 11888"/>
              <a:gd name="connsiteY2" fmla="*/ 33283 h 33283"/>
              <a:gd name="connsiteX3" fmla="*/ 0 w 11888"/>
              <a:gd name="connsiteY3" fmla="*/ 0 h 3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8" h="33283">
                <a:moveTo>
                  <a:pt x="0" y="0"/>
                </a:moveTo>
                <a:lnTo>
                  <a:pt x="2909" y="5268"/>
                </a:lnTo>
                <a:lnTo>
                  <a:pt x="11888" y="33283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896CB64-9CDA-4CD1-8CDE-E4DF95128574}"/>
              </a:ext>
            </a:extLst>
          </p:cNvPr>
          <p:cNvSpPr>
            <a:spLocks/>
          </p:cNvSpPr>
          <p:nvPr userDrawn="1"/>
        </p:nvSpPr>
        <p:spPr bwMode="auto">
          <a:xfrm>
            <a:off x="4898472" y="3819690"/>
            <a:ext cx="13376" cy="41733"/>
          </a:xfrm>
          <a:custGeom>
            <a:avLst/>
            <a:gdLst>
              <a:gd name="connsiteX0" fmla="*/ 0 w 13376"/>
              <a:gd name="connsiteY0" fmla="*/ 0 h 41733"/>
              <a:gd name="connsiteX1" fmla="*/ 12237 w 13376"/>
              <a:gd name="connsiteY1" fmla="*/ 34259 h 41733"/>
              <a:gd name="connsiteX2" fmla="*/ 13376 w 13376"/>
              <a:gd name="connsiteY2" fmla="*/ 41733 h 41733"/>
              <a:gd name="connsiteX3" fmla="*/ 0 w 13376"/>
              <a:gd name="connsiteY3" fmla="*/ 0 h 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6" h="41733">
                <a:moveTo>
                  <a:pt x="0" y="0"/>
                </a:moveTo>
                <a:lnTo>
                  <a:pt x="12237" y="34259"/>
                </a:lnTo>
                <a:lnTo>
                  <a:pt x="13376" y="41733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8B5F557-1612-478F-9FB9-8490C2F33884}"/>
              </a:ext>
            </a:extLst>
          </p:cNvPr>
          <p:cNvSpPr>
            <a:spLocks/>
          </p:cNvSpPr>
          <p:nvPr userDrawn="1"/>
        </p:nvSpPr>
        <p:spPr bwMode="auto">
          <a:xfrm>
            <a:off x="4911848" y="3861422"/>
            <a:ext cx="4798" cy="31462"/>
          </a:xfrm>
          <a:custGeom>
            <a:avLst/>
            <a:gdLst>
              <a:gd name="connsiteX0" fmla="*/ 0 w 4798"/>
              <a:gd name="connsiteY0" fmla="*/ 0 h 31462"/>
              <a:gd name="connsiteX1" fmla="*/ 1983 w 4798"/>
              <a:gd name="connsiteY1" fmla="*/ 6185 h 31462"/>
              <a:gd name="connsiteX2" fmla="*/ 4798 w 4798"/>
              <a:gd name="connsiteY2" fmla="*/ 31462 h 31462"/>
              <a:gd name="connsiteX3" fmla="*/ 0 w 4798"/>
              <a:gd name="connsiteY3" fmla="*/ 0 h 3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" h="31462">
                <a:moveTo>
                  <a:pt x="0" y="0"/>
                </a:moveTo>
                <a:lnTo>
                  <a:pt x="1983" y="6185"/>
                </a:lnTo>
                <a:lnTo>
                  <a:pt x="4798" y="31462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49A56C1-6D12-47AD-BBA4-1D04723F0751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1957984"/>
            <a:ext cx="1860" cy="4725"/>
          </a:xfrm>
          <a:custGeom>
            <a:avLst/>
            <a:gdLst>
              <a:gd name="connsiteX0" fmla="*/ 0 w 1860"/>
              <a:gd name="connsiteY0" fmla="*/ 0 h 4725"/>
              <a:gd name="connsiteX1" fmla="*/ 1860 w 1860"/>
              <a:gd name="connsiteY1" fmla="*/ 94 h 4725"/>
              <a:gd name="connsiteX2" fmla="*/ 1860 w 1860"/>
              <a:gd name="connsiteY2" fmla="*/ 4725 h 4725"/>
              <a:gd name="connsiteX3" fmla="*/ 0 w 1860"/>
              <a:gd name="connsiteY3" fmla="*/ 0 h 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" h="4725">
                <a:moveTo>
                  <a:pt x="0" y="0"/>
                </a:moveTo>
                <a:lnTo>
                  <a:pt x="1860" y="94"/>
                </a:lnTo>
                <a:lnTo>
                  <a:pt x="1860" y="4725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5539F46-7758-46D3-8419-DF6C617C9222}"/>
              </a:ext>
            </a:extLst>
          </p:cNvPr>
          <p:cNvSpPr>
            <a:spLocks/>
          </p:cNvSpPr>
          <p:nvPr userDrawn="1"/>
        </p:nvSpPr>
        <p:spPr bwMode="auto">
          <a:xfrm>
            <a:off x="6097861" y="1957983"/>
            <a:ext cx="1599" cy="174"/>
          </a:xfrm>
          <a:custGeom>
            <a:avLst/>
            <a:gdLst>
              <a:gd name="connsiteX0" fmla="*/ 0 w 1599"/>
              <a:gd name="connsiteY0" fmla="*/ 0 h 174"/>
              <a:gd name="connsiteX1" fmla="*/ 1599 w 1599"/>
              <a:gd name="connsiteY1" fmla="*/ 174 h 174"/>
              <a:gd name="connsiteX2" fmla="*/ 0 w 1599"/>
              <a:gd name="connsiteY2" fmla="*/ 94 h 174"/>
              <a:gd name="connsiteX3" fmla="*/ 0 w 1599"/>
              <a:gd name="connsiteY3" fmla="*/ 0 h 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9" h="174">
                <a:moveTo>
                  <a:pt x="0" y="0"/>
                </a:moveTo>
                <a:lnTo>
                  <a:pt x="1599" y="174"/>
                </a:lnTo>
                <a:lnTo>
                  <a:pt x="0" y="94"/>
                </a:lnTo>
                <a:lnTo>
                  <a:pt x="0" y="0"/>
                </a:lnTo>
                <a:close/>
              </a:path>
            </a:pathLst>
          </a:custGeom>
          <a:solidFill>
            <a:srgbClr val="4299D4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6CA86E0-D6A7-477E-B843-E7FE08212DF6}"/>
              </a:ext>
            </a:extLst>
          </p:cNvPr>
          <p:cNvSpPr>
            <a:spLocks/>
          </p:cNvSpPr>
          <p:nvPr/>
        </p:nvSpPr>
        <p:spPr bwMode="auto">
          <a:xfrm>
            <a:off x="6096000" y="1958157"/>
            <a:ext cx="1990722" cy="2393531"/>
          </a:xfrm>
          <a:custGeom>
            <a:avLst/>
            <a:gdLst>
              <a:gd name="connsiteX0" fmla="*/ 3459 w 1990722"/>
              <a:gd name="connsiteY0" fmla="*/ 0 h 2393531"/>
              <a:gd name="connsiteX1" fmla="*/ 203546 w 1990722"/>
              <a:gd name="connsiteY1" fmla="*/ 10092 h 2393531"/>
              <a:gd name="connsiteX2" fmla="*/ 1980059 w 1990722"/>
              <a:gd name="connsiteY2" fmla="*/ 1785283 h 2393531"/>
              <a:gd name="connsiteX3" fmla="*/ 1990719 w 1990722"/>
              <a:gd name="connsiteY3" fmla="*/ 1988539 h 2393531"/>
              <a:gd name="connsiteX4" fmla="*/ 1990722 w 1990722"/>
              <a:gd name="connsiteY4" fmla="*/ 1988599 h 2393531"/>
              <a:gd name="connsiteX5" fmla="*/ 1990713 w 1990722"/>
              <a:gd name="connsiteY5" fmla="*/ 1988774 h 2393531"/>
              <a:gd name="connsiteX6" fmla="*/ 1981662 w 1990722"/>
              <a:gd name="connsiteY6" fmla="*/ 2070637 h 2393531"/>
              <a:gd name="connsiteX7" fmla="*/ 1580731 w 1990722"/>
              <a:gd name="connsiteY7" fmla="*/ 2393531 h 2393531"/>
              <a:gd name="connsiteX8" fmla="*/ 1173106 w 1990722"/>
              <a:gd name="connsiteY8" fmla="*/ 1988661 h 2393531"/>
              <a:gd name="connsiteX9" fmla="*/ 1173101 w 1990722"/>
              <a:gd name="connsiteY9" fmla="*/ 1988550 h 2393531"/>
              <a:gd name="connsiteX10" fmla="*/ 1167039 w 1990722"/>
              <a:gd name="connsiteY10" fmla="*/ 1868590 h 2393531"/>
              <a:gd name="connsiteX11" fmla="*/ 0 w 1990722"/>
              <a:gd name="connsiteY11" fmla="*/ 816669 h 2393531"/>
              <a:gd name="connsiteX12" fmla="*/ 324 w 1990722"/>
              <a:gd name="connsiteY12" fmla="*/ 815897 h 2393531"/>
              <a:gd name="connsiteX13" fmla="*/ 1860 w 1990722"/>
              <a:gd name="connsiteY13" fmla="*/ 812236 h 2393531"/>
              <a:gd name="connsiteX14" fmla="*/ 1860 w 1990722"/>
              <a:gd name="connsiteY14" fmla="*/ 816617 h 2393531"/>
              <a:gd name="connsiteX15" fmla="*/ 407011 w 1990722"/>
              <a:gd name="connsiteY15" fmla="*/ 407038 h 2393531"/>
              <a:gd name="connsiteX16" fmla="*/ 83893 w 1990722"/>
              <a:gd name="connsiteY16" fmla="*/ 8778 h 23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0722" h="2393531">
                <a:moveTo>
                  <a:pt x="3459" y="0"/>
                </a:moveTo>
                <a:lnTo>
                  <a:pt x="203546" y="10092"/>
                </a:lnTo>
                <a:cubicBezTo>
                  <a:pt x="1140352" y="105131"/>
                  <a:pt x="1883350" y="849132"/>
                  <a:pt x="1980059" y="1785283"/>
                </a:cubicBezTo>
                <a:lnTo>
                  <a:pt x="1990719" y="1988539"/>
                </a:lnTo>
                <a:lnTo>
                  <a:pt x="1990722" y="1988599"/>
                </a:lnTo>
                <a:lnTo>
                  <a:pt x="1990713" y="1988774"/>
                </a:lnTo>
                <a:lnTo>
                  <a:pt x="1981662" y="2070637"/>
                </a:lnTo>
                <a:cubicBezTo>
                  <a:pt x="1942068" y="2255763"/>
                  <a:pt x="1777730" y="2393531"/>
                  <a:pt x="1580731" y="2393531"/>
                </a:cubicBezTo>
                <a:cubicBezTo>
                  <a:pt x="1357959" y="2393531"/>
                  <a:pt x="1175476" y="2213589"/>
                  <a:pt x="1173106" y="1988661"/>
                </a:cubicBezTo>
                <a:lnTo>
                  <a:pt x="1173101" y="1988550"/>
                </a:lnTo>
                <a:lnTo>
                  <a:pt x="1167039" y="1868590"/>
                </a:lnTo>
                <a:cubicBezTo>
                  <a:pt x="1106869" y="1276559"/>
                  <a:pt x="606550" y="816669"/>
                  <a:pt x="0" y="816669"/>
                </a:cubicBezTo>
                <a:cubicBezTo>
                  <a:pt x="0" y="816669"/>
                  <a:pt x="0" y="816669"/>
                  <a:pt x="324" y="815897"/>
                </a:cubicBezTo>
                <a:lnTo>
                  <a:pt x="1860" y="812236"/>
                </a:lnTo>
                <a:lnTo>
                  <a:pt x="1860" y="816617"/>
                </a:lnTo>
                <a:cubicBezTo>
                  <a:pt x="226944" y="814250"/>
                  <a:pt x="407011" y="631952"/>
                  <a:pt x="407011" y="407038"/>
                </a:cubicBezTo>
                <a:cubicBezTo>
                  <a:pt x="407011" y="210238"/>
                  <a:pt x="269147" y="47879"/>
                  <a:pt x="83893" y="8778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BE3E5D1-1E75-40F7-A833-1BAE79958A14}"/>
              </a:ext>
            </a:extLst>
          </p:cNvPr>
          <p:cNvSpPr>
            <a:spLocks/>
          </p:cNvSpPr>
          <p:nvPr/>
        </p:nvSpPr>
        <p:spPr bwMode="auto">
          <a:xfrm>
            <a:off x="5693020" y="3946693"/>
            <a:ext cx="2393693" cy="1987122"/>
          </a:xfrm>
          <a:custGeom>
            <a:avLst/>
            <a:gdLst>
              <a:gd name="connsiteX0" fmla="*/ 1576053 w 2393693"/>
              <a:gd name="connsiteY0" fmla="*/ 0 h 1987122"/>
              <a:gd name="connsiteX1" fmla="*/ 1576081 w 2393693"/>
              <a:gd name="connsiteY1" fmla="*/ 14 h 1987122"/>
              <a:gd name="connsiteX2" fmla="*/ 1576086 w 2393693"/>
              <a:gd name="connsiteY2" fmla="*/ 125 h 1987122"/>
              <a:gd name="connsiteX3" fmla="*/ 1983711 w 2393693"/>
              <a:gd name="connsiteY3" fmla="*/ 404995 h 1987122"/>
              <a:gd name="connsiteX4" fmla="*/ 2384642 w 2393693"/>
              <a:gd name="connsiteY4" fmla="*/ 82101 h 1987122"/>
              <a:gd name="connsiteX5" fmla="*/ 2393693 w 2393693"/>
              <a:gd name="connsiteY5" fmla="*/ 238 h 1987122"/>
              <a:gd name="connsiteX6" fmla="*/ 2383039 w 2393693"/>
              <a:gd name="connsiteY6" fmla="*/ 203177 h 1987122"/>
              <a:gd name="connsiteX7" fmla="*/ 405270 w 2393693"/>
              <a:gd name="connsiteY7" fmla="*/ 1987122 h 1987122"/>
              <a:gd name="connsiteX8" fmla="*/ 402900 w 2393693"/>
              <a:gd name="connsiteY8" fmla="*/ 1987122 h 1987122"/>
              <a:gd name="connsiteX9" fmla="*/ 400926 w 2393693"/>
              <a:gd name="connsiteY9" fmla="*/ 1986886 h 1987122"/>
              <a:gd name="connsiteX10" fmla="*/ 400926 w 2393693"/>
              <a:gd name="connsiteY10" fmla="*/ 1986887 h 1987122"/>
              <a:gd name="connsiteX11" fmla="*/ 321627 w 2393693"/>
              <a:gd name="connsiteY11" fmla="*/ 1977397 h 1987122"/>
              <a:gd name="connsiteX12" fmla="*/ 0 w 2393693"/>
              <a:gd name="connsiteY12" fmla="*/ 1577871 h 1987122"/>
              <a:gd name="connsiteX13" fmla="*/ 323214 w 2393693"/>
              <a:gd name="connsiteY13" fmla="*/ 1179929 h 1987122"/>
              <a:gd name="connsiteX14" fmla="*/ 391444 w 2393693"/>
              <a:gd name="connsiteY14" fmla="*/ 1172492 h 1987122"/>
              <a:gd name="connsiteX15" fmla="*/ 402980 w 2393693"/>
              <a:gd name="connsiteY15" fmla="*/ 1173073 h 1987122"/>
              <a:gd name="connsiteX16" fmla="*/ 402980 w 2393693"/>
              <a:gd name="connsiteY16" fmla="*/ 1173072 h 1987122"/>
              <a:gd name="connsiteX17" fmla="*/ 391443 w 2393693"/>
              <a:gd name="connsiteY17" fmla="*/ 1172491 h 1987122"/>
              <a:gd name="connsiteX18" fmla="*/ 405270 w 2393693"/>
              <a:gd name="connsiteY18" fmla="*/ 1170983 h 1987122"/>
              <a:gd name="connsiteX19" fmla="*/ 1576053 w 2393693"/>
              <a:gd name="connsiteY19" fmla="*/ 0 h 19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93693" h="1987122">
                <a:moveTo>
                  <a:pt x="1576053" y="0"/>
                </a:moveTo>
                <a:lnTo>
                  <a:pt x="1576081" y="14"/>
                </a:lnTo>
                <a:lnTo>
                  <a:pt x="1576086" y="125"/>
                </a:lnTo>
                <a:cubicBezTo>
                  <a:pt x="1578456" y="225053"/>
                  <a:pt x="1760939" y="404995"/>
                  <a:pt x="1983711" y="404995"/>
                </a:cubicBezTo>
                <a:cubicBezTo>
                  <a:pt x="2180710" y="404995"/>
                  <a:pt x="2345048" y="267227"/>
                  <a:pt x="2384642" y="82101"/>
                </a:cubicBezTo>
                <a:lnTo>
                  <a:pt x="2393693" y="238"/>
                </a:lnTo>
                <a:lnTo>
                  <a:pt x="2383039" y="203177"/>
                </a:lnTo>
                <a:cubicBezTo>
                  <a:pt x="2279427" y="1205082"/>
                  <a:pt x="1434001" y="1984905"/>
                  <a:pt x="405270" y="1987122"/>
                </a:cubicBezTo>
                <a:cubicBezTo>
                  <a:pt x="405270" y="1987122"/>
                  <a:pt x="402900" y="1987122"/>
                  <a:pt x="402900" y="1987122"/>
                </a:cubicBezTo>
                <a:lnTo>
                  <a:pt x="400926" y="1986886"/>
                </a:lnTo>
                <a:lnTo>
                  <a:pt x="400926" y="1986887"/>
                </a:lnTo>
                <a:lnTo>
                  <a:pt x="321627" y="1977397"/>
                </a:lnTo>
                <a:cubicBezTo>
                  <a:pt x="137905" y="1936743"/>
                  <a:pt x="0" y="1774513"/>
                  <a:pt x="0" y="1577871"/>
                </a:cubicBezTo>
                <a:cubicBezTo>
                  <a:pt x="0" y="1381229"/>
                  <a:pt x="137905" y="1218999"/>
                  <a:pt x="323214" y="1179929"/>
                </a:cubicBezTo>
                <a:lnTo>
                  <a:pt x="391444" y="1172492"/>
                </a:lnTo>
                <a:lnTo>
                  <a:pt x="402980" y="1173073"/>
                </a:lnTo>
                <a:lnTo>
                  <a:pt x="402980" y="1173072"/>
                </a:lnTo>
                <a:lnTo>
                  <a:pt x="391443" y="1172491"/>
                </a:lnTo>
                <a:lnTo>
                  <a:pt x="405270" y="1170983"/>
                </a:lnTo>
                <a:cubicBezTo>
                  <a:pt x="1052282" y="1168617"/>
                  <a:pt x="1576053" y="645815"/>
                  <a:pt x="157605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63B4CB6-6A83-42E9-9117-16E28019A666}"/>
              </a:ext>
            </a:extLst>
          </p:cNvPr>
          <p:cNvSpPr>
            <a:spLocks/>
          </p:cNvSpPr>
          <p:nvPr/>
        </p:nvSpPr>
        <p:spPr bwMode="auto">
          <a:xfrm>
            <a:off x="4105281" y="1957982"/>
            <a:ext cx="2397730" cy="1988564"/>
          </a:xfrm>
          <a:custGeom>
            <a:avLst/>
            <a:gdLst>
              <a:gd name="connsiteX0" fmla="*/ 1992579 w 2397730"/>
              <a:gd name="connsiteY0" fmla="*/ 95 h 1988564"/>
              <a:gd name="connsiteX1" fmla="*/ 1994178 w 2397730"/>
              <a:gd name="connsiteY1" fmla="*/ 175 h 1988564"/>
              <a:gd name="connsiteX2" fmla="*/ 2074612 w 2397730"/>
              <a:gd name="connsiteY2" fmla="*/ 8953 h 1988564"/>
              <a:gd name="connsiteX3" fmla="*/ 2397730 w 2397730"/>
              <a:gd name="connsiteY3" fmla="*/ 407213 h 1988564"/>
              <a:gd name="connsiteX4" fmla="*/ 1992579 w 2397730"/>
              <a:gd name="connsiteY4" fmla="*/ 816792 h 1988564"/>
              <a:gd name="connsiteX5" fmla="*/ 1992579 w 2397730"/>
              <a:gd name="connsiteY5" fmla="*/ 812411 h 1988564"/>
              <a:gd name="connsiteX6" fmla="*/ 1993311 w 2397730"/>
              <a:gd name="connsiteY6" fmla="*/ 810666 h 1988564"/>
              <a:gd name="connsiteX7" fmla="*/ 2156613 w 2397730"/>
              <a:gd name="connsiteY7" fmla="*/ 421445 h 1988564"/>
              <a:gd name="connsiteX8" fmla="*/ 2019921 w 2397730"/>
              <a:gd name="connsiteY8" fmla="*/ 74186 h 1988564"/>
              <a:gd name="connsiteX9" fmla="*/ 1992579 w 2397730"/>
              <a:gd name="connsiteY9" fmla="*/ 4726 h 1988564"/>
              <a:gd name="connsiteX10" fmla="*/ 1987840 w 2397730"/>
              <a:gd name="connsiteY10" fmla="*/ 0 h 1988564"/>
              <a:gd name="connsiteX11" fmla="*/ 1990209 w 2397730"/>
              <a:gd name="connsiteY11" fmla="*/ 0 h 1988564"/>
              <a:gd name="connsiteX12" fmla="*/ 1992578 w 2397730"/>
              <a:gd name="connsiteY12" fmla="*/ 4735 h 1988564"/>
              <a:gd name="connsiteX13" fmla="*/ 1992578 w 2397730"/>
              <a:gd name="connsiteY13" fmla="*/ 4725 h 1988564"/>
              <a:gd name="connsiteX14" fmla="*/ 2019920 w 2397730"/>
              <a:gd name="connsiteY14" fmla="*/ 74185 h 1988564"/>
              <a:gd name="connsiteX15" fmla="*/ 2156612 w 2397730"/>
              <a:gd name="connsiteY15" fmla="*/ 421444 h 1988564"/>
              <a:gd name="connsiteX16" fmla="*/ 1993310 w 2397730"/>
              <a:gd name="connsiteY16" fmla="*/ 810665 h 1988564"/>
              <a:gd name="connsiteX17" fmla="*/ 1992578 w 2397730"/>
              <a:gd name="connsiteY17" fmla="*/ 812410 h 1988564"/>
              <a:gd name="connsiteX18" fmla="*/ 1992578 w 2397730"/>
              <a:gd name="connsiteY18" fmla="*/ 812056 h 1988564"/>
              <a:gd name="connsiteX19" fmla="*/ 1990209 w 2397730"/>
              <a:gd name="connsiteY19" fmla="*/ 816791 h 1988564"/>
              <a:gd name="connsiteX20" fmla="*/ 817403 w 2397730"/>
              <a:gd name="connsiteY20" fmla="*/ 1974504 h 1988564"/>
              <a:gd name="connsiteX21" fmla="*/ 811364 w 2397730"/>
              <a:gd name="connsiteY21" fmla="*/ 1934901 h 1988564"/>
              <a:gd name="connsiteX22" fmla="*/ 808549 w 2397730"/>
              <a:gd name="connsiteY22" fmla="*/ 1909624 h 1988564"/>
              <a:gd name="connsiteX23" fmla="*/ 806566 w 2397730"/>
              <a:gd name="connsiteY23" fmla="*/ 1903439 h 1988564"/>
              <a:gd name="connsiteX24" fmla="*/ 805427 w 2397730"/>
              <a:gd name="connsiteY24" fmla="*/ 1895965 h 1988564"/>
              <a:gd name="connsiteX25" fmla="*/ 793190 w 2397730"/>
              <a:gd name="connsiteY25" fmla="*/ 1861706 h 1988564"/>
              <a:gd name="connsiteX26" fmla="*/ 784211 w 2397730"/>
              <a:gd name="connsiteY26" fmla="*/ 1833691 h 1988564"/>
              <a:gd name="connsiteX27" fmla="*/ 781302 w 2397730"/>
              <a:gd name="connsiteY27" fmla="*/ 1828423 h 1988564"/>
              <a:gd name="connsiteX28" fmla="*/ 779346 w 2397730"/>
              <a:gd name="connsiteY28" fmla="*/ 1822946 h 1988564"/>
              <a:gd name="connsiteX29" fmla="*/ 761473 w 2397730"/>
              <a:gd name="connsiteY29" fmla="*/ 1792510 h 1988564"/>
              <a:gd name="connsiteX30" fmla="*/ 746210 w 2397730"/>
              <a:gd name="connsiteY30" fmla="*/ 1764868 h 1988564"/>
              <a:gd name="connsiteX31" fmla="*/ 742928 w 2397730"/>
              <a:gd name="connsiteY31" fmla="*/ 1760931 h 1988564"/>
              <a:gd name="connsiteX32" fmla="*/ 740605 w 2397730"/>
              <a:gd name="connsiteY32" fmla="*/ 1756975 h 1988564"/>
              <a:gd name="connsiteX33" fmla="*/ 717542 w 2397730"/>
              <a:gd name="connsiteY33" fmla="*/ 1730478 h 1988564"/>
              <a:gd name="connsiteX34" fmla="*/ 696155 w 2397730"/>
              <a:gd name="connsiteY34" fmla="*/ 1704822 h 1988564"/>
              <a:gd name="connsiteX35" fmla="*/ 692859 w 2397730"/>
              <a:gd name="connsiteY35" fmla="*/ 1702119 h 1988564"/>
              <a:gd name="connsiteX36" fmla="*/ 690646 w 2397730"/>
              <a:gd name="connsiteY36" fmla="*/ 1699577 h 1988564"/>
              <a:gd name="connsiteX37" fmla="*/ 664711 w 2397730"/>
              <a:gd name="connsiteY37" fmla="*/ 1679040 h 1988564"/>
              <a:gd name="connsiteX38" fmla="*/ 635657 w 2397730"/>
              <a:gd name="connsiteY38" fmla="*/ 1655218 h 1988564"/>
              <a:gd name="connsiteX39" fmla="*/ 632408 w 2397730"/>
              <a:gd name="connsiteY39" fmla="*/ 1653461 h 1988564"/>
              <a:gd name="connsiteX40" fmla="*/ 630913 w 2397730"/>
              <a:gd name="connsiteY40" fmla="*/ 1652277 h 1988564"/>
              <a:gd name="connsiteX41" fmla="*/ 608398 w 2397730"/>
              <a:gd name="connsiteY41" fmla="*/ 1640476 h 1988564"/>
              <a:gd name="connsiteX42" fmla="*/ 566328 w 2397730"/>
              <a:gd name="connsiteY42" fmla="*/ 1617724 h 1988564"/>
              <a:gd name="connsiteX43" fmla="*/ 563055 w 2397730"/>
              <a:gd name="connsiteY43" fmla="*/ 1616710 h 1988564"/>
              <a:gd name="connsiteX44" fmla="*/ 562851 w 2397730"/>
              <a:gd name="connsiteY44" fmla="*/ 1616603 h 1988564"/>
              <a:gd name="connsiteX45" fmla="*/ 558154 w 2397730"/>
              <a:gd name="connsiteY45" fmla="*/ 1615191 h 1988564"/>
              <a:gd name="connsiteX46" fmla="*/ 489778 w 2397730"/>
              <a:gd name="connsiteY46" fmla="*/ 1594006 h 1988564"/>
              <a:gd name="connsiteX47" fmla="*/ 407618 w 2397730"/>
              <a:gd name="connsiteY47" fmla="*/ 1585729 h 1988564"/>
              <a:gd name="connsiteX48" fmla="*/ 9051 w 2397730"/>
              <a:gd name="connsiteY48" fmla="*/ 1907356 h 1988564"/>
              <a:gd name="connsiteX49" fmla="*/ 0 w 2397730"/>
              <a:gd name="connsiteY49" fmla="*/ 1988564 h 1988564"/>
              <a:gd name="connsiteX50" fmla="*/ 10266 w 2397730"/>
              <a:gd name="connsiteY50" fmla="*/ 1785344 h 1988564"/>
              <a:gd name="connsiteX51" fmla="*/ 1987840 w 2397730"/>
              <a:gd name="connsiteY51" fmla="*/ 0 h 19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97730" h="1988564">
                <a:moveTo>
                  <a:pt x="1992579" y="95"/>
                </a:moveTo>
                <a:lnTo>
                  <a:pt x="1994178" y="175"/>
                </a:lnTo>
                <a:lnTo>
                  <a:pt x="2074612" y="8953"/>
                </a:lnTo>
                <a:cubicBezTo>
                  <a:pt x="2259866" y="48054"/>
                  <a:pt x="2397730" y="210413"/>
                  <a:pt x="2397730" y="407213"/>
                </a:cubicBezTo>
                <a:cubicBezTo>
                  <a:pt x="2397730" y="632127"/>
                  <a:pt x="2217663" y="814425"/>
                  <a:pt x="1992579" y="816792"/>
                </a:cubicBezTo>
                <a:lnTo>
                  <a:pt x="1992579" y="812411"/>
                </a:lnTo>
                <a:lnTo>
                  <a:pt x="1993311" y="810666"/>
                </a:lnTo>
                <a:cubicBezTo>
                  <a:pt x="2001088" y="792131"/>
                  <a:pt x="2032193" y="717994"/>
                  <a:pt x="2156613" y="421445"/>
                </a:cubicBezTo>
                <a:cubicBezTo>
                  <a:pt x="2156613" y="421445"/>
                  <a:pt x="2156613" y="421445"/>
                  <a:pt x="2019921" y="74186"/>
                </a:cubicBezTo>
                <a:lnTo>
                  <a:pt x="1992579" y="4726"/>
                </a:lnTo>
                <a:close/>
                <a:moveTo>
                  <a:pt x="1987840" y="0"/>
                </a:moveTo>
                <a:cubicBezTo>
                  <a:pt x="1987840" y="0"/>
                  <a:pt x="1987840" y="0"/>
                  <a:pt x="1990209" y="0"/>
                </a:cubicBezTo>
                <a:cubicBezTo>
                  <a:pt x="1990209" y="0"/>
                  <a:pt x="1990209" y="0"/>
                  <a:pt x="1992578" y="4735"/>
                </a:cubicBezTo>
                <a:lnTo>
                  <a:pt x="1992578" y="4725"/>
                </a:lnTo>
                <a:lnTo>
                  <a:pt x="2019920" y="74185"/>
                </a:lnTo>
                <a:cubicBezTo>
                  <a:pt x="2156612" y="421444"/>
                  <a:pt x="2156612" y="421444"/>
                  <a:pt x="2156612" y="421444"/>
                </a:cubicBezTo>
                <a:cubicBezTo>
                  <a:pt x="2032192" y="717993"/>
                  <a:pt x="2001087" y="792130"/>
                  <a:pt x="1993310" y="810665"/>
                </a:cubicBezTo>
                <a:lnTo>
                  <a:pt x="1992578" y="812410"/>
                </a:lnTo>
                <a:lnTo>
                  <a:pt x="1992578" y="812056"/>
                </a:lnTo>
                <a:cubicBezTo>
                  <a:pt x="1992578" y="812056"/>
                  <a:pt x="1992578" y="812056"/>
                  <a:pt x="1990209" y="816791"/>
                </a:cubicBezTo>
                <a:cubicBezTo>
                  <a:pt x="1345758" y="816791"/>
                  <a:pt x="824511" y="1332909"/>
                  <a:pt x="817403" y="1974504"/>
                </a:cubicBezTo>
                <a:lnTo>
                  <a:pt x="811364" y="1934901"/>
                </a:lnTo>
                <a:lnTo>
                  <a:pt x="808549" y="1909624"/>
                </a:lnTo>
                <a:lnTo>
                  <a:pt x="806566" y="1903439"/>
                </a:lnTo>
                <a:lnTo>
                  <a:pt x="805427" y="1895965"/>
                </a:lnTo>
                <a:lnTo>
                  <a:pt x="793190" y="1861706"/>
                </a:lnTo>
                <a:lnTo>
                  <a:pt x="784211" y="1833691"/>
                </a:lnTo>
                <a:lnTo>
                  <a:pt x="781302" y="1828423"/>
                </a:lnTo>
                <a:lnTo>
                  <a:pt x="779346" y="1822946"/>
                </a:lnTo>
                <a:lnTo>
                  <a:pt x="761473" y="1792510"/>
                </a:lnTo>
                <a:lnTo>
                  <a:pt x="746210" y="1764868"/>
                </a:lnTo>
                <a:lnTo>
                  <a:pt x="742928" y="1760931"/>
                </a:lnTo>
                <a:lnTo>
                  <a:pt x="740605" y="1756975"/>
                </a:lnTo>
                <a:lnTo>
                  <a:pt x="717542" y="1730478"/>
                </a:lnTo>
                <a:lnTo>
                  <a:pt x="696155" y="1704822"/>
                </a:lnTo>
                <a:lnTo>
                  <a:pt x="692859" y="1702119"/>
                </a:lnTo>
                <a:lnTo>
                  <a:pt x="690646" y="1699577"/>
                </a:lnTo>
                <a:lnTo>
                  <a:pt x="664711" y="1679040"/>
                </a:lnTo>
                <a:lnTo>
                  <a:pt x="635657" y="1655218"/>
                </a:lnTo>
                <a:lnTo>
                  <a:pt x="632408" y="1653461"/>
                </a:lnTo>
                <a:lnTo>
                  <a:pt x="630913" y="1652277"/>
                </a:lnTo>
                <a:lnTo>
                  <a:pt x="608398" y="1640476"/>
                </a:lnTo>
                <a:lnTo>
                  <a:pt x="566328" y="1617724"/>
                </a:lnTo>
                <a:lnTo>
                  <a:pt x="563055" y="1616710"/>
                </a:lnTo>
                <a:lnTo>
                  <a:pt x="562851" y="1616603"/>
                </a:lnTo>
                <a:lnTo>
                  <a:pt x="558154" y="1615191"/>
                </a:lnTo>
                <a:lnTo>
                  <a:pt x="489778" y="1594006"/>
                </a:lnTo>
                <a:cubicBezTo>
                  <a:pt x="463236" y="1588580"/>
                  <a:pt x="435760" y="1585729"/>
                  <a:pt x="407618" y="1585729"/>
                </a:cubicBezTo>
                <a:cubicBezTo>
                  <a:pt x="212692" y="1585729"/>
                  <a:pt x="48613" y="1723634"/>
                  <a:pt x="9051" y="1907356"/>
                </a:cubicBezTo>
                <a:lnTo>
                  <a:pt x="0" y="1988564"/>
                </a:lnTo>
                <a:lnTo>
                  <a:pt x="10266" y="1785344"/>
                </a:lnTo>
                <a:cubicBezTo>
                  <a:pt x="112155" y="782388"/>
                  <a:pt x="959414" y="0"/>
                  <a:pt x="198784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33A5A7C7-803F-497A-952D-186B13D1537F}"/>
              </a:ext>
            </a:extLst>
          </p:cNvPr>
          <p:cNvSpPr>
            <a:spLocks/>
          </p:cNvSpPr>
          <p:nvPr/>
        </p:nvSpPr>
        <p:spPr bwMode="auto">
          <a:xfrm>
            <a:off x="4105276" y="3544215"/>
            <a:ext cx="1990725" cy="2393202"/>
          </a:xfrm>
          <a:custGeom>
            <a:avLst/>
            <a:gdLst>
              <a:gd name="connsiteX0" fmla="*/ 407521 w 1990725"/>
              <a:gd name="connsiteY0" fmla="*/ 0 h 2393202"/>
              <a:gd name="connsiteX1" fmla="*/ 487911 w 1990725"/>
              <a:gd name="connsiteY1" fmla="*/ 7847 h 2393202"/>
              <a:gd name="connsiteX2" fmla="*/ 558161 w 1990725"/>
              <a:gd name="connsiteY2" fmla="*/ 28959 h 2393202"/>
              <a:gd name="connsiteX3" fmla="*/ 563062 w 1990725"/>
              <a:gd name="connsiteY3" fmla="*/ 30478 h 2393202"/>
              <a:gd name="connsiteX4" fmla="*/ 608405 w 1990725"/>
              <a:gd name="connsiteY4" fmla="*/ 54244 h 2393202"/>
              <a:gd name="connsiteX5" fmla="*/ 632415 w 1990725"/>
              <a:gd name="connsiteY5" fmla="*/ 67229 h 2393202"/>
              <a:gd name="connsiteX6" fmla="*/ 664718 w 1990725"/>
              <a:gd name="connsiteY6" fmla="*/ 92808 h 2393202"/>
              <a:gd name="connsiteX7" fmla="*/ 692866 w 1990725"/>
              <a:gd name="connsiteY7" fmla="*/ 115887 h 2393202"/>
              <a:gd name="connsiteX8" fmla="*/ 717549 w 1990725"/>
              <a:gd name="connsiteY8" fmla="*/ 144246 h 2393202"/>
              <a:gd name="connsiteX9" fmla="*/ 742935 w 1990725"/>
              <a:gd name="connsiteY9" fmla="*/ 174699 h 2393202"/>
              <a:gd name="connsiteX10" fmla="*/ 761480 w 1990725"/>
              <a:gd name="connsiteY10" fmla="*/ 206278 h 2393202"/>
              <a:gd name="connsiteX11" fmla="*/ 781309 w 1990725"/>
              <a:gd name="connsiteY11" fmla="*/ 242191 h 2393202"/>
              <a:gd name="connsiteX12" fmla="*/ 793197 w 1990725"/>
              <a:gd name="connsiteY12" fmla="*/ 275474 h 2393202"/>
              <a:gd name="connsiteX13" fmla="*/ 806573 w 1990725"/>
              <a:gd name="connsiteY13" fmla="*/ 317207 h 2393202"/>
              <a:gd name="connsiteX14" fmla="*/ 811371 w 1990725"/>
              <a:gd name="connsiteY14" fmla="*/ 348669 h 2393202"/>
              <a:gd name="connsiteX15" fmla="*/ 817619 w 1990725"/>
              <a:gd name="connsiteY15" fmla="*/ 404768 h 2393202"/>
              <a:gd name="connsiteX16" fmla="*/ 815250 w 1990725"/>
              <a:gd name="connsiteY16" fmla="*/ 404768 h 2393202"/>
              <a:gd name="connsiteX17" fmla="*/ 1870930 w 1990725"/>
              <a:gd name="connsiteY17" fmla="*/ 1569510 h 2393202"/>
              <a:gd name="connsiteX18" fmla="*/ 1979188 w 1990725"/>
              <a:gd name="connsiteY18" fmla="*/ 1574969 h 2393202"/>
              <a:gd name="connsiteX19" fmla="*/ 1910958 w 1990725"/>
              <a:gd name="connsiteY19" fmla="*/ 1582406 h 2393202"/>
              <a:gd name="connsiteX20" fmla="*/ 1587744 w 1990725"/>
              <a:gd name="connsiteY20" fmla="*/ 1980348 h 2393202"/>
              <a:gd name="connsiteX21" fmla="*/ 1909371 w 1990725"/>
              <a:gd name="connsiteY21" fmla="*/ 2379874 h 2393202"/>
              <a:gd name="connsiteX22" fmla="*/ 1988670 w 1990725"/>
              <a:gd name="connsiteY22" fmla="*/ 2389364 h 2393202"/>
              <a:gd name="connsiteX23" fmla="*/ 1990725 w 1990725"/>
              <a:gd name="connsiteY23" fmla="*/ 2393202 h 2393202"/>
              <a:gd name="connsiteX24" fmla="*/ 1988355 w 1990725"/>
              <a:gd name="connsiteY24" fmla="*/ 2393202 h 2393202"/>
              <a:gd name="connsiteX25" fmla="*/ 0 w 1990725"/>
              <a:gd name="connsiteY25" fmla="*/ 404768 h 2393202"/>
              <a:gd name="connsiteX26" fmla="*/ 0 w 1990725"/>
              <a:gd name="connsiteY26" fmla="*/ 402477 h 2393202"/>
              <a:gd name="connsiteX27" fmla="*/ 407521 w 1990725"/>
              <a:gd name="connsiteY27" fmla="*/ 0 h 239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0725" h="2393202">
                <a:moveTo>
                  <a:pt x="407521" y="0"/>
                </a:moveTo>
                <a:cubicBezTo>
                  <a:pt x="435064" y="0"/>
                  <a:pt x="461941" y="2700"/>
                  <a:pt x="487911" y="7847"/>
                </a:cubicBezTo>
                <a:lnTo>
                  <a:pt x="558161" y="28959"/>
                </a:lnTo>
                <a:lnTo>
                  <a:pt x="563062" y="30478"/>
                </a:lnTo>
                <a:lnTo>
                  <a:pt x="608405" y="54244"/>
                </a:lnTo>
                <a:lnTo>
                  <a:pt x="632415" y="67229"/>
                </a:lnTo>
                <a:lnTo>
                  <a:pt x="664718" y="92808"/>
                </a:lnTo>
                <a:lnTo>
                  <a:pt x="692866" y="115887"/>
                </a:lnTo>
                <a:lnTo>
                  <a:pt x="717549" y="144246"/>
                </a:lnTo>
                <a:lnTo>
                  <a:pt x="742935" y="174699"/>
                </a:lnTo>
                <a:lnTo>
                  <a:pt x="761480" y="206278"/>
                </a:lnTo>
                <a:lnTo>
                  <a:pt x="781309" y="242191"/>
                </a:lnTo>
                <a:lnTo>
                  <a:pt x="793197" y="275474"/>
                </a:lnTo>
                <a:lnTo>
                  <a:pt x="806573" y="317207"/>
                </a:lnTo>
                <a:lnTo>
                  <a:pt x="811371" y="348669"/>
                </a:lnTo>
                <a:lnTo>
                  <a:pt x="817619" y="404768"/>
                </a:lnTo>
                <a:cubicBezTo>
                  <a:pt x="817619" y="404768"/>
                  <a:pt x="817619" y="404768"/>
                  <a:pt x="815250" y="404768"/>
                </a:cubicBezTo>
                <a:cubicBezTo>
                  <a:pt x="817471" y="1011341"/>
                  <a:pt x="1280021" y="1509597"/>
                  <a:pt x="1870930" y="1569510"/>
                </a:cubicBezTo>
                <a:lnTo>
                  <a:pt x="1979188" y="1574969"/>
                </a:lnTo>
                <a:lnTo>
                  <a:pt x="1910958" y="1582406"/>
                </a:lnTo>
                <a:cubicBezTo>
                  <a:pt x="1725649" y="1621476"/>
                  <a:pt x="1587744" y="1783706"/>
                  <a:pt x="1587744" y="1980348"/>
                </a:cubicBezTo>
                <a:cubicBezTo>
                  <a:pt x="1587744" y="2176990"/>
                  <a:pt x="1725649" y="2339220"/>
                  <a:pt x="1909371" y="2379874"/>
                </a:cubicBezTo>
                <a:lnTo>
                  <a:pt x="1988670" y="2389364"/>
                </a:lnTo>
                <a:lnTo>
                  <a:pt x="1990725" y="2393202"/>
                </a:lnTo>
                <a:cubicBezTo>
                  <a:pt x="1990725" y="2393202"/>
                  <a:pt x="1990725" y="2393202"/>
                  <a:pt x="1988355" y="2393202"/>
                </a:cubicBezTo>
                <a:cubicBezTo>
                  <a:pt x="891087" y="2393202"/>
                  <a:pt x="0" y="1502080"/>
                  <a:pt x="0" y="404768"/>
                </a:cubicBezTo>
                <a:lnTo>
                  <a:pt x="0" y="402477"/>
                </a:lnTo>
                <a:cubicBezTo>
                  <a:pt x="2369" y="179931"/>
                  <a:pt x="184806" y="0"/>
                  <a:pt x="40752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xmlns="" id="{608DF0BA-6793-421B-A144-F0D308F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1B481C0D-9D2B-45DB-BE9B-808FDF3D7B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48269" y="3698391"/>
            <a:ext cx="487305" cy="48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xmlns="" id="{FC265CED-9DC6-4DBE-8F01-37EB547D6DB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2201" y="5285756"/>
            <a:ext cx="487305" cy="48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9E9779DE-1983-4380-9B5B-4A2B9957FF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61258" y="3624234"/>
            <a:ext cx="487305" cy="48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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02242B53-D420-41C9-8CEC-FEA40028A1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2346" y="2122270"/>
            <a:ext cx="487305" cy="48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xmlns="" id="{7F880163-CECA-4D3D-87C3-62DEE558D4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50076" y="2432557"/>
            <a:ext cx="3103724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04C435BE-4F03-489E-B37A-AE050FDA214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50076" y="4428013"/>
            <a:ext cx="3103724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1A53791B-5CFA-4E18-A274-AA53061F26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8197" y="2364566"/>
            <a:ext cx="3103724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xmlns="" id="{FBA84240-8E52-423D-A533-4680C186E4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8189" y="4428013"/>
            <a:ext cx="3103724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080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2" grpId="0" animBg="1"/>
      <p:bldP spid="34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/>
      <p:bldP spid="4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9">
            <a:extLst>
              <a:ext uri="{FF2B5EF4-FFF2-40B4-BE49-F238E27FC236}">
                <a16:creationId xmlns:a16="http://schemas.microsoft.com/office/drawing/2014/main" xmlns="" id="{85B4579A-5411-471F-9BE6-919AC7C38EDE}"/>
              </a:ext>
            </a:extLst>
          </p:cNvPr>
          <p:cNvSpPr/>
          <p:nvPr userDrawn="1"/>
        </p:nvSpPr>
        <p:spPr>
          <a:xfrm flipH="1">
            <a:off x="6273800" y="2122225"/>
            <a:ext cx="1609696" cy="1609695"/>
          </a:xfrm>
          <a:prstGeom prst="diagStrip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273339"/>
              </a:solidFill>
              <a:latin typeface="Calibri" panose="020F0502020204030204"/>
            </a:endParaRPr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xmlns="" id="{6A80344A-CD7A-41D5-B261-1549E1BDD55A}"/>
              </a:ext>
            </a:extLst>
          </p:cNvPr>
          <p:cNvSpPr/>
          <p:nvPr userDrawn="1"/>
        </p:nvSpPr>
        <p:spPr>
          <a:xfrm>
            <a:off x="4322574" y="2122225"/>
            <a:ext cx="1609694" cy="1609695"/>
          </a:xfrm>
          <a:prstGeom prst="diagStrip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273339"/>
              </a:solidFill>
              <a:latin typeface="Calibri" panose="020F0502020204030204"/>
            </a:endParaRP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xmlns="" id="{42D61748-055F-4DD7-B9E1-C35A3DD0C62A}"/>
              </a:ext>
            </a:extLst>
          </p:cNvPr>
          <p:cNvSpPr/>
          <p:nvPr userDrawn="1"/>
        </p:nvSpPr>
        <p:spPr>
          <a:xfrm flipV="1">
            <a:off x="4308506" y="4087520"/>
            <a:ext cx="1609694" cy="1609695"/>
          </a:xfrm>
          <a:prstGeom prst="diagStrip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273339"/>
              </a:solidFill>
              <a:latin typeface="Calibri" panose="020F0502020204030204"/>
            </a:endParaRPr>
          </a:p>
        </p:txBody>
      </p:sp>
      <p:sp>
        <p:nvSpPr>
          <p:cNvPr id="22" name="Freeform 42">
            <a:extLst>
              <a:ext uri="{FF2B5EF4-FFF2-40B4-BE49-F238E27FC236}">
                <a16:creationId xmlns:a16="http://schemas.microsoft.com/office/drawing/2014/main" xmlns="" id="{DB662671-3FB7-4D94-A204-E8B6FC649D9F}"/>
              </a:ext>
            </a:extLst>
          </p:cNvPr>
          <p:cNvSpPr/>
          <p:nvPr userDrawn="1"/>
        </p:nvSpPr>
        <p:spPr>
          <a:xfrm flipH="1" flipV="1">
            <a:off x="6273800" y="4087520"/>
            <a:ext cx="1609696" cy="1609695"/>
          </a:xfrm>
          <a:prstGeom prst="diagStrip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273339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4C09C3-C38C-42B0-B12F-3532B775E5BA}"/>
              </a:ext>
            </a:extLst>
          </p:cNvPr>
          <p:cNvGrpSpPr/>
          <p:nvPr userDrawn="1"/>
        </p:nvGrpSpPr>
        <p:grpSpPr>
          <a:xfrm flipH="1">
            <a:off x="3225800" y="1758541"/>
            <a:ext cx="2696056" cy="355601"/>
            <a:chOff x="8460508" y="2094088"/>
            <a:chExt cx="914400" cy="4630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6E4046D-949F-4F0B-97C7-F163A782CCC9}"/>
                </a:ext>
              </a:extLst>
            </p:cNvPr>
            <p:cNvCxnSpPr/>
            <p:nvPr/>
          </p:nvCxnSpPr>
          <p:spPr>
            <a:xfrm flipH="1" flipV="1">
              <a:off x="8460509" y="2094091"/>
              <a:ext cx="1239" cy="463086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845FA1F-D1BD-405F-9E48-A07E55C3AF91}"/>
                </a:ext>
              </a:extLst>
            </p:cNvPr>
            <p:cNvCxnSpPr/>
            <p:nvPr/>
          </p:nvCxnSpPr>
          <p:spPr>
            <a:xfrm>
              <a:off x="8460508" y="2094088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137979D-A799-465F-9936-960F6FFB27DB}"/>
              </a:ext>
            </a:extLst>
          </p:cNvPr>
          <p:cNvCxnSpPr/>
          <p:nvPr userDrawn="1"/>
        </p:nvCxnSpPr>
        <p:spPr>
          <a:xfrm>
            <a:off x="7883496" y="3715517"/>
            <a:ext cx="1082705" cy="16402"/>
          </a:xfrm>
          <a:prstGeom prst="line">
            <a:avLst/>
          </a:prstGeom>
          <a:noFill/>
          <a:ln w="19050" cap="flat" cmpd="sng" algn="ctr">
            <a:solidFill>
              <a:srgbClr val="0F6FC6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6CBA1F1-18C0-4C07-A600-48057756E3D9}"/>
              </a:ext>
            </a:extLst>
          </p:cNvPr>
          <p:cNvCxnSpPr/>
          <p:nvPr userDrawn="1"/>
        </p:nvCxnSpPr>
        <p:spPr>
          <a:xfrm>
            <a:off x="3225800" y="4087519"/>
            <a:ext cx="1096774" cy="1"/>
          </a:xfrm>
          <a:prstGeom prst="line">
            <a:avLst/>
          </a:prstGeom>
          <a:noFill/>
          <a:ln w="19050" cap="flat" cmpd="sng" algn="ctr">
            <a:solidFill>
              <a:srgbClr val="083763"/>
            </a:solidFill>
            <a:prstDash val="solid"/>
            <a:miter lim="800000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5991369-8147-4428-A3D8-E5F884C7C26D}"/>
              </a:ext>
            </a:extLst>
          </p:cNvPr>
          <p:cNvGrpSpPr/>
          <p:nvPr userDrawn="1"/>
        </p:nvGrpSpPr>
        <p:grpSpPr>
          <a:xfrm flipV="1">
            <a:off x="6273800" y="5697214"/>
            <a:ext cx="2692401" cy="441432"/>
            <a:chOff x="8460508" y="2094088"/>
            <a:chExt cx="914400" cy="5575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6F3E88B-4C0F-45F7-92DB-161EB36F325E}"/>
                </a:ext>
              </a:extLst>
            </p:cNvPr>
            <p:cNvCxnSpPr/>
            <p:nvPr/>
          </p:nvCxnSpPr>
          <p:spPr>
            <a:xfrm flipV="1">
              <a:off x="8460508" y="2094088"/>
              <a:ext cx="1" cy="557569"/>
            </a:xfrm>
            <a:prstGeom prst="line">
              <a:avLst/>
            </a:prstGeom>
            <a:noFill/>
            <a:ln w="19050" cap="flat" cmpd="sng" algn="ctr">
              <a:solidFill>
                <a:srgbClr val="0B5395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8B2589D-893D-4A50-9BB8-6BBA772C0C22}"/>
                </a:ext>
              </a:extLst>
            </p:cNvPr>
            <p:cNvCxnSpPr/>
            <p:nvPr/>
          </p:nvCxnSpPr>
          <p:spPr>
            <a:xfrm>
              <a:off x="8460508" y="2094088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rgbClr val="0B5395"/>
              </a:solidFill>
              <a:prstDash val="solid"/>
              <a:miter lim="800000"/>
            </a:ln>
            <a:effectLst/>
          </p:spPr>
        </p:cxnSp>
      </p:grpSp>
      <p:sp>
        <p:nvSpPr>
          <p:cNvPr id="39" name="Text Placeholder 28">
            <a:extLst>
              <a:ext uri="{FF2B5EF4-FFF2-40B4-BE49-F238E27FC236}">
                <a16:creationId xmlns:a16="http://schemas.microsoft.com/office/drawing/2014/main" xmlns="" id="{3203ED50-CF25-4503-B4F2-A02FBC30F3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3828" y="3702400"/>
            <a:ext cx="3103724" cy="33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73F23EE3-CE4E-4AA8-9C34-C2B12F71B1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23121" y="2730613"/>
            <a:ext cx="2460964" cy="698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C72D03E4-FDFE-45F3-8860-FD50DB61D8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23121" y="5169549"/>
            <a:ext cx="2460964" cy="698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xmlns="" id="{2BE6140E-050C-4557-8D77-AA5C0149BA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8911" y="2038642"/>
            <a:ext cx="2460964" cy="698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8459F493-4B40-4DC3-883D-69EEAC7E7E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4843" y="4381300"/>
            <a:ext cx="2460964" cy="698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FFCDB20B-8BC4-4FFF-B2D2-5EFB300A15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67642" y="1435041"/>
            <a:ext cx="608165" cy="541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xmlns="" id="{45746FC5-64E8-48B8-9878-018CE420DC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79469" y="3817781"/>
            <a:ext cx="608165" cy="541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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3FB73C24-8829-4C17-8D81-8B7C3AA07C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3121" y="3461209"/>
            <a:ext cx="608165" cy="541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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905264AD-9C2E-4DAE-9557-3BC6A6921E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25906" y="5867936"/>
            <a:ext cx="608165" cy="541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</a:t>
            </a: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xmlns="" id="{458653ED-7BC0-48B6-B8B2-2C84F181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896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667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9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64C5884-1772-458F-BE1D-FAC761DA87B2}"/>
              </a:ext>
            </a:extLst>
          </p:cNvPr>
          <p:cNvSpPr/>
          <p:nvPr userDrawn="1"/>
        </p:nvSpPr>
        <p:spPr>
          <a:xfrm>
            <a:off x="712551" y="1886800"/>
            <a:ext cx="4773850" cy="428539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bliqueTopLeft"/>
            <a:lightRig rig="threePt" dir="t"/>
          </a:scene3d>
          <a:sp3d extrusionH="412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10F736D7-028F-4117-8EF5-51FAF88EB187}"/>
              </a:ext>
            </a:extLst>
          </p:cNvPr>
          <p:cNvSpPr/>
          <p:nvPr userDrawn="1"/>
        </p:nvSpPr>
        <p:spPr>
          <a:xfrm>
            <a:off x="1305269" y="2330117"/>
            <a:ext cx="4280003" cy="384208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  <a:sp3d extrusionH="412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07CEFD85-4A4B-40DF-B2C9-E9DAB5A25F7A}"/>
              </a:ext>
            </a:extLst>
          </p:cNvPr>
          <p:cNvSpPr/>
          <p:nvPr userDrawn="1"/>
        </p:nvSpPr>
        <p:spPr>
          <a:xfrm>
            <a:off x="1994204" y="2871949"/>
            <a:ext cx="3710437" cy="3300250"/>
          </a:xfrm>
          <a:prstGeom prst="triangle">
            <a:avLst/>
          </a:prstGeom>
          <a:solidFill>
            <a:schemeClr val="accent1"/>
          </a:solidFill>
          <a:ln>
            <a:noFill/>
          </a:ln>
          <a:scene3d>
            <a:camera prst="obliqueTopLeft"/>
            <a:lightRig rig="threePt" dir="t"/>
          </a:scene3d>
          <a:sp3d extrusionH="412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B9EFDA07-B37B-4E46-85EF-669DC636F9AA}"/>
              </a:ext>
            </a:extLst>
          </p:cNvPr>
          <p:cNvSpPr/>
          <p:nvPr userDrawn="1"/>
        </p:nvSpPr>
        <p:spPr>
          <a:xfrm>
            <a:off x="2620842" y="3331687"/>
            <a:ext cx="3164275" cy="28405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bliqueTopLeft"/>
            <a:lightRig rig="threePt" dir="t"/>
          </a:scene3d>
          <a:sp3d extrusionH="412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09C447-D06D-40F0-B900-C292A02867E4}"/>
              </a:ext>
            </a:extLst>
          </p:cNvPr>
          <p:cNvSpPr/>
          <p:nvPr userDrawn="1"/>
        </p:nvSpPr>
        <p:spPr>
          <a:xfrm>
            <a:off x="6921662" y="1870036"/>
            <a:ext cx="57150" cy="800101"/>
          </a:xfrm>
          <a:prstGeom prst="rect">
            <a:avLst/>
          </a:prstGeom>
          <a:solidFill>
            <a:srgbClr val="09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E1D799-148E-4FE6-A73A-35D6D566817E}"/>
              </a:ext>
            </a:extLst>
          </p:cNvPr>
          <p:cNvSpPr/>
          <p:nvPr userDrawn="1"/>
        </p:nvSpPr>
        <p:spPr>
          <a:xfrm>
            <a:off x="6921662" y="3018341"/>
            <a:ext cx="57150" cy="800101"/>
          </a:xfrm>
          <a:prstGeom prst="rect">
            <a:avLst/>
          </a:prstGeom>
          <a:solidFill>
            <a:srgbClr val="0B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6F5CF7-CBAD-4C79-ABE5-8DC9C1F061E6}"/>
              </a:ext>
            </a:extLst>
          </p:cNvPr>
          <p:cNvSpPr/>
          <p:nvPr userDrawn="1"/>
        </p:nvSpPr>
        <p:spPr>
          <a:xfrm>
            <a:off x="6921662" y="4166646"/>
            <a:ext cx="57150" cy="800101"/>
          </a:xfrm>
          <a:prstGeom prst="rect">
            <a:avLst/>
          </a:prstGeom>
          <a:solidFill>
            <a:srgbClr val="0F7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8D223-4BBA-4751-BC51-FA68383348A1}"/>
              </a:ext>
            </a:extLst>
          </p:cNvPr>
          <p:cNvSpPr/>
          <p:nvPr userDrawn="1"/>
        </p:nvSpPr>
        <p:spPr>
          <a:xfrm>
            <a:off x="6921662" y="5314951"/>
            <a:ext cx="57150" cy="800101"/>
          </a:xfrm>
          <a:prstGeom prst="rect">
            <a:avLst/>
          </a:prstGeom>
          <a:solidFill>
            <a:srgbClr val="5DB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1B348404-D165-4460-AACE-5054B72B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896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E4096AE6-5B5C-4380-85AE-D0764EA6D9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3591" y="1920892"/>
            <a:ext cx="3645990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xmlns="" id="{20AF4FBE-D54A-41C2-97C4-712723A5A3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3591" y="3018341"/>
            <a:ext cx="3645990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xmlns="" id="{76FD4CA4-D7CD-42A2-8671-211796B363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83591" y="4166646"/>
            <a:ext cx="3645990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xmlns="" id="{EF71025E-2C2A-4C43-830D-F607BB527E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83591" y="5314247"/>
            <a:ext cx="3645990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53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/>
      <p:bldP spid="2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xmlns="" id="{F54F382B-6FB9-4E4E-8ED0-52CA98C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354" y="948692"/>
            <a:ext cx="5815404" cy="74270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79900B8-F8D2-49BC-A53D-102737B2D2D2}"/>
              </a:ext>
            </a:extLst>
          </p:cNvPr>
          <p:cNvSpPr/>
          <p:nvPr userDrawn="1"/>
        </p:nvSpPr>
        <p:spPr>
          <a:xfrm>
            <a:off x="5470354" y="2417871"/>
            <a:ext cx="906380" cy="906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380797-9F74-4CFD-A712-C3D25DF1C09B}"/>
              </a:ext>
            </a:extLst>
          </p:cNvPr>
          <p:cNvSpPr/>
          <p:nvPr userDrawn="1"/>
        </p:nvSpPr>
        <p:spPr>
          <a:xfrm>
            <a:off x="5470354" y="3521487"/>
            <a:ext cx="906380" cy="9063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E176F82-1866-44ED-9D47-B05EBB17C6D8}"/>
              </a:ext>
            </a:extLst>
          </p:cNvPr>
          <p:cNvSpPr/>
          <p:nvPr userDrawn="1"/>
        </p:nvSpPr>
        <p:spPr>
          <a:xfrm>
            <a:off x="5470354" y="4638216"/>
            <a:ext cx="906380" cy="9063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72677DC4-E663-462E-934A-2687C3B408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01522" y="2635837"/>
            <a:ext cx="451239" cy="417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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D69C12BD-0E97-4FDB-8A33-D7B1CA87C5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01522" y="3747361"/>
            <a:ext cx="451239" cy="417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xmlns="" id="{81A71EDB-4168-4285-8051-E3A43869CB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01522" y="4858885"/>
            <a:ext cx="451239" cy="417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ontAwesome" pitchFamily="50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xmlns="" id="{2614727B-E4A6-4249-AB61-798B4916FC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07902" y="2499708"/>
            <a:ext cx="4677856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xmlns="" id="{2F6B98FE-6FED-4198-8CB2-A22DCFEDFE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85284" y="3584693"/>
            <a:ext cx="4700474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xmlns="" id="{16D0D0C4-530E-4C8C-98CC-7823B53DD02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85284" y="4720053"/>
            <a:ext cx="4700474" cy="742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7AF3E316-1879-49E4-9519-1184577C2E8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524668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/>
      <p:bldP spid="21" grpId="0" build="p"/>
      <p:bldP spid="23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DAB0FA59-5072-4C29-9A03-AFB7CCC1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078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0FEF0C-41EC-4756-A1DA-74CA4B8F2BEE}"/>
              </a:ext>
            </a:extLst>
          </p:cNvPr>
          <p:cNvSpPr/>
          <p:nvPr userDrawn="1"/>
        </p:nvSpPr>
        <p:spPr>
          <a:xfrm>
            <a:off x="4591270" y="2496583"/>
            <a:ext cx="3009460" cy="300946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26B1B62-CA84-4A1C-9124-F8D3B1EF7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7836" y="3266039"/>
            <a:ext cx="1896328" cy="14705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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1426C61-D46D-42D4-96F6-365D69B3B7A9}"/>
              </a:ext>
            </a:extLst>
          </p:cNvPr>
          <p:cNvCxnSpPr>
            <a:cxnSpLocks/>
          </p:cNvCxnSpPr>
          <p:nvPr userDrawn="1"/>
        </p:nvCxnSpPr>
        <p:spPr>
          <a:xfrm>
            <a:off x="7710984" y="4001312"/>
            <a:ext cx="100993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1E5D1D1-6201-439F-A432-3217DA796479}"/>
              </a:ext>
            </a:extLst>
          </p:cNvPr>
          <p:cNvCxnSpPr>
            <a:cxnSpLocks/>
          </p:cNvCxnSpPr>
          <p:nvPr userDrawn="1"/>
        </p:nvCxnSpPr>
        <p:spPr>
          <a:xfrm>
            <a:off x="3441510" y="3992457"/>
            <a:ext cx="10099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A8C5250-B4A3-4228-9C94-95EE9464B673}"/>
              </a:ext>
            </a:extLst>
          </p:cNvPr>
          <p:cNvCxnSpPr>
            <a:cxnSpLocks/>
          </p:cNvCxnSpPr>
          <p:nvPr userDrawn="1"/>
        </p:nvCxnSpPr>
        <p:spPr>
          <a:xfrm>
            <a:off x="3441510" y="3093980"/>
            <a:ext cx="12874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40B7A68-F903-4B4E-8EB1-2E816890A7F7}"/>
              </a:ext>
            </a:extLst>
          </p:cNvPr>
          <p:cNvCxnSpPr>
            <a:cxnSpLocks/>
          </p:cNvCxnSpPr>
          <p:nvPr userDrawn="1"/>
        </p:nvCxnSpPr>
        <p:spPr>
          <a:xfrm>
            <a:off x="7433479" y="3133137"/>
            <a:ext cx="128744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CC99AB7-D41C-4D6C-BEC1-A29AAAC42027}"/>
              </a:ext>
            </a:extLst>
          </p:cNvPr>
          <p:cNvCxnSpPr>
            <a:cxnSpLocks/>
          </p:cNvCxnSpPr>
          <p:nvPr userDrawn="1"/>
        </p:nvCxnSpPr>
        <p:spPr>
          <a:xfrm>
            <a:off x="3441510" y="4802225"/>
            <a:ext cx="1287440" cy="0"/>
          </a:xfrm>
          <a:prstGeom prst="line">
            <a:avLst/>
          </a:prstGeom>
          <a:ln>
            <a:solidFill>
              <a:srgbClr val="0B539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16B149E-4849-432D-A3B9-B19A42E5ACA1}"/>
              </a:ext>
            </a:extLst>
          </p:cNvPr>
          <p:cNvCxnSpPr>
            <a:cxnSpLocks/>
          </p:cNvCxnSpPr>
          <p:nvPr userDrawn="1"/>
        </p:nvCxnSpPr>
        <p:spPr>
          <a:xfrm>
            <a:off x="7433479" y="4841382"/>
            <a:ext cx="1287440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8">
            <a:extLst>
              <a:ext uri="{FF2B5EF4-FFF2-40B4-BE49-F238E27FC236}">
                <a16:creationId xmlns:a16="http://schemas.microsoft.com/office/drawing/2014/main" xmlns="" id="{464E8D19-66F0-4B53-87D8-58ACD002A8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89560" y="2952381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xmlns="" id="{E3E0F10D-C58E-442B-806F-9D858C53AB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89559" y="3820423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xmlns="" id="{ED99A734-88EB-45A9-AC85-311F68B1D56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89558" y="4669348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0802D3D9-7DDB-4AB9-81A0-508A94DF0BF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11911" y="2934792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B2CF2255-B787-4F36-B1BB-07A916E9B9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0082" y="3829278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A6B12820-EAAC-4B86-A035-79E3F0C551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00081" y="4630191"/>
            <a:ext cx="2301603" cy="3440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08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6E1537C-6F1E-41E3-84B4-5EAE39B047CA}"/>
              </a:ext>
            </a:extLst>
          </p:cNvPr>
          <p:cNvSpPr/>
          <p:nvPr userDrawn="1"/>
        </p:nvSpPr>
        <p:spPr>
          <a:xfrm flipH="1">
            <a:off x="3324592" y="2356516"/>
            <a:ext cx="5542816" cy="534532"/>
          </a:xfrm>
          <a:custGeom>
            <a:avLst/>
            <a:gdLst>
              <a:gd name="connsiteX0" fmla="*/ 5542816 w 5542816"/>
              <a:gd name="connsiteY0" fmla="*/ 0 h 409433"/>
              <a:gd name="connsiteX1" fmla="*/ 0 w 5542816"/>
              <a:gd name="connsiteY1" fmla="*/ 0 h 409433"/>
              <a:gd name="connsiteX2" fmla="*/ 141225 w 5542816"/>
              <a:gd name="connsiteY2" fmla="*/ 409433 h 409433"/>
              <a:gd name="connsiteX3" fmla="*/ 5401591 w 5542816"/>
              <a:gd name="connsiteY3" fmla="*/ 409433 h 409433"/>
              <a:gd name="connsiteX4" fmla="*/ 5542816 w 5542816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816" h="409433">
                <a:moveTo>
                  <a:pt x="5542816" y="0"/>
                </a:moveTo>
                <a:lnTo>
                  <a:pt x="0" y="0"/>
                </a:lnTo>
                <a:lnTo>
                  <a:pt x="141225" y="409433"/>
                </a:lnTo>
                <a:lnTo>
                  <a:pt x="5401591" y="409433"/>
                </a:lnTo>
                <a:lnTo>
                  <a:pt x="554281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111CA3-78C6-4F61-8FC9-5E79BC95C1F1}"/>
              </a:ext>
            </a:extLst>
          </p:cNvPr>
          <p:cNvSpPr/>
          <p:nvPr userDrawn="1"/>
        </p:nvSpPr>
        <p:spPr>
          <a:xfrm flipH="1">
            <a:off x="3559182" y="3036630"/>
            <a:ext cx="5073636" cy="534532"/>
          </a:xfrm>
          <a:custGeom>
            <a:avLst/>
            <a:gdLst>
              <a:gd name="connsiteX0" fmla="*/ 5073636 w 5073636"/>
              <a:gd name="connsiteY0" fmla="*/ 0 h 409433"/>
              <a:gd name="connsiteX1" fmla="*/ 0 w 5073636"/>
              <a:gd name="connsiteY1" fmla="*/ 0 h 409433"/>
              <a:gd name="connsiteX2" fmla="*/ 141225 w 5073636"/>
              <a:gd name="connsiteY2" fmla="*/ 409433 h 409433"/>
              <a:gd name="connsiteX3" fmla="*/ 4932411 w 5073636"/>
              <a:gd name="connsiteY3" fmla="*/ 409433 h 409433"/>
              <a:gd name="connsiteX4" fmla="*/ 5073636 w 5073636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636" h="409433">
                <a:moveTo>
                  <a:pt x="5073636" y="0"/>
                </a:moveTo>
                <a:lnTo>
                  <a:pt x="0" y="0"/>
                </a:lnTo>
                <a:lnTo>
                  <a:pt x="141225" y="409433"/>
                </a:lnTo>
                <a:lnTo>
                  <a:pt x="4932411" y="409433"/>
                </a:lnTo>
                <a:lnTo>
                  <a:pt x="507363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94BCA0C-7014-4621-904F-E85AA406AC3D}"/>
              </a:ext>
            </a:extLst>
          </p:cNvPr>
          <p:cNvSpPr/>
          <p:nvPr userDrawn="1"/>
        </p:nvSpPr>
        <p:spPr>
          <a:xfrm flipH="1">
            <a:off x="3793772" y="3716744"/>
            <a:ext cx="4604456" cy="534532"/>
          </a:xfrm>
          <a:custGeom>
            <a:avLst/>
            <a:gdLst>
              <a:gd name="connsiteX0" fmla="*/ 4604456 w 4604456"/>
              <a:gd name="connsiteY0" fmla="*/ 0 h 409433"/>
              <a:gd name="connsiteX1" fmla="*/ 0 w 4604456"/>
              <a:gd name="connsiteY1" fmla="*/ 0 h 409433"/>
              <a:gd name="connsiteX2" fmla="*/ 141225 w 4604456"/>
              <a:gd name="connsiteY2" fmla="*/ 409433 h 409433"/>
              <a:gd name="connsiteX3" fmla="*/ 4463231 w 4604456"/>
              <a:gd name="connsiteY3" fmla="*/ 409433 h 409433"/>
              <a:gd name="connsiteX4" fmla="*/ 4604456 w 4604456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456" h="409433">
                <a:moveTo>
                  <a:pt x="4604456" y="0"/>
                </a:moveTo>
                <a:lnTo>
                  <a:pt x="0" y="0"/>
                </a:lnTo>
                <a:lnTo>
                  <a:pt x="141225" y="409433"/>
                </a:lnTo>
                <a:lnTo>
                  <a:pt x="4463231" y="409433"/>
                </a:lnTo>
                <a:lnTo>
                  <a:pt x="4604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1DFFF8F-9A40-4BAB-9939-B0E2A29313B0}"/>
              </a:ext>
            </a:extLst>
          </p:cNvPr>
          <p:cNvSpPr/>
          <p:nvPr userDrawn="1"/>
        </p:nvSpPr>
        <p:spPr>
          <a:xfrm flipH="1">
            <a:off x="4028362" y="4396858"/>
            <a:ext cx="4135275" cy="534532"/>
          </a:xfrm>
          <a:custGeom>
            <a:avLst/>
            <a:gdLst>
              <a:gd name="connsiteX0" fmla="*/ 4135275 w 4135275"/>
              <a:gd name="connsiteY0" fmla="*/ 0 h 409433"/>
              <a:gd name="connsiteX1" fmla="*/ 0 w 4135275"/>
              <a:gd name="connsiteY1" fmla="*/ 0 h 409433"/>
              <a:gd name="connsiteX2" fmla="*/ 141225 w 4135275"/>
              <a:gd name="connsiteY2" fmla="*/ 409433 h 409433"/>
              <a:gd name="connsiteX3" fmla="*/ 3994050 w 4135275"/>
              <a:gd name="connsiteY3" fmla="*/ 409433 h 409433"/>
              <a:gd name="connsiteX4" fmla="*/ 4135275 w 4135275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75" h="409433">
                <a:moveTo>
                  <a:pt x="4135275" y="0"/>
                </a:moveTo>
                <a:lnTo>
                  <a:pt x="0" y="0"/>
                </a:lnTo>
                <a:lnTo>
                  <a:pt x="141225" y="409433"/>
                </a:lnTo>
                <a:lnTo>
                  <a:pt x="3994050" y="409433"/>
                </a:lnTo>
                <a:lnTo>
                  <a:pt x="41352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3EAF17C-38FB-4721-8B51-C74F93C37FF2}"/>
              </a:ext>
            </a:extLst>
          </p:cNvPr>
          <p:cNvSpPr/>
          <p:nvPr userDrawn="1"/>
        </p:nvSpPr>
        <p:spPr>
          <a:xfrm flipH="1">
            <a:off x="4262952" y="5076972"/>
            <a:ext cx="3666095" cy="534532"/>
          </a:xfrm>
          <a:custGeom>
            <a:avLst/>
            <a:gdLst>
              <a:gd name="connsiteX0" fmla="*/ 3666095 w 3666095"/>
              <a:gd name="connsiteY0" fmla="*/ 0 h 409433"/>
              <a:gd name="connsiteX1" fmla="*/ 0 w 3666095"/>
              <a:gd name="connsiteY1" fmla="*/ 0 h 409433"/>
              <a:gd name="connsiteX2" fmla="*/ 141225 w 3666095"/>
              <a:gd name="connsiteY2" fmla="*/ 409433 h 409433"/>
              <a:gd name="connsiteX3" fmla="*/ 3524870 w 3666095"/>
              <a:gd name="connsiteY3" fmla="*/ 409433 h 409433"/>
              <a:gd name="connsiteX4" fmla="*/ 3666095 w 3666095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095" h="409433">
                <a:moveTo>
                  <a:pt x="3666095" y="0"/>
                </a:moveTo>
                <a:lnTo>
                  <a:pt x="0" y="0"/>
                </a:lnTo>
                <a:lnTo>
                  <a:pt x="141225" y="409433"/>
                </a:lnTo>
                <a:lnTo>
                  <a:pt x="3524870" y="409433"/>
                </a:lnTo>
                <a:lnTo>
                  <a:pt x="366609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2FC1BFB-9B9E-4D7A-BE1B-725D615A2E82}"/>
              </a:ext>
            </a:extLst>
          </p:cNvPr>
          <p:cNvSpPr/>
          <p:nvPr userDrawn="1"/>
        </p:nvSpPr>
        <p:spPr>
          <a:xfrm flipH="1">
            <a:off x="4497543" y="5757086"/>
            <a:ext cx="3196914" cy="534532"/>
          </a:xfrm>
          <a:custGeom>
            <a:avLst/>
            <a:gdLst>
              <a:gd name="connsiteX0" fmla="*/ 3196914 w 3196914"/>
              <a:gd name="connsiteY0" fmla="*/ 0 h 409433"/>
              <a:gd name="connsiteX1" fmla="*/ 0 w 3196914"/>
              <a:gd name="connsiteY1" fmla="*/ 0 h 409433"/>
              <a:gd name="connsiteX2" fmla="*/ 141225 w 3196914"/>
              <a:gd name="connsiteY2" fmla="*/ 409433 h 409433"/>
              <a:gd name="connsiteX3" fmla="*/ 3055689 w 3196914"/>
              <a:gd name="connsiteY3" fmla="*/ 409433 h 409433"/>
              <a:gd name="connsiteX4" fmla="*/ 3196914 w 3196914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914" h="409433">
                <a:moveTo>
                  <a:pt x="3196914" y="0"/>
                </a:moveTo>
                <a:lnTo>
                  <a:pt x="0" y="0"/>
                </a:lnTo>
                <a:lnTo>
                  <a:pt x="141225" y="409433"/>
                </a:lnTo>
                <a:lnTo>
                  <a:pt x="3055689" y="409433"/>
                </a:lnTo>
                <a:lnTo>
                  <a:pt x="3196914" y="0"/>
                </a:lnTo>
                <a:close/>
              </a:path>
            </a:pathLst>
          </a:custGeom>
          <a:solidFill>
            <a:srgbClr val="06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xmlns="" id="{142EA1F7-2527-43FA-9B02-8FE852C7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078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91FBF90E-E123-4B81-8ED9-460D049445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344304"/>
            <a:ext cx="10515600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2EC36AB1-AF2C-4358-9174-8AC0FC44A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09999" y="2451748"/>
            <a:ext cx="2571997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xmlns="" id="{32411ACB-01CE-411D-AF9C-9EFEF9C5E1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9999" y="3158558"/>
            <a:ext cx="2571997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2F41417A-7008-4B08-B426-7337744F0F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9999" y="3811976"/>
            <a:ext cx="2571997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644094A4-63C4-4D03-BC20-52D62E3431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9999" y="4492090"/>
            <a:ext cx="2571997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xmlns="" id="{04FBC112-EE63-4486-BEA6-FE9D472DEB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000" y="5168193"/>
            <a:ext cx="2571998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5BA6A5C3-3CA4-45BA-A1E1-85A03556E3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10000" y="5852318"/>
            <a:ext cx="2571997" cy="34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70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  <p:bldP spid="12" grpId="0" animBg="1"/>
      <p:bldP spid="36" grpId="0"/>
      <p:bldP spid="37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/>
      <p:bldP spid="40" grpId="0" build="p"/>
      <p:bldP spid="41" grpId="0" build="p"/>
      <p:bldP spid="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0045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entagon 3">
            <a:extLst>
              <a:ext uri="{FF2B5EF4-FFF2-40B4-BE49-F238E27FC236}">
                <a16:creationId xmlns:a16="http://schemas.microsoft.com/office/drawing/2014/main" xmlns="" id="{BD4D110E-76F4-4376-A594-ADB439721498}"/>
              </a:ext>
            </a:extLst>
          </p:cNvPr>
          <p:cNvSpPr/>
          <p:nvPr/>
        </p:nvSpPr>
        <p:spPr>
          <a:xfrm>
            <a:off x="3600450" y="2857500"/>
            <a:ext cx="3314700" cy="1143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evron 4">
            <a:extLst>
              <a:ext uri="{FF2B5EF4-FFF2-40B4-BE49-F238E27FC236}">
                <a16:creationId xmlns:a16="http://schemas.microsoft.com/office/drawing/2014/main" xmlns="" id="{FFFFA876-961C-4CDC-BE6B-FF5635FCFED7}"/>
              </a:ext>
            </a:extLst>
          </p:cNvPr>
          <p:cNvSpPr/>
          <p:nvPr/>
        </p:nvSpPr>
        <p:spPr>
          <a:xfrm>
            <a:off x="6438900" y="2857500"/>
            <a:ext cx="3105150" cy="1143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5">
            <a:extLst>
              <a:ext uri="{FF2B5EF4-FFF2-40B4-BE49-F238E27FC236}">
                <a16:creationId xmlns:a16="http://schemas.microsoft.com/office/drawing/2014/main" xmlns="" id="{C8EC32BE-AF51-4ABE-AF93-84AFBA4C63A0}"/>
              </a:ext>
            </a:extLst>
          </p:cNvPr>
          <p:cNvSpPr/>
          <p:nvPr/>
        </p:nvSpPr>
        <p:spPr>
          <a:xfrm>
            <a:off x="9086850" y="2857500"/>
            <a:ext cx="3105150" cy="114300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3F318-B897-4A63-91C8-292F960CE0D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14812" y="1768009"/>
            <a:ext cx="7467600" cy="6180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19F38456-0070-4BCE-8DFB-97D87D8C76FF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214812" y="4352118"/>
            <a:ext cx="2085975" cy="127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8018C431-298F-4056-952C-1072E6CC2D5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30251" y="4352587"/>
            <a:ext cx="2085975" cy="127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xmlns="" id="{65642BBE-676A-4F50-B210-E7BF725137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596437" y="4352118"/>
            <a:ext cx="2085975" cy="127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xmlns="" id="{B8E07BF7-A709-4FBE-8A80-99B066BA5F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37710" y="3182449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xmlns="" id="{DB0325C7-0581-493B-8F58-3B452A83288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665568" y="316503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xmlns="" id="{A2FCF7FD-BA0D-4A68-93B4-FEC7E4520E3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452608" y="316503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</a:t>
            </a:r>
          </a:p>
        </p:txBody>
      </p:sp>
    </p:spTree>
    <p:extLst>
      <p:ext uri="{BB962C8B-B14F-4D97-AF65-F5344CB8AC3E}">
        <p14:creationId xmlns:p14="http://schemas.microsoft.com/office/powerpoint/2010/main" val="34996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0" grpId="0" animBg="1"/>
      <p:bldP spid="13" grpId="0" animBg="1"/>
      <p:bldP spid="2" grpId="0"/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1426701-5C55-4095-AF1F-0F8B3E16FF5B}"/>
              </a:ext>
            </a:extLst>
          </p:cNvPr>
          <p:cNvSpPr/>
          <p:nvPr/>
        </p:nvSpPr>
        <p:spPr>
          <a:xfrm>
            <a:off x="431115" y="2619850"/>
            <a:ext cx="2201124" cy="1307467"/>
          </a:xfrm>
          <a:custGeom>
            <a:avLst/>
            <a:gdLst>
              <a:gd name="connsiteX0" fmla="*/ 879901 w 2105025"/>
              <a:gd name="connsiteY0" fmla="*/ 1176709 h 1250385"/>
              <a:gd name="connsiteX1" fmla="*/ 879901 w 2105025"/>
              <a:gd name="connsiteY1" fmla="*/ 1197759 h 1250385"/>
              <a:gd name="connsiteX2" fmla="*/ 1225125 w 2105025"/>
              <a:gd name="connsiteY2" fmla="*/ 1197759 h 1250385"/>
              <a:gd name="connsiteX3" fmla="*/ 1225125 w 2105025"/>
              <a:gd name="connsiteY3" fmla="*/ 1176709 h 1250385"/>
              <a:gd name="connsiteX4" fmla="*/ 27365 w 2105025"/>
              <a:gd name="connsiteY4" fmla="*/ 1121978 h 1250385"/>
              <a:gd name="connsiteX5" fmla="*/ 2077660 w 2105025"/>
              <a:gd name="connsiteY5" fmla="*/ 1121978 h 1250385"/>
              <a:gd name="connsiteX6" fmla="*/ 2096605 w 2105025"/>
              <a:gd name="connsiteY6" fmla="*/ 1130398 h 1250385"/>
              <a:gd name="connsiteX7" fmla="*/ 2105025 w 2105025"/>
              <a:gd name="connsiteY7" fmla="*/ 1149344 h 1250385"/>
              <a:gd name="connsiteX8" fmla="*/ 2105025 w 2105025"/>
              <a:gd name="connsiteY8" fmla="*/ 1223020 h 1250385"/>
              <a:gd name="connsiteX9" fmla="*/ 2096605 w 2105025"/>
              <a:gd name="connsiteY9" fmla="*/ 1243017 h 1250385"/>
              <a:gd name="connsiteX10" fmla="*/ 2077660 w 2105025"/>
              <a:gd name="connsiteY10" fmla="*/ 1250385 h 1250385"/>
              <a:gd name="connsiteX11" fmla="*/ 27365 w 2105025"/>
              <a:gd name="connsiteY11" fmla="*/ 1250385 h 1250385"/>
              <a:gd name="connsiteX12" fmla="*/ 8420 w 2105025"/>
              <a:gd name="connsiteY12" fmla="*/ 1243017 h 1250385"/>
              <a:gd name="connsiteX13" fmla="*/ 0 w 2105025"/>
              <a:gd name="connsiteY13" fmla="*/ 1223020 h 1250385"/>
              <a:gd name="connsiteX14" fmla="*/ 0 w 2105025"/>
              <a:gd name="connsiteY14" fmla="*/ 1149344 h 1250385"/>
              <a:gd name="connsiteX15" fmla="*/ 8420 w 2105025"/>
              <a:gd name="connsiteY15" fmla="*/ 1130398 h 1250385"/>
              <a:gd name="connsiteX16" fmla="*/ 27365 w 2105025"/>
              <a:gd name="connsiteY16" fmla="*/ 1121978 h 1250385"/>
              <a:gd name="connsiteX17" fmla="*/ 385220 w 2105025"/>
              <a:gd name="connsiteY17" fmla="*/ 122091 h 1250385"/>
              <a:gd name="connsiteX18" fmla="*/ 366275 w 2105025"/>
              <a:gd name="connsiteY18" fmla="*/ 130512 h 1250385"/>
              <a:gd name="connsiteX19" fmla="*/ 357854 w 2105025"/>
              <a:gd name="connsiteY19" fmla="*/ 149457 h 1250385"/>
              <a:gd name="connsiteX20" fmla="*/ 357854 w 2105025"/>
              <a:gd name="connsiteY20" fmla="*/ 928316 h 1250385"/>
              <a:gd name="connsiteX21" fmla="*/ 366275 w 2105025"/>
              <a:gd name="connsiteY21" fmla="*/ 947261 h 1250385"/>
              <a:gd name="connsiteX22" fmla="*/ 385220 w 2105025"/>
              <a:gd name="connsiteY22" fmla="*/ 955681 h 1250385"/>
              <a:gd name="connsiteX23" fmla="*/ 1719806 w 2105025"/>
              <a:gd name="connsiteY23" fmla="*/ 955681 h 1250385"/>
              <a:gd name="connsiteX24" fmla="*/ 1738751 w 2105025"/>
              <a:gd name="connsiteY24" fmla="*/ 947261 h 1250385"/>
              <a:gd name="connsiteX25" fmla="*/ 1747171 w 2105025"/>
              <a:gd name="connsiteY25" fmla="*/ 928316 h 1250385"/>
              <a:gd name="connsiteX26" fmla="*/ 1747171 w 2105025"/>
              <a:gd name="connsiteY26" fmla="*/ 149457 h 1250385"/>
              <a:gd name="connsiteX27" fmla="*/ 1738751 w 2105025"/>
              <a:gd name="connsiteY27" fmla="*/ 130512 h 1250385"/>
              <a:gd name="connsiteX28" fmla="*/ 1719806 w 2105025"/>
              <a:gd name="connsiteY28" fmla="*/ 122091 h 1250385"/>
              <a:gd name="connsiteX29" fmla="*/ 263128 w 2105025"/>
              <a:gd name="connsiteY29" fmla="*/ 0 h 1250385"/>
              <a:gd name="connsiteX30" fmla="*/ 1844002 w 2105025"/>
              <a:gd name="connsiteY30" fmla="*/ 0 h 1250385"/>
              <a:gd name="connsiteX31" fmla="*/ 1861895 w 2105025"/>
              <a:gd name="connsiteY31" fmla="*/ 8420 h 1250385"/>
              <a:gd name="connsiteX32" fmla="*/ 1869262 w 2105025"/>
              <a:gd name="connsiteY32" fmla="*/ 27365 h 1250385"/>
              <a:gd name="connsiteX33" fmla="*/ 1869262 w 2105025"/>
              <a:gd name="connsiteY33" fmla="*/ 1050407 h 1250385"/>
              <a:gd name="connsiteX34" fmla="*/ 1861895 w 2105025"/>
              <a:gd name="connsiteY34" fmla="*/ 1069353 h 1250385"/>
              <a:gd name="connsiteX35" fmla="*/ 1844002 w 2105025"/>
              <a:gd name="connsiteY35" fmla="*/ 1077773 h 1250385"/>
              <a:gd name="connsiteX36" fmla="*/ 263128 w 2105025"/>
              <a:gd name="connsiteY36" fmla="*/ 1077773 h 1250385"/>
              <a:gd name="connsiteX37" fmla="*/ 243131 w 2105025"/>
              <a:gd name="connsiteY37" fmla="*/ 1069353 h 1250385"/>
              <a:gd name="connsiteX38" fmla="*/ 235763 w 2105025"/>
              <a:gd name="connsiteY38" fmla="*/ 1050407 h 1250385"/>
              <a:gd name="connsiteX39" fmla="*/ 235763 w 2105025"/>
              <a:gd name="connsiteY39" fmla="*/ 27365 h 1250385"/>
              <a:gd name="connsiteX40" fmla="*/ 243131 w 2105025"/>
              <a:gd name="connsiteY40" fmla="*/ 8420 h 1250385"/>
              <a:gd name="connsiteX41" fmla="*/ 263128 w 2105025"/>
              <a:gd name="connsiteY41" fmla="*/ 0 h 12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5025" h="1250385">
                <a:moveTo>
                  <a:pt x="879901" y="1176709"/>
                </a:moveTo>
                <a:lnTo>
                  <a:pt x="879901" y="1197759"/>
                </a:lnTo>
                <a:lnTo>
                  <a:pt x="1225125" y="1197759"/>
                </a:lnTo>
                <a:lnTo>
                  <a:pt x="1225125" y="1176709"/>
                </a:lnTo>
                <a:close/>
                <a:moveTo>
                  <a:pt x="27365" y="1121978"/>
                </a:moveTo>
                <a:lnTo>
                  <a:pt x="2077660" y="1121978"/>
                </a:lnTo>
                <a:cubicBezTo>
                  <a:pt x="2084677" y="1121978"/>
                  <a:pt x="2090992" y="1124785"/>
                  <a:pt x="2096605" y="1130398"/>
                </a:cubicBezTo>
                <a:cubicBezTo>
                  <a:pt x="2102219" y="1136012"/>
                  <a:pt x="2105025" y="1142327"/>
                  <a:pt x="2105025" y="1149344"/>
                </a:cubicBezTo>
                <a:lnTo>
                  <a:pt x="2105025" y="1223020"/>
                </a:lnTo>
                <a:cubicBezTo>
                  <a:pt x="2105025" y="1231440"/>
                  <a:pt x="2102219" y="1238106"/>
                  <a:pt x="2096605" y="1243017"/>
                </a:cubicBezTo>
                <a:cubicBezTo>
                  <a:pt x="2090992" y="1247929"/>
                  <a:pt x="2084677" y="1250385"/>
                  <a:pt x="2077660" y="1250385"/>
                </a:cubicBezTo>
                <a:lnTo>
                  <a:pt x="27365" y="1250385"/>
                </a:lnTo>
                <a:cubicBezTo>
                  <a:pt x="20349" y="1250385"/>
                  <a:pt x="14034" y="1247929"/>
                  <a:pt x="8420" y="1243017"/>
                </a:cubicBezTo>
                <a:cubicBezTo>
                  <a:pt x="2807" y="1238106"/>
                  <a:pt x="0" y="1231440"/>
                  <a:pt x="0" y="1223020"/>
                </a:cubicBezTo>
                <a:lnTo>
                  <a:pt x="0" y="1149344"/>
                </a:lnTo>
                <a:cubicBezTo>
                  <a:pt x="0" y="1142327"/>
                  <a:pt x="2807" y="1136012"/>
                  <a:pt x="8420" y="1130398"/>
                </a:cubicBezTo>
                <a:cubicBezTo>
                  <a:pt x="14034" y="1124785"/>
                  <a:pt x="20349" y="1121978"/>
                  <a:pt x="27365" y="1121978"/>
                </a:cubicBezTo>
                <a:close/>
                <a:moveTo>
                  <a:pt x="385220" y="122091"/>
                </a:moveTo>
                <a:cubicBezTo>
                  <a:pt x="378203" y="122091"/>
                  <a:pt x="371888" y="124898"/>
                  <a:pt x="366275" y="130512"/>
                </a:cubicBezTo>
                <a:cubicBezTo>
                  <a:pt x="360661" y="136125"/>
                  <a:pt x="357854" y="142440"/>
                  <a:pt x="357854" y="149457"/>
                </a:cubicBezTo>
                <a:lnTo>
                  <a:pt x="357854" y="928316"/>
                </a:lnTo>
                <a:cubicBezTo>
                  <a:pt x="357854" y="935333"/>
                  <a:pt x="360661" y="941648"/>
                  <a:pt x="366275" y="947261"/>
                </a:cubicBezTo>
                <a:cubicBezTo>
                  <a:pt x="371888" y="952875"/>
                  <a:pt x="378203" y="955681"/>
                  <a:pt x="385220" y="955681"/>
                </a:cubicBezTo>
                <a:lnTo>
                  <a:pt x="1719806" y="955681"/>
                </a:lnTo>
                <a:cubicBezTo>
                  <a:pt x="1726822" y="955681"/>
                  <a:pt x="1733137" y="952875"/>
                  <a:pt x="1738751" y="947261"/>
                </a:cubicBezTo>
                <a:cubicBezTo>
                  <a:pt x="1744364" y="941648"/>
                  <a:pt x="1747171" y="935333"/>
                  <a:pt x="1747171" y="928316"/>
                </a:cubicBezTo>
                <a:lnTo>
                  <a:pt x="1747171" y="149457"/>
                </a:lnTo>
                <a:cubicBezTo>
                  <a:pt x="1747171" y="142440"/>
                  <a:pt x="1744364" y="136125"/>
                  <a:pt x="1738751" y="130512"/>
                </a:cubicBezTo>
                <a:cubicBezTo>
                  <a:pt x="1733137" y="124898"/>
                  <a:pt x="1726822" y="122091"/>
                  <a:pt x="1719806" y="122091"/>
                </a:cubicBezTo>
                <a:close/>
                <a:moveTo>
                  <a:pt x="263128" y="0"/>
                </a:moveTo>
                <a:lnTo>
                  <a:pt x="1844002" y="0"/>
                </a:lnTo>
                <a:cubicBezTo>
                  <a:pt x="1851019" y="0"/>
                  <a:pt x="1856983" y="2807"/>
                  <a:pt x="1861895" y="8420"/>
                </a:cubicBezTo>
                <a:cubicBezTo>
                  <a:pt x="1866806" y="14034"/>
                  <a:pt x="1869262" y="20349"/>
                  <a:pt x="1869262" y="27365"/>
                </a:cubicBezTo>
                <a:lnTo>
                  <a:pt x="1869262" y="1050407"/>
                </a:lnTo>
                <a:cubicBezTo>
                  <a:pt x="1869262" y="1057424"/>
                  <a:pt x="1866806" y="1063739"/>
                  <a:pt x="1861895" y="1069353"/>
                </a:cubicBezTo>
                <a:cubicBezTo>
                  <a:pt x="1856983" y="1074966"/>
                  <a:pt x="1851019" y="1077773"/>
                  <a:pt x="1844002" y="1077773"/>
                </a:cubicBezTo>
                <a:lnTo>
                  <a:pt x="263128" y="1077773"/>
                </a:lnTo>
                <a:cubicBezTo>
                  <a:pt x="254708" y="1077773"/>
                  <a:pt x="248042" y="1074966"/>
                  <a:pt x="243131" y="1069353"/>
                </a:cubicBezTo>
                <a:cubicBezTo>
                  <a:pt x="238219" y="1063739"/>
                  <a:pt x="235763" y="1057424"/>
                  <a:pt x="235763" y="1050407"/>
                </a:cubicBezTo>
                <a:lnTo>
                  <a:pt x="235763" y="27365"/>
                </a:lnTo>
                <a:cubicBezTo>
                  <a:pt x="235763" y="20349"/>
                  <a:pt x="238219" y="14034"/>
                  <a:pt x="243131" y="8420"/>
                </a:cubicBezTo>
                <a:cubicBezTo>
                  <a:pt x="248042" y="2807"/>
                  <a:pt x="254708" y="0"/>
                  <a:pt x="26312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A65D5B6-45E1-44E7-9832-F011C0C243DD}"/>
              </a:ext>
            </a:extLst>
          </p:cNvPr>
          <p:cNvSpPr/>
          <p:nvPr/>
        </p:nvSpPr>
        <p:spPr>
          <a:xfrm>
            <a:off x="2727043" y="2619850"/>
            <a:ext cx="2201124" cy="1307467"/>
          </a:xfrm>
          <a:custGeom>
            <a:avLst/>
            <a:gdLst>
              <a:gd name="connsiteX0" fmla="*/ 879901 w 2105025"/>
              <a:gd name="connsiteY0" fmla="*/ 1176709 h 1250385"/>
              <a:gd name="connsiteX1" fmla="*/ 879901 w 2105025"/>
              <a:gd name="connsiteY1" fmla="*/ 1197759 h 1250385"/>
              <a:gd name="connsiteX2" fmla="*/ 1225125 w 2105025"/>
              <a:gd name="connsiteY2" fmla="*/ 1197759 h 1250385"/>
              <a:gd name="connsiteX3" fmla="*/ 1225125 w 2105025"/>
              <a:gd name="connsiteY3" fmla="*/ 1176709 h 1250385"/>
              <a:gd name="connsiteX4" fmla="*/ 27365 w 2105025"/>
              <a:gd name="connsiteY4" fmla="*/ 1121978 h 1250385"/>
              <a:gd name="connsiteX5" fmla="*/ 2077660 w 2105025"/>
              <a:gd name="connsiteY5" fmla="*/ 1121978 h 1250385"/>
              <a:gd name="connsiteX6" fmla="*/ 2096605 w 2105025"/>
              <a:gd name="connsiteY6" fmla="*/ 1130398 h 1250385"/>
              <a:gd name="connsiteX7" fmla="*/ 2105025 w 2105025"/>
              <a:gd name="connsiteY7" fmla="*/ 1149344 h 1250385"/>
              <a:gd name="connsiteX8" fmla="*/ 2105025 w 2105025"/>
              <a:gd name="connsiteY8" fmla="*/ 1223020 h 1250385"/>
              <a:gd name="connsiteX9" fmla="*/ 2096605 w 2105025"/>
              <a:gd name="connsiteY9" fmla="*/ 1243017 h 1250385"/>
              <a:gd name="connsiteX10" fmla="*/ 2077660 w 2105025"/>
              <a:gd name="connsiteY10" fmla="*/ 1250385 h 1250385"/>
              <a:gd name="connsiteX11" fmla="*/ 27365 w 2105025"/>
              <a:gd name="connsiteY11" fmla="*/ 1250385 h 1250385"/>
              <a:gd name="connsiteX12" fmla="*/ 8420 w 2105025"/>
              <a:gd name="connsiteY12" fmla="*/ 1243017 h 1250385"/>
              <a:gd name="connsiteX13" fmla="*/ 0 w 2105025"/>
              <a:gd name="connsiteY13" fmla="*/ 1223020 h 1250385"/>
              <a:gd name="connsiteX14" fmla="*/ 0 w 2105025"/>
              <a:gd name="connsiteY14" fmla="*/ 1149344 h 1250385"/>
              <a:gd name="connsiteX15" fmla="*/ 8420 w 2105025"/>
              <a:gd name="connsiteY15" fmla="*/ 1130398 h 1250385"/>
              <a:gd name="connsiteX16" fmla="*/ 27365 w 2105025"/>
              <a:gd name="connsiteY16" fmla="*/ 1121978 h 1250385"/>
              <a:gd name="connsiteX17" fmla="*/ 385220 w 2105025"/>
              <a:gd name="connsiteY17" fmla="*/ 122091 h 1250385"/>
              <a:gd name="connsiteX18" fmla="*/ 366275 w 2105025"/>
              <a:gd name="connsiteY18" fmla="*/ 130512 h 1250385"/>
              <a:gd name="connsiteX19" fmla="*/ 357854 w 2105025"/>
              <a:gd name="connsiteY19" fmla="*/ 149457 h 1250385"/>
              <a:gd name="connsiteX20" fmla="*/ 357854 w 2105025"/>
              <a:gd name="connsiteY20" fmla="*/ 928316 h 1250385"/>
              <a:gd name="connsiteX21" fmla="*/ 366275 w 2105025"/>
              <a:gd name="connsiteY21" fmla="*/ 947261 h 1250385"/>
              <a:gd name="connsiteX22" fmla="*/ 385220 w 2105025"/>
              <a:gd name="connsiteY22" fmla="*/ 955681 h 1250385"/>
              <a:gd name="connsiteX23" fmla="*/ 1719806 w 2105025"/>
              <a:gd name="connsiteY23" fmla="*/ 955681 h 1250385"/>
              <a:gd name="connsiteX24" fmla="*/ 1738751 w 2105025"/>
              <a:gd name="connsiteY24" fmla="*/ 947261 h 1250385"/>
              <a:gd name="connsiteX25" fmla="*/ 1747171 w 2105025"/>
              <a:gd name="connsiteY25" fmla="*/ 928316 h 1250385"/>
              <a:gd name="connsiteX26" fmla="*/ 1747171 w 2105025"/>
              <a:gd name="connsiteY26" fmla="*/ 149457 h 1250385"/>
              <a:gd name="connsiteX27" fmla="*/ 1738751 w 2105025"/>
              <a:gd name="connsiteY27" fmla="*/ 130512 h 1250385"/>
              <a:gd name="connsiteX28" fmla="*/ 1719806 w 2105025"/>
              <a:gd name="connsiteY28" fmla="*/ 122091 h 1250385"/>
              <a:gd name="connsiteX29" fmla="*/ 263128 w 2105025"/>
              <a:gd name="connsiteY29" fmla="*/ 0 h 1250385"/>
              <a:gd name="connsiteX30" fmla="*/ 1844002 w 2105025"/>
              <a:gd name="connsiteY30" fmla="*/ 0 h 1250385"/>
              <a:gd name="connsiteX31" fmla="*/ 1861895 w 2105025"/>
              <a:gd name="connsiteY31" fmla="*/ 8420 h 1250385"/>
              <a:gd name="connsiteX32" fmla="*/ 1869262 w 2105025"/>
              <a:gd name="connsiteY32" fmla="*/ 27365 h 1250385"/>
              <a:gd name="connsiteX33" fmla="*/ 1869262 w 2105025"/>
              <a:gd name="connsiteY33" fmla="*/ 1050407 h 1250385"/>
              <a:gd name="connsiteX34" fmla="*/ 1861895 w 2105025"/>
              <a:gd name="connsiteY34" fmla="*/ 1069353 h 1250385"/>
              <a:gd name="connsiteX35" fmla="*/ 1844002 w 2105025"/>
              <a:gd name="connsiteY35" fmla="*/ 1077773 h 1250385"/>
              <a:gd name="connsiteX36" fmla="*/ 263128 w 2105025"/>
              <a:gd name="connsiteY36" fmla="*/ 1077773 h 1250385"/>
              <a:gd name="connsiteX37" fmla="*/ 243131 w 2105025"/>
              <a:gd name="connsiteY37" fmla="*/ 1069353 h 1250385"/>
              <a:gd name="connsiteX38" fmla="*/ 235763 w 2105025"/>
              <a:gd name="connsiteY38" fmla="*/ 1050407 h 1250385"/>
              <a:gd name="connsiteX39" fmla="*/ 235763 w 2105025"/>
              <a:gd name="connsiteY39" fmla="*/ 27365 h 1250385"/>
              <a:gd name="connsiteX40" fmla="*/ 243131 w 2105025"/>
              <a:gd name="connsiteY40" fmla="*/ 8420 h 1250385"/>
              <a:gd name="connsiteX41" fmla="*/ 263128 w 2105025"/>
              <a:gd name="connsiteY41" fmla="*/ 0 h 12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5025" h="1250385">
                <a:moveTo>
                  <a:pt x="879901" y="1176709"/>
                </a:moveTo>
                <a:lnTo>
                  <a:pt x="879901" y="1197759"/>
                </a:lnTo>
                <a:lnTo>
                  <a:pt x="1225125" y="1197759"/>
                </a:lnTo>
                <a:lnTo>
                  <a:pt x="1225125" y="1176709"/>
                </a:lnTo>
                <a:close/>
                <a:moveTo>
                  <a:pt x="27365" y="1121978"/>
                </a:moveTo>
                <a:lnTo>
                  <a:pt x="2077660" y="1121978"/>
                </a:lnTo>
                <a:cubicBezTo>
                  <a:pt x="2084677" y="1121978"/>
                  <a:pt x="2090992" y="1124785"/>
                  <a:pt x="2096605" y="1130398"/>
                </a:cubicBezTo>
                <a:cubicBezTo>
                  <a:pt x="2102219" y="1136012"/>
                  <a:pt x="2105025" y="1142327"/>
                  <a:pt x="2105025" y="1149344"/>
                </a:cubicBezTo>
                <a:lnTo>
                  <a:pt x="2105025" y="1223020"/>
                </a:lnTo>
                <a:cubicBezTo>
                  <a:pt x="2105025" y="1231440"/>
                  <a:pt x="2102219" y="1238106"/>
                  <a:pt x="2096605" y="1243017"/>
                </a:cubicBezTo>
                <a:cubicBezTo>
                  <a:pt x="2090992" y="1247929"/>
                  <a:pt x="2084677" y="1250385"/>
                  <a:pt x="2077660" y="1250385"/>
                </a:cubicBezTo>
                <a:lnTo>
                  <a:pt x="27365" y="1250385"/>
                </a:lnTo>
                <a:cubicBezTo>
                  <a:pt x="20349" y="1250385"/>
                  <a:pt x="14034" y="1247929"/>
                  <a:pt x="8420" y="1243017"/>
                </a:cubicBezTo>
                <a:cubicBezTo>
                  <a:pt x="2807" y="1238106"/>
                  <a:pt x="0" y="1231440"/>
                  <a:pt x="0" y="1223020"/>
                </a:cubicBezTo>
                <a:lnTo>
                  <a:pt x="0" y="1149344"/>
                </a:lnTo>
                <a:cubicBezTo>
                  <a:pt x="0" y="1142327"/>
                  <a:pt x="2807" y="1136012"/>
                  <a:pt x="8420" y="1130398"/>
                </a:cubicBezTo>
                <a:cubicBezTo>
                  <a:pt x="14034" y="1124785"/>
                  <a:pt x="20349" y="1121978"/>
                  <a:pt x="27365" y="1121978"/>
                </a:cubicBezTo>
                <a:close/>
                <a:moveTo>
                  <a:pt x="385220" y="122091"/>
                </a:moveTo>
                <a:cubicBezTo>
                  <a:pt x="378203" y="122091"/>
                  <a:pt x="371888" y="124898"/>
                  <a:pt x="366275" y="130512"/>
                </a:cubicBezTo>
                <a:cubicBezTo>
                  <a:pt x="360661" y="136125"/>
                  <a:pt x="357854" y="142440"/>
                  <a:pt x="357854" y="149457"/>
                </a:cubicBezTo>
                <a:lnTo>
                  <a:pt x="357854" y="928316"/>
                </a:lnTo>
                <a:cubicBezTo>
                  <a:pt x="357854" y="935333"/>
                  <a:pt x="360661" y="941648"/>
                  <a:pt x="366275" y="947261"/>
                </a:cubicBezTo>
                <a:cubicBezTo>
                  <a:pt x="371888" y="952875"/>
                  <a:pt x="378203" y="955681"/>
                  <a:pt x="385220" y="955681"/>
                </a:cubicBezTo>
                <a:lnTo>
                  <a:pt x="1719806" y="955681"/>
                </a:lnTo>
                <a:cubicBezTo>
                  <a:pt x="1726822" y="955681"/>
                  <a:pt x="1733137" y="952875"/>
                  <a:pt x="1738751" y="947261"/>
                </a:cubicBezTo>
                <a:cubicBezTo>
                  <a:pt x="1744364" y="941648"/>
                  <a:pt x="1747171" y="935333"/>
                  <a:pt x="1747171" y="928316"/>
                </a:cubicBezTo>
                <a:lnTo>
                  <a:pt x="1747171" y="149457"/>
                </a:lnTo>
                <a:cubicBezTo>
                  <a:pt x="1747171" y="142440"/>
                  <a:pt x="1744364" y="136125"/>
                  <a:pt x="1738751" y="130512"/>
                </a:cubicBezTo>
                <a:cubicBezTo>
                  <a:pt x="1733137" y="124898"/>
                  <a:pt x="1726822" y="122091"/>
                  <a:pt x="1719806" y="122091"/>
                </a:cubicBezTo>
                <a:close/>
                <a:moveTo>
                  <a:pt x="263128" y="0"/>
                </a:moveTo>
                <a:lnTo>
                  <a:pt x="1844002" y="0"/>
                </a:lnTo>
                <a:cubicBezTo>
                  <a:pt x="1851019" y="0"/>
                  <a:pt x="1856983" y="2807"/>
                  <a:pt x="1861895" y="8420"/>
                </a:cubicBezTo>
                <a:cubicBezTo>
                  <a:pt x="1866806" y="14034"/>
                  <a:pt x="1869262" y="20349"/>
                  <a:pt x="1869262" y="27365"/>
                </a:cubicBezTo>
                <a:lnTo>
                  <a:pt x="1869262" y="1050407"/>
                </a:lnTo>
                <a:cubicBezTo>
                  <a:pt x="1869262" y="1057424"/>
                  <a:pt x="1866806" y="1063739"/>
                  <a:pt x="1861895" y="1069353"/>
                </a:cubicBezTo>
                <a:cubicBezTo>
                  <a:pt x="1856983" y="1074966"/>
                  <a:pt x="1851019" y="1077773"/>
                  <a:pt x="1844002" y="1077773"/>
                </a:cubicBezTo>
                <a:lnTo>
                  <a:pt x="263128" y="1077773"/>
                </a:lnTo>
                <a:cubicBezTo>
                  <a:pt x="254708" y="1077773"/>
                  <a:pt x="248042" y="1074966"/>
                  <a:pt x="243131" y="1069353"/>
                </a:cubicBezTo>
                <a:cubicBezTo>
                  <a:pt x="238219" y="1063739"/>
                  <a:pt x="235763" y="1057424"/>
                  <a:pt x="235763" y="1050407"/>
                </a:cubicBezTo>
                <a:lnTo>
                  <a:pt x="235763" y="27365"/>
                </a:lnTo>
                <a:cubicBezTo>
                  <a:pt x="235763" y="20349"/>
                  <a:pt x="238219" y="14034"/>
                  <a:pt x="243131" y="8420"/>
                </a:cubicBezTo>
                <a:cubicBezTo>
                  <a:pt x="248042" y="2807"/>
                  <a:pt x="254708" y="0"/>
                  <a:pt x="26312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5E238FE-9280-489F-9131-C500BABAB47C}"/>
              </a:ext>
            </a:extLst>
          </p:cNvPr>
          <p:cNvSpPr/>
          <p:nvPr/>
        </p:nvSpPr>
        <p:spPr>
          <a:xfrm>
            <a:off x="5015772" y="2619850"/>
            <a:ext cx="2201124" cy="1307467"/>
          </a:xfrm>
          <a:custGeom>
            <a:avLst/>
            <a:gdLst>
              <a:gd name="connsiteX0" fmla="*/ 879901 w 2105025"/>
              <a:gd name="connsiteY0" fmla="*/ 1176709 h 1250385"/>
              <a:gd name="connsiteX1" fmla="*/ 879901 w 2105025"/>
              <a:gd name="connsiteY1" fmla="*/ 1197759 h 1250385"/>
              <a:gd name="connsiteX2" fmla="*/ 1225125 w 2105025"/>
              <a:gd name="connsiteY2" fmla="*/ 1197759 h 1250385"/>
              <a:gd name="connsiteX3" fmla="*/ 1225125 w 2105025"/>
              <a:gd name="connsiteY3" fmla="*/ 1176709 h 1250385"/>
              <a:gd name="connsiteX4" fmla="*/ 27365 w 2105025"/>
              <a:gd name="connsiteY4" fmla="*/ 1121978 h 1250385"/>
              <a:gd name="connsiteX5" fmla="*/ 2077660 w 2105025"/>
              <a:gd name="connsiteY5" fmla="*/ 1121978 h 1250385"/>
              <a:gd name="connsiteX6" fmla="*/ 2096605 w 2105025"/>
              <a:gd name="connsiteY6" fmla="*/ 1130398 h 1250385"/>
              <a:gd name="connsiteX7" fmla="*/ 2105025 w 2105025"/>
              <a:gd name="connsiteY7" fmla="*/ 1149344 h 1250385"/>
              <a:gd name="connsiteX8" fmla="*/ 2105025 w 2105025"/>
              <a:gd name="connsiteY8" fmla="*/ 1223020 h 1250385"/>
              <a:gd name="connsiteX9" fmla="*/ 2096605 w 2105025"/>
              <a:gd name="connsiteY9" fmla="*/ 1243017 h 1250385"/>
              <a:gd name="connsiteX10" fmla="*/ 2077660 w 2105025"/>
              <a:gd name="connsiteY10" fmla="*/ 1250385 h 1250385"/>
              <a:gd name="connsiteX11" fmla="*/ 27365 w 2105025"/>
              <a:gd name="connsiteY11" fmla="*/ 1250385 h 1250385"/>
              <a:gd name="connsiteX12" fmla="*/ 8420 w 2105025"/>
              <a:gd name="connsiteY12" fmla="*/ 1243017 h 1250385"/>
              <a:gd name="connsiteX13" fmla="*/ 0 w 2105025"/>
              <a:gd name="connsiteY13" fmla="*/ 1223020 h 1250385"/>
              <a:gd name="connsiteX14" fmla="*/ 0 w 2105025"/>
              <a:gd name="connsiteY14" fmla="*/ 1149344 h 1250385"/>
              <a:gd name="connsiteX15" fmla="*/ 8420 w 2105025"/>
              <a:gd name="connsiteY15" fmla="*/ 1130398 h 1250385"/>
              <a:gd name="connsiteX16" fmla="*/ 27365 w 2105025"/>
              <a:gd name="connsiteY16" fmla="*/ 1121978 h 1250385"/>
              <a:gd name="connsiteX17" fmla="*/ 385220 w 2105025"/>
              <a:gd name="connsiteY17" fmla="*/ 122091 h 1250385"/>
              <a:gd name="connsiteX18" fmla="*/ 366275 w 2105025"/>
              <a:gd name="connsiteY18" fmla="*/ 130512 h 1250385"/>
              <a:gd name="connsiteX19" fmla="*/ 357854 w 2105025"/>
              <a:gd name="connsiteY19" fmla="*/ 149457 h 1250385"/>
              <a:gd name="connsiteX20" fmla="*/ 357854 w 2105025"/>
              <a:gd name="connsiteY20" fmla="*/ 928316 h 1250385"/>
              <a:gd name="connsiteX21" fmla="*/ 366275 w 2105025"/>
              <a:gd name="connsiteY21" fmla="*/ 947261 h 1250385"/>
              <a:gd name="connsiteX22" fmla="*/ 385220 w 2105025"/>
              <a:gd name="connsiteY22" fmla="*/ 955681 h 1250385"/>
              <a:gd name="connsiteX23" fmla="*/ 1719806 w 2105025"/>
              <a:gd name="connsiteY23" fmla="*/ 955681 h 1250385"/>
              <a:gd name="connsiteX24" fmla="*/ 1738751 w 2105025"/>
              <a:gd name="connsiteY24" fmla="*/ 947261 h 1250385"/>
              <a:gd name="connsiteX25" fmla="*/ 1747171 w 2105025"/>
              <a:gd name="connsiteY25" fmla="*/ 928316 h 1250385"/>
              <a:gd name="connsiteX26" fmla="*/ 1747171 w 2105025"/>
              <a:gd name="connsiteY26" fmla="*/ 149457 h 1250385"/>
              <a:gd name="connsiteX27" fmla="*/ 1738751 w 2105025"/>
              <a:gd name="connsiteY27" fmla="*/ 130512 h 1250385"/>
              <a:gd name="connsiteX28" fmla="*/ 1719806 w 2105025"/>
              <a:gd name="connsiteY28" fmla="*/ 122091 h 1250385"/>
              <a:gd name="connsiteX29" fmla="*/ 263128 w 2105025"/>
              <a:gd name="connsiteY29" fmla="*/ 0 h 1250385"/>
              <a:gd name="connsiteX30" fmla="*/ 1844002 w 2105025"/>
              <a:gd name="connsiteY30" fmla="*/ 0 h 1250385"/>
              <a:gd name="connsiteX31" fmla="*/ 1861895 w 2105025"/>
              <a:gd name="connsiteY31" fmla="*/ 8420 h 1250385"/>
              <a:gd name="connsiteX32" fmla="*/ 1869262 w 2105025"/>
              <a:gd name="connsiteY32" fmla="*/ 27365 h 1250385"/>
              <a:gd name="connsiteX33" fmla="*/ 1869262 w 2105025"/>
              <a:gd name="connsiteY33" fmla="*/ 1050407 h 1250385"/>
              <a:gd name="connsiteX34" fmla="*/ 1861895 w 2105025"/>
              <a:gd name="connsiteY34" fmla="*/ 1069353 h 1250385"/>
              <a:gd name="connsiteX35" fmla="*/ 1844002 w 2105025"/>
              <a:gd name="connsiteY35" fmla="*/ 1077773 h 1250385"/>
              <a:gd name="connsiteX36" fmla="*/ 263128 w 2105025"/>
              <a:gd name="connsiteY36" fmla="*/ 1077773 h 1250385"/>
              <a:gd name="connsiteX37" fmla="*/ 243131 w 2105025"/>
              <a:gd name="connsiteY37" fmla="*/ 1069353 h 1250385"/>
              <a:gd name="connsiteX38" fmla="*/ 235763 w 2105025"/>
              <a:gd name="connsiteY38" fmla="*/ 1050407 h 1250385"/>
              <a:gd name="connsiteX39" fmla="*/ 235763 w 2105025"/>
              <a:gd name="connsiteY39" fmla="*/ 27365 h 1250385"/>
              <a:gd name="connsiteX40" fmla="*/ 243131 w 2105025"/>
              <a:gd name="connsiteY40" fmla="*/ 8420 h 1250385"/>
              <a:gd name="connsiteX41" fmla="*/ 263128 w 2105025"/>
              <a:gd name="connsiteY41" fmla="*/ 0 h 12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5025" h="1250385">
                <a:moveTo>
                  <a:pt x="879901" y="1176709"/>
                </a:moveTo>
                <a:lnTo>
                  <a:pt x="879901" y="1197759"/>
                </a:lnTo>
                <a:lnTo>
                  <a:pt x="1225125" y="1197759"/>
                </a:lnTo>
                <a:lnTo>
                  <a:pt x="1225125" y="1176709"/>
                </a:lnTo>
                <a:close/>
                <a:moveTo>
                  <a:pt x="27365" y="1121978"/>
                </a:moveTo>
                <a:lnTo>
                  <a:pt x="2077660" y="1121978"/>
                </a:lnTo>
                <a:cubicBezTo>
                  <a:pt x="2084677" y="1121978"/>
                  <a:pt x="2090992" y="1124785"/>
                  <a:pt x="2096605" y="1130398"/>
                </a:cubicBezTo>
                <a:cubicBezTo>
                  <a:pt x="2102219" y="1136012"/>
                  <a:pt x="2105025" y="1142327"/>
                  <a:pt x="2105025" y="1149344"/>
                </a:cubicBezTo>
                <a:lnTo>
                  <a:pt x="2105025" y="1223020"/>
                </a:lnTo>
                <a:cubicBezTo>
                  <a:pt x="2105025" y="1231440"/>
                  <a:pt x="2102219" y="1238106"/>
                  <a:pt x="2096605" y="1243017"/>
                </a:cubicBezTo>
                <a:cubicBezTo>
                  <a:pt x="2090992" y="1247929"/>
                  <a:pt x="2084677" y="1250385"/>
                  <a:pt x="2077660" y="1250385"/>
                </a:cubicBezTo>
                <a:lnTo>
                  <a:pt x="27365" y="1250385"/>
                </a:lnTo>
                <a:cubicBezTo>
                  <a:pt x="20349" y="1250385"/>
                  <a:pt x="14034" y="1247929"/>
                  <a:pt x="8420" y="1243017"/>
                </a:cubicBezTo>
                <a:cubicBezTo>
                  <a:pt x="2807" y="1238106"/>
                  <a:pt x="0" y="1231440"/>
                  <a:pt x="0" y="1223020"/>
                </a:cubicBezTo>
                <a:lnTo>
                  <a:pt x="0" y="1149344"/>
                </a:lnTo>
                <a:cubicBezTo>
                  <a:pt x="0" y="1142327"/>
                  <a:pt x="2807" y="1136012"/>
                  <a:pt x="8420" y="1130398"/>
                </a:cubicBezTo>
                <a:cubicBezTo>
                  <a:pt x="14034" y="1124785"/>
                  <a:pt x="20349" y="1121978"/>
                  <a:pt x="27365" y="1121978"/>
                </a:cubicBezTo>
                <a:close/>
                <a:moveTo>
                  <a:pt x="385220" y="122091"/>
                </a:moveTo>
                <a:cubicBezTo>
                  <a:pt x="378203" y="122091"/>
                  <a:pt x="371888" y="124898"/>
                  <a:pt x="366275" y="130512"/>
                </a:cubicBezTo>
                <a:cubicBezTo>
                  <a:pt x="360661" y="136125"/>
                  <a:pt x="357854" y="142440"/>
                  <a:pt x="357854" y="149457"/>
                </a:cubicBezTo>
                <a:lnTo>
                  <a:pt x="357854" y="928316"/>
                </a:lnTo>
                <a:cubicBezTo>
                  <a:pt x="357854" y="935333"/>
                  <a:pt x="360661" y="941648"/>
                  <a:pt x="366275" y="947261"/>
                </a:cubicBezTo>
                <a:cubicBezTo>
                  <a:pt x="371888" y="952875"/>
                  <a:pt x="378203" y="955681"/>
                  <a:pt x="385220" y="955681"/>
                </a:cubicBezTo>
                <a:lnTo>
                  <a:pt x="1719806" y="955681"/>
                </a:lnTo>
                <a:cubicBezTo>
                  <a:pt x="1726822" y="955681"/>
                  <a:pt x="1733137" y="952875"/>
                  <a:pt x="1738751" y="947261"/>
                </a:cubicBezTo>
                <a:cubicBezTo>
                  <a:pt x="1744364" y="941648"/>
                  <a:pt x="1747171" y="935333"/>
                  <a:pt x="1747171" y="928316"/>
                </a:cubicBezTo>
                <a:lnTo>
                  <a:pt x="1747171" y="149457"/>
                </a:lnTo>
                <a:cubicBezTo>
                  <a:pt x="1747171" y="142440"/>
                  <a:pt x="1744364" y="136125"/>
                  <a:pt x="1738751" y="130512"/>
                </a:cubicBezTo>
                <a:cubicBezTo>
                  <a:pt x="1733137" y="124898"/>
                  <a:pt x="1726822" y="122091"/>
                  <a:pt x="1719806" y="122091"/>
                </a:cubicBezTo>
                <a:close/>
                <a:moveTo>
                  <a:pt x="263128" y="0"/>
                </a:moveTo>
                <a:lnTo>
                  <a:pt x="1844002" y="0"/>
                </a:lnTo>
                <a:cubicBezTo>
                  <a:pt x="1851019" y="0"/>
                  <a:pt x="1856983" y="2807"/>
                  <a:pt x="1861895" y="8420"/>
                </a:cubicBezTo>
                <a:cubicBezTo>
                  <a:pt x="1866806" y="14034"/>
                  <a:pt x="1869262" y="20349"/>
                  <a:pt x="1869262" y="27365"/>
                </a:cubicBezTo>
                <a:lnTo>
                  <a:pt x="1869262" y="1050407"/>
                </a:lnTo>
                <a:cubicBezTo>
                  <a:pt x="1869262" y="1057424"/>
                  <a:pt x="1866806" y="1063739"/>
                  <a:pt x="1861895" y="1069353"/>
                </a:cubicBezTo>
                <a:cubicBezTo>
                  <a:pt x="1856983" y="1074966"/>
                  <a:pt x="1851019" y="1077773"/>
                  <a:pt x="1844002" y="1077773"/>
                </a:cubicBezTo>
                <a:lnTo>
                  <a:pt x="263128" y="1077773"/>
                </a:lnTo>
                <a:cubicBezTo>
                  <a:pt x="254708" y="1077773"/>
                  <a:pt x="248042" y="1074966"/>
                  <a:pt x="243131" y="1069353"/>
                </a:cubicBezTo>
                <a:cubicBezTo>
                  <a:pt x="238219" y="1063739"/>
                  <a:pt x="235763" y="1057424"/>
                  <a:pt x="235763" y="1050407"/>
                </a:cubicBezTo>
                <a:lnTo>
                  <a:pt x="235763" y="27365"/>
                </a:lnTo>
                <a:cubicBezTo>
                  <a:pt x="235763" y="20349"/>
                  <a:pt x="238219" y="14034"/>
                  <a:pt x="243131" y="8420"/>
                </a:cubicBezTo>
                <a:cubicBezTo>
                  <a:pt x="248042" y="2807"/>
                  <a:pt x="254708" y="0"/>
                  <a:pt x="263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FE009CC-16DE-4319-A599-2D1D0128A1F8}"/>
              </a:ext>
            </a:extLst>
          </p:cNvPr>
          <p:cNvSpPr/>
          <p:nvPr/>
        </p:nvSpPr>
        <p:spPr>
          <a:xfrm>
            <a:off x="7299862" y="2619850"/>
            <a:ext cx="2201124" cy="1307467"/>
          </a:xfrm>
          <a:custGeom>
            <a:avLst/>
            <a:gdLst>
              <a:gd name="connsiteX0" fmla="*/ 879901 w 2105025"/>
              <a:gd name="connsiteY0" fmla="*/ 1176709 h 1250385"/>
              <a:gd name="connsiteX1" fmla="*/ 879901 w 2105025"/>
              <a:gd name="connsiteY1" fmla="*/ 1197759 h 1250385"/>
              <a:gd name="connsiteX2" fmla="*/ 1225125 w 2105025"/>
              <a:gd name="connsiteY2" fmla="*/ 1197759 h 1250385"/>
              <a:gd name="connsiteX3" fmla="*/ 1225125 w 2105025"/>
              <a:gd name="connsiteY3" fmla="*/ 1176709 h 1250385"/>
              <a:gd name="connsiteX4" fmla="*/ 27365 w 2105025"/>
              <a:gd name="connsiteY4" fmla="*/ 1121978 h 1250385"/>
              <a:gd name="connsiteX5" fmla="*/ 2077660 w 2105025"/>
              <a:gd name="connsiteY5" fmla="*/ 1121978 h 1250385"/>
              <a:gd name="connsiteX6" fmla="*/ 2096605 w 2105025"/>
              <a:gd name="connsiteY6" fmla="*/ 1130398 h 1250385"/>
              <a:gd name="connsiteX7" fmla="*/ 2105025 w 2105025"/>
              <a:gd name="connsiteY7" fmla="*/ 1149344 h 1250385"/>
              <a:gd name="connsiteX8" fmla="*/ 2105025 w 2105025"/>
              <a:gd name="connsiteY8" fmla="*/ 1223020 h 1250385"/>
              <a:gd name="connsiteX9" fmla="*/ 2096605 w 2105025"/>
              <a:gd name="connsiteY9" fmla="*/ 1243017 h 1250385"/>
              <a:gd name="connsiteX10" fmla="*/ 2077660 w 2105025"/>
              <a:gd name="connsiteY10" fmla="*/ 1250385 h 1250385"/>
              <a:gd name="connsiteX11" fmla="*/ 27365 w 2105025"/>
              <a:gd name="connsiteY11" fmla="*/ 1250385 h 1250385"/>
              <a:gd name="connsiteX12" fmla="*/ 8420 w 2105025"/>
              <a:gd name="connsiteY12" fmla="*/ 1243017 h 1250385"/>
              <a:gd name="connsiteX13" fmla="*/ 0 w 2105025"/>
              <a:gd name="connsiteY13" fmla="*/ 1223020 h 1250385"/>
              <a:gd name="connsiteX14" fmla="*/ 0 w 2105025"/>
              <a:gd name="connsiteY14" fmla="*/ 1149344 h 1250385"/>
              <a:gd name="connsiteX15" fmla="*/ 8420 w 2105025"/>
              <a:gd name="connsiteY15" fmla="*/ 1130398 h 1250385"/>
              <a:gd name="connsiteX16" fmla="*/ 27365 w 2105025"/>
              <a:gd name="connsiteY16" fmla="*/ 1121978 h 1250385"/>
              <a:gd name="connsiteX17" fmla="*/ 385220 w 2105025"/>
              <a:gd name="connsiteY17" fmla="*/ 122091 h 1250385"/>
              <a:gd name="connsiteX18" fmla="*/ 366275 w 2105025"/>
              <a:gd name="connsiteY18" fmla="*/ 130512 h 1250385"/>
              <a:gd name="connsiteX19" fmla="*/ 357854 w 2105025"/>
              <a:gd name="connsiteY19" fmla="*/ 149457 h 1250385"/>
              <a:gd name="connsiteX20" fmla="*/ 357854 w 2105025"/>
              <a:gd name="connsiteY20" fmla="*/ 928316 h 1250385"/>
              <a:gd name="connsiteX21" fmla="*/ 366275 w 2105025"/>
              <a:gd name="connsiteY21" fmla="*/ 947261 h 1250385"/>
              <a:gd name="connsiteX22" fmla="*/ 385220 w 2105025"/>
              <a:gd name="connsiteY22" fmla="*/ 955681 h 1250385"/>
              <a:gd name="connsiteX23" fmla="*/ 1719806 w 2105025"/>
              <a:gd name="connsiteY23" fmla="*/ 955681 h 1250385"/>
              <a:gd name="connsiteX24" fmla="*/ 1738751 w 2105025"/>
              <a:gd name="connsiteY24" fmla="*/ 947261 h 1250385"/>
              <a:gd name="connsiteX25" fmla="*/ 1747171 w 2105025"/>
              <a:gd name="connsiteY25" fmla="*/ 928316 h 1250385"/>
              <a:gd name="connsiteX26" fmla="*/ 1747171 w 2105025"/>
              <a:gd name="connsiteY26" fmla="*/ 149457 h 1250385"/>
              <a:gd name="connsiteX27" fmla="*/ 1738751 w 2105025"/>
              <a:gd name="connsiteY27" fmla="*/ 130512 h 1250385"/>
              <a:gd name="connsiteX28" fmla="*/ 1719806 w 2105025"/>
              <a:gd name="connsiteY28" fmla="*/ 122091 h 1250385"/>
              <a:gd name="connsiteX29" fmla="*/ 263128 w 2105025"/>
              <a:gd name="connsiteY29" fmla="*/ 0 h 1250385"/>
              <a:gd name="connsiteX30" fmla="*/ 1844002 w 2105025"/>
              <a:gd name="connsiteY30" fmla="*/ 0 h 1250385"/>
              <a:gd name="connsiteX31" fmla="*/ 1861895 w 2105025"/>
              <a:gd name="connsiteY31" fmla="*/ 8420 h 1250385"/>
              <a:gd name="connsiteX32" fmla="*/ 1869262 w 2105025"/>
              <a:gd name="connsiteY32" fmla="*/ 27365 h 1250385"/>
              <a:gd name="connsiteX33" fmla="*/ 1869262 w 2105025"/>
              <a:gd name="connsiteY33" fmla="*/ 1050407 h 1250385"/>
              <a:gd name="connsiteX34" fmla="*/ 1861895 w 2105025"/>
              <a:gd name="connsiteY34" fmla="*/ 1069353 h 1250385"/>
              <a:gd name="connsiteX35" fmla="*/ 1844002 w 2105025"/>
              <a:gd name="connsiteY35" fmla="*/ 1077773 h 1250385"/>
              <a:gd name="connsiteX36" fmla="*/ 263128 w 2105025"/>
              <a:gd name="connsiteY36" fmla="*/ 1077773 h 1250385"/>
              <a:gd name="connsiteX37" fmla="*/ 243131 w 2105025"/>
              <a:gd name="connsiteY37" fmla="*/ 1069353 h 1250385"/>
              <a:gd name="connsiteX38" fmla="*/ 235763 w 2105025"/>
              <a:gd name="connsiteY38" fmla="*/ 1050407 h 1250385"/>
              <a:gd name="connsiteX39" fmla="*/ 235763 w 2105025"/>
              <a:gd name="connsiteY39" fmla="*/ 27365 h 1250385"/>
              <a:gd name="connsiteX40" fmla="*/ 243131 w 2105025"/>
              <a:gd name="connsiteY40" fmla="*/ 8420 h 1250385"/>
              <a:gd name="connsiteX41" fmla="*/ 263128 w 2105025"/>
              <a:gd name="connsiteY41" fmla="*/ 0 h 12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5025" h="1250385">
                <a:moveTo>
                  <a:pt x="879901" y="1176709"/>
                </a:moveTo>
                <a:lnTo>
                  <a:pt x="879901" y="1197759"/>
                </a:lnTo>
                <a:lnTo>
                  <a:pt x="1225125" y="1197759"/>
                </a:lnTo>
                <a:lnTo>
                  <a:pt x="1225125" y="1176709"/>
                </a:lnTo>
                <a:close/>
                <a:moveTo>
                  <a:pt x="27365" y="1121978"/>
                </a:moveTo>
                <a:lnTo>
                  <a:pt x="2077660" y="1121978"/>
                </a:lnTo>
                <a:cubicBezTo>
                  <a:pt x="2084677" y="1121978"/>
                  <a:pt x="2090992" y="1124785"/>
                  <a:pt x="2096605" y="1130398"/>
                </a:cubicBezTo>
                <a:cubicBezTo>
                  <a:pt x="2102219" y="1136012"/>
                  <a:pt x="2105025" y="1142327"/>
                  <a:pt x="2105025" y="1149344"/>
                </a:cubicBezTo>
                <a:lnTo>
                  <a:pt x="2105025" y="1223020"/>
                </a:lnTo>
                <a:cubicBezTo>
                  <a:pt x="2105025" y="1231440"/>
                  <a:pt x="2102219" y="1238106"/>
                  <a:pt x="2096605" y="1243017"/>
                </a:cubicBezTo>
                <a:cubicBezTo>
                  <a:pt x="2090992" y="1247929"/>
                  <a:pt x="2084677" y="1250385"/>
                  <a:pt x="2077660" y="1250385"/>
                </a:cubicBezTo>
                <a:lnTo>
                  <a:pt x="27365" y="1250385"/>
                </a:lnTo>
                <a:cubicBezTo>
                  <a:pt x="20349" y="1250385"/>
                  <a:pt x="14034" y="1247929"/>
                  <a:pt x="8420" y="1243017"/>
                </a:cubicBezTo>
                <a:cubicBezTo>
                  <a:pt x="2807" y="1238106"/>
                  <a:pt x="0" y="1231440"/>
                  <a:pt x="0" y="1223020"/>
                </a:cubicBezTo>
                <a:lnTo>
                  <a:pt x="0" y="1149344"/>
                </a:lnTo>
                <a:cubicBezTo>
                  <a:pt x="0" y="1142327"/>
                  <a:pt x="2807" y="1136012"/>
                  <a:pt x="8420" y="1130398"/>
                </a:cubicBezTo>
                <a:cubicBezTo>
                  <a:pt x="14034" y="1124785"/>
                  <a:pt x="20349" y="1121978"/>
                  <a:pt x="27365" y="1121978"/>
                </a:cubicBezTo>
                <a:close/>
                <a:moveTo>
                  <a:pt x="385220" y="122091"/>
                </a:moveTo>
                <a:cubicBezTo>
                  <a:pt x="378203" y="122091"/>
                  <a:pt x="371888" y="124898"/>
                  <a:pt x="366275" y="130512"/>
                </a:cubicBezTo>
                <a:cubicBezTo>
                  <a:pt x="360661" y="136125"/>
                  <a:pt x="357854" y="142440"/>
                  <a:pt x="357854" y="149457"/>
                </a:cubicBezTo>
                <a:lnTo>
                  <a:pt x="357854" y="928316"/>
                </a:lnTo>
                <a:cubicBezTo>
                  <a:pt x="357854" y="935333"/>
                  <a:pt x="360661" y="941648"/>
                  <a:pt x="366275" y="947261"/>
                </a:cubicBezTo>
                <a:cubicBezTo>
                  <a:pt x="371888" y="952875"/>
                  <a:pt x="378203" y="955681"/>
                  <a:pt x="385220" y="955681"/>
                </a:cubicBezTo>
                <a:lnTo>
                  <a:pt x="1719806" y="955681"/>
                </a:lnTo>
                <a:cubicBezTo>
                  <a:pt x="1726822" y="955681"/>
                  <a:pt x="1733137" y="952875"/>
                  <a:pt x="1738751" y="947261"/>
                </a:cubicBezTo>
                <a:cubicBezTo>
                  <a:pt x="1744364" y="941648"/>
                  <a:pt x="1747171" y="935333"/>
                  <a:pt x="1747171" y="928316"/>
                </a:cubicBezTo>
                <a:lnTo>
                  <a:pt x="1747171" y="149457"/>
                </a:lnTo>
                <a:cubicBezTo>
                  <a:pt x="1747171" y="142440"/>
                  <a:pt x="1744364" y="136125"/>
                  <a:pt x="1738751" y="130512"/>
                </a:cubicBezTo>
                <a:cubicBezTo>
                  <a:pt x="1733137" y="124898"/>
                  <a:pt x="1726822" y="122091"/>
                  <a:pt x="1719806" y="122091"/>
                </a:cubicBezTo>
                <a:close/>
                <a:moveTo>
                  <a:pt x="263128" y="0"/>
                </a:moveTo>
                <a:lnTo>
                  <a:pt x="1844002" y="0"/>
                </a:lnTo>
                <a:cubicBezTo>
                  <a:pt x="1851019" y="0"/>
                  <a:pt x="1856983" y="2807"/>
                  <a:pt x="1861895" y="8420"/>
                </a:cubicBezTo>
                <a:cubicBezTo>
                  <a:pt x="1866806" y="14034"/>
                  <a:pt x="1869262" y="20349"/>
                  <a:pt x="1869262" y="27365"/>
                </a:cubicBezTo>
                <a:lnTo>
                  <a:pt x="1869262" y="1050407"/>
                </a:lnTo>
                <a:cubicBezTo>
                  <a:pt x="1869262" y="1057424"/>
                  <a:pt x="1866806" y="1063739"/>
                  <a:pt x="1861895" y="1069353"/>
                </a:cubicBezTo>
                <a:cubicBezTo>
                  <a:pt x="1856983" y="1074966"/>
                  <a:pt x="1851019" y="1077773"/>
                  <a:pt x="1844002" y="1077773"/>
                </a:cubicBezTo>
                <a:lnTo>
                  <a:pt x="263128" y="1077773"/>
                </a:lnTo>
                <a:cubicBezTo>
                  <a:pt x="254708" y="1077773"/>
                  <a:pt x="248042" y="1074966"/>
                  <a:pt x="243131" y="1069353"/>
                </a:cubicBezTo>
                <a:cubicBezTo>
                  <a:pt x="238219" y="1063739"/>
                  <a:pt x="235763" y="1057424"/>
                  <a:pt x="235763" y="1050407"/>
                </a:cubicBezTo>
                <a:lnTo>
                  <a:pt x="235763" y="27365"/>
                </a:lnTo>
                <a:cubicBezTo>
                  <a:pt x="235763" y="20349"/>
                  <a:pt x="238219" y="14034"/>
                  <a:pt x="243131" y="8420"/>
                </a:cubicBezTo>
                <a:cubicBezTo>
                  <a:pt x="248042" y="2807"/>
                  <a:pt x="254708" y="0"/>
                  <a:pt x="2631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A8FDC69-5890-43C6-B6B0-AA43078F6424}"/>
              </a:ext>
            </a:extLst>
          </p:cNvPr>
          <p:cNvSpPr/>
          <p:nvPr/>
        </p:nvSpPr>
        <p:spPr>
          <a:xfrm>
            <a:off x="9581573" y="2619850"/>
            <a:ext cx="2201124" cy="1307467"/>
          </a:xfrm>
          <a:custGeom>
            <a:avLst/>
            <a:gdLst>
              <a:gd name="connsiteX0" fmla="*/ 879901 w 2105025"/>
              <a:gd name="connsiteY0" fmla="*/ 1176709 h 1250385"/>
              <a:gd name="connsiteX1" fmla="*/ 879901 w 2105025"/>
              <a:gd name="connsiteY1" fmla="*/ 1197759 h 1250385"/>
              <a:gd name="connsiteX2" fmla="*/ 1225125 w 2105025"/>
              <a:gd name="connsiteY2" fmla="*/ 1197759 h 1250385"/>
              <a:gd name="connsiteX3" fmla="*/ 1225125 w 2105025"/>
              <a:gd name="connsiteY3" fmla="*/ 1176709 h 1250385"/>
              <a:gd name="connsiteX4" fmla="*/ 27365 w 2105025"/>
              <a:gd name="connsiteY4" fmla="*/ 1121978 h 1250385"/>
              <a:gd name="connsiteX5" fmla="*/ 2077660 w 2105025"/>
              <a:gd name="connsiteY5" fmla="*/ 1121978 h 1250385"/>
              <a:gd name="connsiteX6" fmla="*/ 2096605 w 2105025"/>
              <a:gd name="connsiteY6" fmla="*/ 1130398 h 1250385"/>
              <a:gd name="connsiteX7" fmla="*/ 2105025 w 2105025"/>
              <a:gd name="connsiteY7" fmla="*/ 1149344 h 1250385"/>
              <a:gd name="connsiteX8" fmla="*/ 2105025 w 2105025"/>
              <a:gd name="connsiteY8" fmla="*/ 1223020 h 1250385"/>
              <a:gd name="connsiteX9" fmla="*/ 2096605 w 2105025"/>
              <a:gd name="connsiteY9" fmla="*/ 1243017 h 1250385"/>
              <a:gd name="connsiteX10" fmla="*/ 2077660 w 2105025"/>
              <a:gd name="connsiteY10" fmla="*/ 1250385 h 1250385"/>
              <a:gd name="connsiteX11" fmla="*/ 27365 w 2105025"/>
              <a:gd name="connsiteY11" fmla="*/ 1250385 h 1250385"/>
              <a:gd name="connsiteX12" fmla="*/ 8420 w 2105025"/>
              <a:gd name="connsiteY12" fmla="*/ 1243017 h 1250385"/>
              <a:gd name="connsiteX13" fmla="*/ 0 w 2105025"/>
              <a:gd name="connsiteY13" fmla="*/ 1223020 h 1250385"/>
              <a:gd name="connsiteX14" fmla="*/ 0 w 2105025"/>
              <a:gd name="connsiteY14" fmla="*/ 1149344 h 1250385"/>
              <a:gd name="connsiteX15" fmla="*/ 8420 w 2105025"/>
              <a:gd name="connsiteY15" fmla="*/ 1130398 h 1250385"/>
              <a:gd name="connsiteX16" fmla="*/ 27365 w 2105025"/>
              <a:gd name="connsiteY16" fmla="*/ 1121978 h 1250385"/>
              <a:gd name="connsiteX17" fmla="*/ 385220 w 2105025"/>
              <a:gd name="connsiteY17" fmla="*/ 122091 h 1250385"/>
              <a:gd name="connsiteX18" fmla="*/ 366275 w 2105025"/>
              <a:gd name="connsiteY18" fmla="*/ 130512 h 1250385"/>
              <a:gd name="connsiteX19" fmla="*/ 357854 w 2105025"/>
              <a:gd name="connsiteY19" fmla="*/ 149457 h 1250385"/>
              <a:gd name="connsiteX20" fmla="*/ 357854 w 2105025"/>
              <a:gd name="connsiteY20" fmla="*/ 928316 h 1250385"/>
              <a:gd name="connsiteX21" fmla="*/ 366275 w 2105025"/>
              <a:gd name="connsiteY21" fmla="*/ 947261 h 1250385"/>
              <a:gd name="connsiteX22" fmla="*/ 385220 w 2105025"/>
              <a:gd name="connsiteY22" fmla="*/ 955681 h 1250385"/>
              <a:gd name="connsiteX23" fmla="*/ 1719806 w 2105025"/>
              <a:gd name="connsiteY23" fmla="*/ 955681 h 1250385"/>
              <a:gd name="connsiteX24" fmla="*/ 1738751 w 2105025"/>
              <a:gd name="connsiteY24" fmla="*/ 947261 h 1250385"/>
              <a:gd name="connsiteX25" fmla="*/ 1747171 w 2105025"/>
              <a:gd name="connsiteY25" fmla="*/ 928316 h 1250385"/>
              <a:gd name="connsiteX26" fmla="*/ 1747171 w 2105025"/>
              <a:gd name="connsiteY26" fmla="*/ 149457 h 1250385"/>
              <a:gd name="connsiteX27" fmla="*/ 1738751 w 2105025"/>
              <a:gd name="connsiteY27" fmla="*/ 130512 h 1250385"/>
              <a:gd name="connsiteX28" fmla="*/ 1719806 w 2105025"/>
              <a:gd name="connsiteY28" fmla="*/ 122091 h 1250385"/>
              <a:gd name="connsiteX29" fmla="*/ 263128 w 2105025"/>
              <a:gd name="connsiteY29" fmla="*/ 0 h 1250385"/>
              <a:gd name="connsiteX30" fmla="*/ 1844002 w 2105025"/>
              <a:gd name="connsiteY30" fmla="*/ 0 h 1250385"/>
              <a:gd name="connsiteX31" fmla="*/ 1861895 w 2105025"/>
              <a:gd name="connsiteY31" fmla="*/ 8420 h 1250385"/>
              <a:gd name="connsiteX32" fmla="*/ 1869262 w 2105025"/>
              <a:gd name="connsiteY32" fmla="*/ 27365 h 1250385"/>
              <a:gd name="connsiteX33" fmla="*/ 1869262 w 2105025"/>
              <a:gd name="connsiteY33" fmla="*/ 1050407 h 1250385"/>
              <a:gd name="connsiteX34" fmla="*/ 1861895 w 2105025"/>
              <a:gd name="connsiteY34" fmla="*/ 1069353 h 1250385"/>
              <a:gd name="connsiteX35" fmla="*/ 1844002 w 2105025"/>
              <a:gd name="connsiteY35" fmla="*/ 1077773 h 1250385"/>
              <a:gd name="connsiteX36" fmla="*/ 263128 w 2105025"/>
              <a:gd name="connsiteY36" fmla="*/ 1077773 h 1250385"/>
              <a:gd name="connsiteX37" fmla="*/ 243131 w 2105025"/>
              <a:gd name="connsiteY37" fmla="*/ 1069353 h 1250385"/>
              <a:gd name="connsiteX38" fmla="*/ 235763 w 2105025"/>
              <a:gd name="connsiteY38" fmla="*/ 1050407 h 1250385"/>
              <a:gd name="connsiteX39" fmla="*/ 235763 w 2105025"/>
              <a:gd name="connsiteY39" fmla="*/ 27365 h 1250385"/>
              <a:gd name="connsiteX40" fmla="*/ 243131 w 2105025"/>
              <a:gd name="connsiteY40" fmla="*/ 8420 h 1250385"/>
              <a:gd name="connsiteX41" fmla="*/ 263128 w 2105025"/>
              <a:gd name="connsiteY41" fmla="*/ 0 h 12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5025" h="1250385">
                <a:moveTo>
                  <a:pt x="879901" y="1176709"/>
                </a:moveTo>
                <a:lnTo>
                  <a:pt x="879901" y="1197759"/>
                </a:lnTo>
                <a:lnTo>
                  <a:pt x="1225125" y="1197759"/>
                </a:lnTo>
                <a:lnTo>
                  <a:pt x="1225125" y="1176709"/>
                </a:lnTo>
                <a:close/>
                <a:moveTo>
                  <a:pt x="27365" y="1121978"/>
                </a:moveTo>
                <a:lnTo>
                  <a:pt x="2077660" y="1121978"/>
                </a:lnTo>
                <a:cubicBezTo>
                  <a:pt x="2084677" y="1121978"/>
                  <a:pt x="2090992" y="1124785"/>
                  <a:pt x="2096605" y="1130398"/>
                </a:cubicBezTo>
                <a:cubicBezTo>
                  <a:pt x="2102219" y="1136012"/>
                  <a:pt x="2105025" y="1142327"/>
                  <a:pt x="2105025" y="1149344"/>
                </a:cubicBezTo>
                <a:lnTo>
                  <a:pt x="2105025" y="1223020"/>
                </a:lnTo>
                <a:cubicBezTo>
                  <a:pt x="2105025" y="1231440"/>
                  <a:pt x="2102219" y="1238106"/>
                  <a:pt x="2096605" y="1243017"/>
                </a:cubicBezTo>
                <a:cubicBezTo>
                  <a:pt x="2090992" y="1247929"/>
                  <a:pt x="2084677" y="1250385"/>
                  <a:pt x="2077660" y="1250385"/>
                </a:cubicBezTo>
                <a:lnTo>
                  <a:pt x="27365" y="1250385"/>
                </a:lnTo>
                <a:cubicBezTo>
                  <a:pt x="20349" y="1250385"/>
                  <a:pt x="14034" y="1247929"/>
                  <a:pt x="8420" y="1243017"/>
                </a:cubicBezTo>
                <a:cubicBezTo>
                  <a:pt x="2807" y="1238106"/>
                  <a:pt x="0" y="1231440"/>
                  <a:pt x="0" y="1223020"/>
                </a:cubicBezTo>
                <a:lnTo>
                  <a:pt x="0" y="1149344"/>
                </a:lnTo>
                <a:cubicBezTo>
                  <a:pt x="0" y="1142327"/>
                  <a:pt x="2807" y="1136012"/>
                  <a:pt x="8420" y="1130398"/>
                </a:cubicBezTo>
                <a:cubicBezTo>
                  <a:pt x="14034" y="1124785"/>
                  <a:pt x="20349" y="1121978"/>
                  <a:pt x="27365" y="1121978"/>
                </a:cubicBezTo>
                <a:close/>
                <a:moveTo>
                  <a:pt x="385220" y="122091"/>
                </a:moveTo>
                <a:cubicBezTo>
                  <a:pt x="378203" y="122091"/>
                  <a:pt x="371888" y="124898"/>
                  <a:pt x="366275" y="130512"/>
                </a:cubicBezTo>
                <a:cubicBezTo>
                  <a:pt x="360661" y="136125"/>
                  <a:pt x="357854" y="142440"/>
                  <a:pt x="357854" y="149457"/>
                </a:cubicBezTo>
                <a:lnTo>
                  <a:pt x="357854" y="928316"/>
                </a:lnTo>
                <a:cubicBezTo>
                  <a:pt x="357854" y="935333"/>
                  <a:pt x="360661" y="941648"/>
                  <a:pt x="366275" y="947261"/>
                </a:cubicBezTo>
                <a:cubicBezTo>
                  <a:pt x="371888" y="952875"/>
                  <a:pt x="378203" y="955681"/>
                  <a:pt x="385220" y="955681"/>
                </a:cubicBezTo>
                <a:lnTo>
                  <a:pt x="1719806" y="955681"/>
                </a:lnTo>
                <a:cubicBezTo>
                  <a:pt x="1726822" y="955681"/>
                  <a:pt x="1733137" y="952875"/>
                  <a:pt x="1738751" y="947261"/>
                </a:cubicBezTo>
                <a:cubicBezTo>
                  <a:pt x="1744364" y="941648"/>
                  <a:pt x="1747171" y="935333"/>
                  <a:pt x="1747171" y="928316"/>
                </a:cubicBezTo>
                <a:lnTo>
                  <a:pt x="1747171" y="149457"/>
                </a:lnTo>
                <a:cubicBezTo>
                  <a:pt x="1747171" y="142440"/>
                  <a:pt x="1744364" y="136125"/>
                  <a:pt x="1738751" y="130512"/>
                </a:cubicBezTo>
                <a:cubicBezTo>
                  <a:pt x="1733137" y="124898"/>
                  <a:pt x="1726822" y="122091"/>
                  <a:pt x="1719806" y="122091"/>
                </a:cubicBezTo>
                <a:close/>
                <a:moveTo>
                  <a:pt x="263128" y="0"/>
                </a:moveTo>
                <a:lnTo>
                  <a:pt x="1844002" y="0"/>
                </a:lnTo>
                <a:cubicBezTo>
                  <a:pt x="1851019" y="0"/>
                  <a:pt x="1856983" y="2807"/>
                  <a:pt x="1861895" y="8420"/>
                </a:cubicBezTo>
                <a:cubicBezTo>
                  <a:pt x="1866806" y="14034"/>
                  <a:pt x="1869262" y="20349"/>
                  <a:pt x="1869262" y="27365"/>
                </a:cubicBezTo>
                <a:lnTo>
                  <a:pt x="1869262" y="1050407"/>
                </a:lnTo>
                <a:cubicBezTo>
                  <a:pt x="1869262" y="1057424"/>
                  <a:pt x="1866806" y="1063739"/>
                  <a:pt x="1861895" y="1069353"/>
                </a:cubicBezTo>
                <a:cubicBezTo>
                  <a:pt x="1856983" y="1074966"/>
                  <a:pt x="1851019" y="1077773"/>
                  <a:pt x="1844002" y="1077773"/>
                </a:cubicBezTo>
                <a:lnTo>
                  <a:pt x="263128" y="1077773"/>
                </a:lnTo>
                <a:cubicBezTo>
                  <a:pt x="254708" y="1077773"/>
                  <a:pt x="248042" y="1074966"/>
                  <a:pt x="243131" y="1069353"/>
                </a:cubicBezTo>
                <a:cubicBezTo>
                  <a:pt x="238219" y="1063739"/>
                  <a:pt x="235763" y="1057424"/>
                  <a:pt x="235763" y="1050407"/>
                </a:cubicBezTo>
                <a:lnTo>
                  <a:pt x="235763" y="27365"/>
                </a:lnTo>
                <a:cubicBezTo>
                  <a:pt x="235763" y="20349"/>
                  <a:pt x="238219" y="14034"/>
                  <a:pt x="243131" y="8420"/>
                </a:cubicBezTo>
                <a:cubicBezTo>
                  <a:pt x="248042" y="2807"/>
                  <a:pt x="254708" y="0"/>
                  <a:pt x="26312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2B27C35B-B4BF-43DE-97A3-C69E3496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15" y="1301364"/>
            <a:ext cx="11351582" cy="742458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F14A4A7A-7897-4E33-96C2-27CAE2AD1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115" y="4248228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DAEB8BAF-AE9D-4BEF-B1C1-2B4AB93D71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7043" y="4248228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0DE4D65B-E58F-4E7C-A516-B02E04BE2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5438" y="4248228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F7A3DE7C-2B2F-4CCC-8801-F2D5EA58F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99862" y="4248228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xmlns="" id="{03EB5554-E911-4D6B-B867-296DB6ED9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4286" y="4248228"/>
            <a:ext cx="2201124" cy="1279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xmlns="" id="{5238E7BC-CB8B-4944-95C8-222C48310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007" y="2935898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40000"/>
                    <a:lumOff val="6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xmlns="" id="{8BDE9047-7500-42D0-AA74-3D12D7B571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9935" y="2899474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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xmlns="" id="{4539CB90-1C27-46BC-9413-73EBB20EA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8664" y="2935898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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xmlns="" id="{ACF20877-BD9F-4CEC-AC3B-6E45015D4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2754" y="2907839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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xmlns="" id="{15426619-BB77-40F5-9B41-5F3632D9B9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7178" y="2907839"/>
            <a:ext cx="615340" cy="493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</a:t>
            </a:r>
          </a:p>
        </p:txBody>
      </p:sp>
    </p:spTree>
    <p:extLst>
      <p:ext uri="{BB962C8B-B14F-4D97-AF65-F5344CB8AC3E}">
        <p14:creationId xmlns:p14="http://schemas.microsoft.com/office/powerpoint/2010/main" val="38801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/>
      <p:bldP spid="12" grpId="0" build="p"/>
      <p:bldP spid="13" grpId="0" build="p"/>
      <p:bldP spid="14" grpId="0" build="p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/>
      <p:bldP spid="17" grpId="0" build="p"/>
      <p:bldP spid="18" grpId="0" build="p"/>
      <p:bldP spid="19" grpId="0" build="p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FA9288A-8637-46D9-BAE4-5CFB37D08151}"/>
              </a:ext>
            </a:extLst>
          </p:cNvPr>
          <p:cNvSpPr/>
          <p:nvPr userDrawn="1"/>
        </p:nvSpPr>
        <p:spPr>
          <a:xfrm>
            <a:off x="0" y="3304114"/>
            <a:ext cx="12192000" cy="3553887"/>
          </a:xfrm>
          <a:custGeom>
            <a:avLst/>
            <a:gdLst>
              <a:gd name="connsiteX0" fmla="*/ 4555960 w 12192000"/>
              <a:gd name="connsiteY0" fmla="*/ 561 h 3553887"/>
              <a:gd name="connsiteX1" fmla="*/ 5582655 w 12192000"/>
              <a:gd name="connsiteY1" fmla="*/ 1027255 h 3553887"/>
              <a:gd name="connsiteX2" fmla="*/ 6079959 w 12192000"/>
              <a:gd name="connsiteY2" fmla="*/ 690371 h 3553887"/>
              <a:gd name="connsiteX3" fmla="*/ 7202907 w 12192000"/>
              <a:gd name="connsiteY3" fmla="*/ 1235803 h 3553887"/>
              <a:gd name="connsiteX4" fmla="*/ 8245642 w 12192000"/>
              <a:gd name="connsiteY4" fmla="*/ 16603 h 3553887"/>
              <a:gd name="connsiteX5" fmla="*/ 9480884 w 12192000"/>
              <a:gd name="connsiteY5" fmla="*/ 931003 h 3553887"/>
              <a:gd name="connsiteX6" fmla="*/ 11020926 w 12192000"/>
              <a:gd name="connsiteY6" fmla="*/ 160982 h 3553887"/>
              <a:gd name="connsiteX7" fmla="*/ 11742821 w 12192000"/>
              <a:gd name="connsiteY7" fmla="*/ 754540 h 3553887"/>
              <a:gd name="connsiteX8" fmla="*/ 12124523 w 12192000"/>
              <a:gd name="connsiteY8" fmla="*/ 250157 h 3553887"/>
              <a:gd name="connsiteX9" fmla="*/ 12192000 w 12192000"/>
              <a:gd name="connsiteY9" fmla="*/ 130983 h 3553887"/>
              <a:gd name="connsiteX10" fmla="*/ 12192000 w 12192000"/>
              <a:gd name="connsiteY10" fmla="*/ 3553887 h 3553887"/>
              <a:gd name="connsiteX11" fmla="*/ 0 w 12192000"/>
              <a:gd name="connsiteY11" fmla="*/ 3553887 h 3553887"/>
              <a:gd name="connsiteX12" fmla="*/ 0 w 12192000"/>
              <a:gd name="connsiteY12" fmla="*/ 382564 h 3553887"/>
              <a:gd name="connsiteX13" fmla="*/ 41180 w 12192000"/>
              <a:gd name="connsiteY13" fmla="*/ 354874 h 3553887"/>
              <a:gd name="connsiteX14" fmla="*/ 352926 w 12192000"/>
              <a:gd name="connsiteY14" fmla="*/ 209108 h 3553887"/>
              <a:gd name="connsiteX15" fmla="*/ 1812758 w 12192000"/>
              <a:gd name="connsiteY15" fmla="*/ 1059340 h 3553887"/>
              <a:gd name="connsiteX16" fmla="*/ 2598821 w 12192000"/>
              <a:gd name="connsiteY16" fmla="*/ 626203 h 3553887"/>
              <a:gd name="connsiteX17" fmla="*/ 3368843 w 12192000"/>
              <a:gd name="connsiteY17" fmla="*/ 1187676 h 3553887"/>
              <a:gd name="connsiteX18" fmla="*/ 4555960 w 12192000"/>
              <a:gd name="connsiteY18" fmla="*/ 561 h 355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3553887">
                <a:moveTo>
                  <a:pt x="4555960" y="561"/>
                </a:moveTo>
                <a:cubicBezTo>
                  <a:pt x="4924929" y="-26176"/>
                  <a:pt x="5328654" y="912287"/>
                  <a:pt x="5582655" y="1027255"/>
                </a:cubicBezTo>
                <a:cubicBezTo>
                  <a:pt x="5836654" y="1142223"/>
                  <a:pt x="5809916" y="655613"/>
                  <a:pt x="6079959" y="690371"/>
                </a:cubicBezTo>
                <a:cubicBezTo>
                  <a:pt x="6350000" y="725129"/>
                  <a:pt x="6841960" y="1348098"/>
                  <a:pt x="7202907" y="1235803"/>
                </a:cubicBezTo>
                <a:cubicBezTo>
                  <a:pt x="7563852" y="1123508"/>
                  <a:pt x="7865980" y="67403"/>
                  <a:pt x="8245642" y="16603"/>
                </a:cubicBezTo>
                <a:cubicBezTo>
                  <a:pt x="8625305" y="-34197"/>
                  <a:pt x="9018337" y="906940"/>
                  <a:pt x="9480884" y="931003"/>
                </a:cubicBezTo>
                <a:cubicBezTo>
                  <a:pt x="9943431" y="955066"/>
                  <a:pt x="10643937" y="190392"/>
                  <a:pt x="11020926" y="160982"/>
                </a:cubicBezTo>
                <a:cubicBezTo>
                  <a:pt x="11397915" y="131572"/>
                  <a:pt x="11435347" y="880203"/>
                  <a:pt x="11742821" y="754540"/>
                </a:cubicBezTo>
                <a:cubicBezTo>
                  <a:pt x="11843711" y="713307"/>
                  <a:pt x="11980296" y="500219"/>
                  <a:pt x="12124523" y="250157"/>
                </a:cubicBezTo>
                <a:lnTo>
                  <a:pt x="12192000" y="130983"/>
                </a:lnTo>
                <a:lnTo>
                  <a:pt x="12192000" y="3553887"/>
                </a:lnTo>
                <a:lnTo>
                  <a:pt x="0" y="3553887"/>
                </a:lnTo>
                <a:lnTo>
                  <a:pt x="0" y="382564"/>
                </a:lnTo>
                <a:lnTo>
                  <a:pt x="41180" y="354874"/>
                </a:lnTo>
                <a:cubicBezTo>
                  <a:pt x="153027" y="284807"/>
                  <a:pt x="259180" y="234174"/>
                  <a:pt x="352926" y="209108"/>
                </a:cubicBezTo>
                <a:cubicBezTo>
                  <a:pt x="852905" y="75424"/>
                  <a:pt x="1438442" y="989824"/>
                  <a:pt x="1812758" y="1059340"/>
                </a:cubicBezTo>
                <a:cubicBezTo>
                  <a:pt x="2187074" y="1128856"/>
                  <a:pt x="2339474" y="604814"/>
                  <a:pt x="2598821" y="626203"/>
                </a:cubicBezTo>
                <a:cubicBezTo>
                  <a:pt x="2858168" y="647592"/>
                  <a:pt x="3042653" y="1291950"/>
                  <a:pt x="3368843" y="1187676"/>
                </a:cubicBezTo>
                <a:cubicBezTo>
                  <a:pt x="3695031" y="1083402"/>
                  <a:pt x="4186990" y="27298"/>
                  <a:pt x="4555960" y="5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B6494A4D-BF68-4510-896A-2A09D6FEA75C}"/>
              </a:ext>
            </a:extLst>
          </p:cNvPr>
          <p:cNvSpPr/>
          <p:nvPr userDrawn="1"/>
        </p:nvSpPr>
        <p:spPr>
          <a:xfrm>
            <a:off x="6199660" y="2789730"/>
            <a:ext cx="2210937" cy="2239599"/>
          </a:xfrm>
          <a:custGeom>
            <a:avLst/>
            <a:gdLst>
              <a:gd name="connsiteX0" fmla="*/ 0 w 2210937"/>
              <a:gd name="connsiteY0" fmla="*/ 0 h 2239599"/>
              <a:gd name="connsiteX1" fmla="*/ 2210937 w 2210937"/>
              <a:gd name="connsiteY1" fmla="*/ 0 h 2239599"/>
              <a:gd name="connsiteX2" fmla="*/ 2210937 w 2210937"/>
              <a:gd name="connsiteY2" fmla="*/ 2239599 h 2239599"/>
              <a:gd name="connsiteX3" fmla="*/ 0 w 2210937"/>
              <a:gd name="connsiteY3" fmla="*/ 2239599 h 2239599"/>
              <a:gd name="connsiteX4" fmla="*/ 0 w 2210937"/>
              <a:gd name="connsiteY4" fmla="*/ 0 h 223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239599">
                <a:moveTo>
                  <a:pt x="0" y="0"/>
                </a:moveTo>
                <a:lnTo>
                  <a:pt x="2210937" y="0"/>
                </a:lnTo>
                <a:lnTo>
                  <a:pt x="2210937" y="2239599"/>
                </a:lnTo>
                <a:lnTo>
                  <a:pt x="0" y="2239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1E4E40DE-4582-4327-A949-14BD0B427949}"/>
              </a:ext>
            </a:extLst>
          </p:cNvPr>
          <p:cNvSpPr/>
          <p:nvPr userDrawn="1"/>
        </p:nvSpPr>
        <p:spPr>
          <a:xfrm>
            <a:off x="1245553" y="2789742"/>
            <a:ext cx="2210937" cy="2239587"/>
          </a:xfrm>
          <a:custGeom>
            <a:avLst/>
            <a:gdLst>
              <a:gd name="connsiteX0" fmla="*/ 0 w 2210937"/>
              <a:gd name="connsiteY0" fmla="*/ 0 h 2239587"/>
              <a:gd name="connsiteX1" fmla="*/ 2210937 w 2210937"/>
              <a:gd name="connsiteY1" fmla="*/ 0 h 2239587"/>
              <a:gd name="connsiteX2" fmla="*/ 2210937 w 2210937"/>
              <a:gd name="connsiteY2" fmla="*/ 2239587 h 2239587"/>
              <a:gd name="connsiteX3" fmla="*/ 0 w 2210937"/>
              <a:gd name="connsiteY3" fmla="*/ 2239587 h 2239587"/>
              <a:gd name="connsiteX4" fmla="*/ 0 w 2210937"/>
              <a:gd name="connsiteY4" fmla="*/ 0 h 22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239587">
                <a:moveTo>
                  <a:pt x="0" y="0"/>
                </a:moveTo>
                <a:lnTo>
                  <a:pt x="2210937" y="0"/>
                </a:lnTo>
                <a:lnTo>
                  <a:pt x="2210937" y="2239587"/>
                </a:lnTo>
                <a:lnTo>
                  <a:pt x="0" y="2239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AE8D381F-8634-47FF-A41F-5E6659D995F7}"/>
              </a:ext>
            </a:extLst>
          </p:cNvPr>
          <p:cNvSpPr/>
          <p:nvPr userDrawn="1"/>
        </p:nvSpPr>
        <p:spPr>
          <a:xfrm>
            <a:off x="8710886" y="2789806"/>
            <a:ext cx="2210937" cy="2239522"/>
          </a:xfrm>
          <a:custGeom>
            <a:avLst/>
            <a:gdLst>
              <a:gd name="connsiteX0" fmla="*/ 0 w 2210937"/>
              <a:gd name="connsiteY0" fmla="*/ 0 h 2239522"/>
              <a:gd name="connsiteX1" fmla="*/ 2210937 w 2210937"/>
              <a:gd name="connsiteY1" fmla="*/ 0 h 2239522"/>
              <a:gd name="connsiteX2" fmla="*/ 2210937 w 2210937"/>
              <a:gd name="connsiteY2" fmla="*/ 2239522 h 2239522"/>
              <a:gd name="connsiteX3" fmla="*/ 0 w 2210937"/>
              <a:gd name="connsiteY3" fmla="*/ 2239522 h 2239522"/>
              <a:gd name="connsiteX4" fmla="*/ 0 w 2210937"/>
              <a:gd name="connsiteY4" fmla="*/ 0 h 223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239522">
                <a:moveTo>
                  <a:pt x="0" y="0"/>
                </a:moveTo>
                <a:lnTo>
                  <a:pt x="2210937" y="0"/>
                </a:lnTo>
                <a:lnTo>
                  <a:pt x="2210937" y="2239522"/>
                </a:lnTo>
                <a:lnTo>
                  <a:pt x="0" y="22395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32273B67-BE51-4CC1-AA49-5AAF3D2FCD56}"/>
              </a:ext>
            </a:extLst>
          </p:cNvPr>
          <p:cNvSpPr/>
          <p:nvPr userDrawn="1"/>
        </p:nvSpPr>
        <p:spPr>
          <a:xfrm>
            <a:off x="3715726" y="2789810"/>
            <a:ext cx="2210937" cy="2239519"/>
          </a:xfrm>
          <a:custGeom>
            <a:avLst/>
            <a:gdLst>
              <a:gd name="connsiteX0" fmla="*/ 0 w 2210937"/>
              <a:gd name="connsiteY0" fmla="*/ 0 h 2239519"/>
              <a:gd name="connsiteX1" fmla="*/ 2210937 w 2210937"/>
              <a:gd name="connsiteY1" fmla="*/ 0 h 2239519"/>
              <a:gd name="connsiteX2" fmla="*/ 2210937 w 2210937"/>
              <a:gd name="connsiteY2" fmla="*/ 2239519 h 2239519"/>
              <a:gd name="connsiteX3" fmla="*/ 0 w 2210937"/>
              <a:gd name="connsiteY3" fmla="*/ 2239519 h 2239519"/>
              <a:gd name="connsiteX4" fmla="*/ 0 w 2210937"/>
              <a:gd name="connsiteY4" fmla="*/ 0 h 223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239519">
                <a:moveTo>
                  <a:pt x="0" y="0"/>
                </a:moveTo>
                <a:lnTo>
                  <a:pt x="2210937" y="0"/>
                </a:lnTo>
                <a:lnTo>
                  <a:pt x="2210937" y="2239519"/>
                </a:lnTo>
                <a:lnTo>
                  <a:pt x="0" y="2239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xmlns="" id="{15AB2130-8CFF-4C28-8D03-E553B869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52" y="1055502"/>
            <a:ext cx="9686384" cy="74245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ED79DF8F-1721-4BD0-BFA7-76531E457D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6780" y="3686010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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4EF60AB2-68FB-4493-879F-5C2FEBE99C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6953" y="3739183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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xmlns="" id="{1DB01293-929D-4090-BEA4-88D84CD31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0887" y="3739181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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xmlns="" id="{6AB940CC-DABB-42C2-B664-3123CD7D92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2113" y="3739182"/>
            <a:ext cx="948480" cy="993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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xmlns="" id="{B768607B-F0D0-4F96-A6E2-2A8FD61B8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552" y="3223915"/>
            <a:ext cx="2210937" cy="4424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xmlns="" id="{FD44B5A3-136E-450F-B642-DEE792567C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16376" y="3223914"/>
            <a:ext cx="2210287" cy="4424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xmlns="" id="{AA153EFD-CC0A-41CC-8DF2-2120789422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5898" y="3223913"/>
            <a:ext cx="2210937" cy="4424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xmlns="" id="{6AD95B82-C372-4D45-AAEB-08D9350541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0999" y="3223912"/>
            <a:ext cx="2210937" cy="4424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288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4" grpId="0" animBg="1"/>
      <p:bldP spid="53" grpId="0" animBg="1"/>
      <p:bldP spid="23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113B0D-F2B0-4574-A320-22EB3FA84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669" y="1976188"/>
            <a:ext cx="8160611" cy="3949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F307C2-A485-443F-9666-E9498979FA08}"/>
              </a:ext>
            </a:extLst>
          </p:cNvPr>
          <p:cNvGrpSpPr/>
          <p:nvPr userDrawn="1"/>
        </p:nvGrpSpPr>
        <p:grpSpPr>
          <a:xfrm>
            <a:off x="838586" y="1692772"/>
            <a:ext cx="1560587" cy="1288116"/>
            <a:chOff x="1035655" y="1913372"/>
            <a:chExt cx="2127110" cy="175572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BAF0FB8-5738-4BF0-AFA2-85AC1FFA899F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C1FB11F-ECC1-4ED8-A2CF-A38462C7A339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309C7C1-56DD-4A29-A457-15C4FCA82269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99687B0-BA34-4B8F-86AE-DA70BF85260E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9837BFA-CC44-4A50-AA18-398B8D5F08F7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269AEDA-6B0C-447C-A8B5-486F317023D9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80E6F45-857F-43FE-B9ED-E68F8A6F114C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23F345EC-78F4-4540-8520-DBA0C577AF3C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8C74D52-A1FC-4204-9821-476D713484B6}"/>
              </a:ext>
            </a:extLst>
          </p:cNvPr>
          <p:cNvGrpSpPr/>
          <p:nvPr userDrawn="1"/>
        </p:nvGrpSpPr>
        <p:grpSpPr>
          <a:xfrm>
            <a:off x="838586" y="3341301"/>
            <a:ext cx="1560587" cy="1288116"/>
            <a:chOff x="1035655" y="1913372"/>
            <a:chExt cx="2127110" cy="175572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C631450-9FD1-42C0-A3F0-E3E7A6926F18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FA8470A-EE7B-4735-9346-C5C05DDF855D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38D3D15-A663-4A9C-AB70-E6D314E05FCA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5275C1A-7127-440E-905F-0B6C6C9A5640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A4897A0-0280-47B2-881E-73FCC6073BE4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D411E1F-EA5C-4EF3-A2BE-675E288F9CB1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E67836A-7BE6-49D7-82CE-E131CF15BF4E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C0D1AA3-449F-45DA-891A-7CD9E03283C3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B5F62E8-B5C3-412F-B330-BE496F763842}"/>
              </a:ext>
            </a:extLst>
          </p:cNvPr>
          <p:cNvGrpSpPr/>
          <p:nvPr userDrawn="1"/>
        </p:nvGrpSpPr>
        <p:grpSpPr>
          <a:xfrm>
            <a:off x="838586" y="4989830"/>
            <a:ext cx="1560587" cy="1288116"/>
            <a:chOff x="1035655" y="1913372"/>
            <a:chExt cx="2127110" cy="175572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B6489D2-5920-43B9-8F65-FAA133A12EEA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7190A7C0-7171-4FA7-93C3-3F72644A829F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4FD36DB-A0D3-45BF-9C3D-D3BBFEE2D6F8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4408C35-2E9A-4A38-B6D7-A3C0D642E738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C229416-56F6-46F9-96E9-31BDACE60308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12C93F2-442E-4CF5-90AC-B7CE2AD524BE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D09AD6A-45DF-4FC8-81A0-D6B9243BD98A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11365FF-CB7C-439F-920A-05BCC92CDFD5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5402D1-993A-4CE1-B413-CB139F34AF09}"/>
              </a:ext>
            </a:extLst>
          </p:cNvPr>
          <p:cNvGrpSpPr/>
          <p:nvPr userDrawn="1"/>
        </p:nvGrpSpPr>
        <p:grpSpPr>
          <a:xfrm>
            <a:off x="5878670" y="1689860"/>
            <a:ext cx="1560587" cy="1288116"/>
            <a:chOff x="1035655" y="1913372"/>
            <a:chExt cx="2127110" cy="175572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0B6334C-2B7F-400F-AE0D-4CF4CC21140A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8098F8-55BA-423B-BCAA-89E82F81C851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ABDC02FC-502B-4926-AC64-16D3247B8A01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53DE259-4980-406A-8598-1670AE535F4A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E4E7F0E-B67F-4AFB-BE25-9E6000E21EE8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9CB2F5F-3E4B-4D3C-861A-C033B02468E6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5EC145E-595F-4A41-BF46-567E0EFA197C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FB4AF65-3B79-429D-B1A1-51A798070C9B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861EAD3-CE30-4B9F-B2CD-80BBD10BECF8}"/>
              </a:ext>
            </a:extLst>
          </p:cNvPr>
          <p:cNvGrpSpPr/>
          <p:nvPr userDrawn="1"/>
        </p:nvGrpSpPr>
        <p:grpSpPr>
          <a:xfrm>
            <a:off x="5878670" y="3338389"/>
            <a:ext cx="1560587" cy="1288116"/>
            <a:chOff x="1035655" y="1913372"/>
            <a:chExt cx="2127110" cy="175572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5D0CA97-0B88-4E60-B080-36186DF7FC17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D267AEB-547F-44AA-A566-55F96024C340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B898CA0-61D2-4181-B1C4-0D635A72DBA3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A2B24F20-2321-4A16-A424-34401E5FE5BC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FA9DAF4-CCDA-4C2F-B2EC-04796E22BE5C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DEF8DCD-F19F-4AC6-AD74-EEDA7FF7157B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D5A5D46-DCB5-431A-9B70-6EBF080810F4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ACDC89A9-32EE-459E-ADD6-4C53C8529CEB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41B900A5-D69D-4D81-982F-2C5AC21CBFBC}"/>
              </a:ext>
            </a:extLst>
          </p:cNvPr>
          <p:cNvGrpSpPr/>
          <p:nvPr userDrawn="1"/>
        </p:nvGrpSpPr>
        <p:grpSpPr>
          <a:xfrm>
            <a:off x="5878670" y="4986918"/>
            <a:ext cx="1560587" cy="1288116"/>
            <a:chOff x="1035655" y="1913372"/>
            <a:chExt cx="2127110" cy="175572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EAA1EAF-1696-48AE-B991-A6063ED3DD11}"/>
                </a:ext>
              </a:extLst>
            </p:cNvPr>
            <p:cNvSpPr/>
            <p:nvPr/>
          </p:nvSpPr>
          <p:spPr>
            <a:xfrm>
              <a:off x="1244342" y="2270320"/>
              <a:ext cx="1886095" cy="1398778"/>
            </a:xfrm>
            <a:custGeom>
              <a:avLst/>
              <a:gdLst>
                <a:gd name="connsiteX0" fmla="*/ 648154 w 1886095"/>
                <a:gd name="connsiteY0" fmla="*/ 0 h 1398778"/>
                <a:gd name="connsiteX1" fmla="*/ 798385 w 1886095"/>
                <a:gd name="connsiteY1" fmla="*/ 109715 h 1398778"/>
                <a:gd name="connsiteX2" fmla="*/ 735975 w 1886095"/>
                <a:gd name="connsiteY2" fmla="*/ 129088 h 1398778"/>
                <a:gd name="connsiteX3" fmla="*/ 385700 w 1886095"/>
                <a:gd name="connsiteY3" fmla="*/ 657531 h 1398778"/>
                <a:gd name="connsiteX4" fmla="*/ 386482 w 1886095"/>
                <a:gd name="connsiteY4" fmla="*/ 665285 h 1398778"/>
                <a:gd name="connsiteX5" fmla="*/ 396877 w 1886095"/>
                <a:gd name="connsiteY5" fmla="*/ 768402 h 1398778"/>
                <a:gd name="connsiteX6" fmla="*/ 397352 w 1886095"/>
                <a:gd name="connsiteY6" fmla="*/ 773114 h 1398778"/>
                <a:gd name="connsiteX7" fmla="*/ 959212 w 1886095"/>
                <a:gd name="connsiteY7" fmla="*/ 1231043 h 1398778"/>
                <a:gd name="connsiteX8" fmla="*/ 1021736 w 1886095"/>
                <a:gd name="connsiteY8" fmla="*/ 1224740 h 1398778"/>
                <a:gd name="connsiteX9" fmla="*/ 1074795 w 1886095"/>
                <a:gd name="connsiteY9" fmla="*/ 1219391 h 1398778"/>
                <a:gd name="connsiteX10" fmla="*/ 1124210 w 1886095"/>
                <a:gd name="connsiteY10" fmla="*/ 1204052 h 1398778"/>
                <a:gd name="connsiteX11" fmla="*/ 1182449 w 1886095"/>
                <a:gd name="connsiteY11" fmla="*/ 1185974 h 1398778"/>
                <a:gd name="connsiteX12" fmla="*/ 1532724 w 1886095"/>
                <a:gd name="connsiteY12" fmla="*/ 657531 h 1398778"/>
                <a:gd name="connsiteX13" fmla="*/ 1531470 w 1886095"/>
                <a:gd name="connsiteY13" fmla="*/ 645092 h 1398778"/>
                <a:gd name="connsiteX14" fmla="*/ 1886095 w 1886095"/>
                <a:gd name="connsiteY14" fmla="*/ 904076 h 1398778"/>
                <a:gd name="connsiteX15" fmla="*/ 1867794 w 1886095"/>
                <a:gd name="connsiteY15" fmla="*/ 937792 h 1398778"/>
                <a:gd name="connsiteX16" fmla="*/ 1621973 w 1886095"/>
                <a:gd name="connsiteY16" fmla="*/ 1068494 h 1398778"/>
                <a:gd name="connsiteX17" fmla="*/ 1602293 w 1886095"/>
                <a:gd name="connsiteY17" fmla="*/ 1064520 h 1398778"/>
                <a:gd name="connsiteX18" fmla="*/ 1598249 w 1886095"/>
                <a:gd name="connsiteY18" fmla="*/ 1071970 h 1398778"/>
                <a:gd name="connsiteX19" fmla="*/ 1336918 w 1886095"/>
                <a:gd name="connsiteY19" fmla="*/ 1309314 h 1398778"/>
                <a:gd name="connsiteX20" fmla="*/ 1295081 w 1886095"/>
                <a:gd name="connsiteY20" fmla="*/ 1328840 h 1398778"/>
                <a:gd name="connsiteX21" fmla="*/ 1255392 w 1886095"/>
                <a:gd name="connsiteY21" fmla="*/ 1347363 h 1398778"/>
                <a:gd name="connsiteX22" fmla="*/ 1209867 w 1886095"/>
                <a:gd name="connsiteY22" fmla="*/ 1362133 h 1398778"/>
                <a:gd name="connsiteX23" fmla="*/ 1168845 w 1886095"/>
                <a:gd name="connsiteY23" fmla="*/ 1375442 h 1398778"/>
                <a:gd name="connsiteX24" fmla="*/ 983595 w 1886095"/>
                <a:gd name="connsiteY24" fmla="*/ 1398778 h 1398778"/>
                <a:gd name="connsiteX25" fmla="*/ 368942 w 1886095"/>
                <a:gd name="connsiteY25" fmla="*/ 1071970 h 1398778"/>
                <a:gd name="connsiteX26" fmla="*/ 349328 w 1886095"/>
                <a:gd name="connsiteY26" fmla="*/ 1035837 h 1398778"/>
                <a:gd name="connsiteX27" fmla="*/ 298368 w 1886095"/>
                <a:gd name="connsiteY27" fmla="*/ 1070195 h 1398778"/>
                <a:gd name="connsiteX28" fmla="*/ 214770 w 1886095"/>
                <a:gd name="connsiteY28" fmla="*/ 1087072 h 1398778"/>
                <a:gd name="connsiteX29" fmla="*/ 0 w 1886095"/>
                <a:gd name="connsiteY29" fmla="*/ 872302 h 1398778"/>
                <a:gd name="connsiteX30" fmla="*/ 214770 w 1886095"/>
                <a:gd name="connsiteY30" fmla="*/ 657532 h 1398778"/>
                <a:gd name="connsiteX31" fmla="*/ 242920 w 1886095"/>
                <a:gd name="connsiteY31" fmla="*/ 663216 h 1398778"/>
                <a:gd name="connsiteX32" fmla="*/ 242348 w 1886095"/>
                <a:gd name="connsiteY32" fmla="*/ 657532 h 1398778"/>
                <a:gd name="connsiteX33" fmla="*/ 242445 w 1886095"/>
                <a:gd name="connsiteY33" fmla="*/ 655619 h 1398778"/>
                <a:gd name="connsiteX34" fmla="*/ 246175 w 1886095"/>
                <a:gd name="connsiteY34" fmla="*/ 581744 h 1398778"/>
                <a:gd name="connsiteX35" fmla="*/ 248774 w 1886095"/>
                <a:gd name="connsiteY35" fmla="*/ 564716 h 1398778"/>
                <a:gd name="connsiteX36" fmla="*/ 257407 w 1886095"/>
                <a:gd name="connsiteY36" fmla="*/ 508145 h 1398778"/>
                <a:gd name="connsiteX37" fmla="*/ 569156 w 1886095"/>
                <a:gd name="connsiteY37" fmla="*/ 42878 h 13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6095" h="1398778">
                  <a:moveTo>
                    <a:pt x="648154" y="0"/>
                  </a:moveTo>
                  <a:lnTo>
                    <a:pt x="798385" y="109715"/>
                  </a:lnTo>
                  <a:lnTo>
                    <a:pt x="735975" y="129088"/>
                  </a:lnTo>
                  <a:cubicBezTo>
                    <a:pt x="530133" y="216152"/>
                    <a:pt x="385700" y="419975"/>
                    <a:pt x="385700" y="657531"/>
                  </a:cubicBezTo>
                  <a:lnTo>
                    <a:pt x="386482" y="665285"/>
                  </a:lnTo>
                  <a:lnTo>
                    <a:pt x="396877" y="768402"/>
                  </a:lnTo>
                  <a:lnTo>
                    <a:pt x="397352" y="773114"/>
                  </a:lnTo>
                  <a:cubicBezTo>
                    <a:pt x="450830" y="1034454"/>
                    <a:pt x="682063" y="1231043"/>
                    <a:pt x="959212" y="1231043"/>
                  </a:cubicBezTo>
                  <a:lnTo>
                    <a:pt x="1021736" y="1224740"/>
                  </a:lnTo>
                  <a:lnTo>
                    <a:pt x="1074795" y="1219391"/>
                  </a:lnTo>
                  <a:lnTo>
                    <a:pt x="1124210" y="1204052"/>
                  </a:lnTo>
                  <a:lnTo>
                    <a:pt x="1182449" y="1185974"/>
                  </a:lnTo>
                  <a:cubicBezTo>
                    <a:pt x="1388291" y="1098910"/>
                    <a:pt x="1532724" y="895088"/>
                    <a:pt x="1532724" y="657531"/>
                  </a:cubicBezTo>
                  <a:lnTo>
                    <a:pt x="1531470" y="645092"/>
                  </a:lnTo>
                  <a:lnTo>
                    <a:pt x="1886095" y="904076"/>
                  </a:lnTo>
                  <a:lnTo>
                    <a:pt x="1867794" y="937792"/>
                  </a:lnTo>
                  <a:cubicBezTo>
                    <a:pt x="1814520" y="1016648"/>
                    <a:pt x="1724301" y="1068494"/>
                    <a:pt x="1621973" y="1068494"/>
                  </a:cubicBezTo>
                  <a:lnTo>
                    <a:pt x="1602293" y="1064520"/>
                  </a:lnTo>
                  <a:lnTo>
                    <a:pt x="1598249" y="1071970"/>
                  </a:lnTo>
                  <a:cubicBezTo>
                    <a:pt x="1531646" y="1170557"/>
                    <a:pt x="1441948" y="1252259"/>
                    <a:pt x="1336918" y="1309314"/>
                  </a:cubicBezTo>
                  <a:lnTo>
                    <a:pt x="1295081" y="1328840"/>
                  </a:lnTo>
                  <a:lnTo>
                    <a:pt x="1255392" y="1347363"/>
                  </a:lnTo>
                  <a:lnTo>
                    <a:pt x="1209867" y="1362133"/>
                  </a:lnTo>
                  <a:lnTo>
                    <a:pt x="1168845" y="1375442"/>
                  </a:lnTo>
                  <a:cubicBezTo>
                    <a:pt x="1109634" y="1390676"/>
                    <a:pt x="1047561" y="1398778"/>
                    <a:pt x="983595" y="1398778"/>
                  </a:cubicBezTo>
                  <a:cubicBezTo>
                    <a:pt x="727732" y="1398778"/>
                    <a:pt x="502149" y="1269143"/>
                    <a:pt x="368942" y="1071970"/>
                  </a:cubicBezTo>
                  <a:lnTo>
                    <a:pt x="349328" y="1035837"/>
                  </a:lnTo>
                  <a:lnTo>
                    <a:pt x="298368" y="1070195"/>
                  </a:lnTo>
                  <a:cubicBezTo>
                    <a:pt x="272674" y="1081062"/>
                    <a:pt x="244423" y="1087072"/>
                    <a:pt x="214770" y="1087072"/>
                  </a:cubicBezTo>
                  <a:cubicBezTo>
                    <a:pt x="96156" y="1087072"/>
                    <a:pt x="0" y="990916"/>
                    <a:pt x="0" y="872302"/>
                  </a:cubicBezTo>
                  <a:cubicBezTo>
                    <a:pt x="0" y="753688"/>
                    <a:pt x="96156" y="657532"/>
                    <a:pt x="214770" y="657532"/>
                  </a:cubicBezTo>
                  <a:lnTo>
                    <a:pt x="242920" y="663216"/>
                  </a:lnTo>
                  <a:lnTo>
                    <a:pt x="242348" y="657532"/>
                  </a:lnTo>
                  <a:lnTo>
                    <a:pt x="242445" y="655619"/>
                  </a:lnTo>
                  <a:lnTo>
                    <a:pt x="246175" y="581744"/>
                  </a:lnTo>
                  <a:lnTo>
                    <a:pt x="248774" y="564716"/>
                  </a:lnTo>
                  <a:lnTo>
                    <a:pt x="257407" y="508145"/>
                  </a:lnTo>
                  <a:cubicBezTo>
                    <a:pt x="296904" y="315131"/>
                    <a:pt x="411418" y="149444"/>
                    <a:pt x="569156" y="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D4FE83FE-161D-4FC9-93E0-92D97CD5F92F}"/>
                </a:ext>
              </a:extLst>
            </p:cNvPr>
            <p:cNvSpPr/>
            <p:nvPr/>
          </p:nvSpPr>
          <p:spPr>
            <a:xfrm>
              <a:off x="1035655" y="1913372"/>
              <a:ext cx="2121464" cy="1261025"/>
            </a:xfrm>
            <a:custGeom>
              <a:avLst/>
              <a:gdLst>
                <a:gd name="connsiteX0" fmla="*/ 498875 w 2121464"/>
                <a:gd name="connsiteY0" fmla="*/ 0 h 1261025"/>
                <a:gd name="connsiteX1" fmla="*/ 938153 w 2121464"/>
                <a:gd name="connsiteY1" fmla="*/ 320807 h 1261025"/>
                <a:gd name="connsiteX2" fmla="*/ 1110598 w 2121464"/>
                <a:gd name="connsiteY2" fmla="*/ 446745 h 1261025"/>
                <a:gd name="connsiteX3" fmla="*/ 1729761 w 2121464"/>
                <a:gd name="connsiteY3" fmla="*/ 898923 h 1261025"/>
                <a:gd name="connsiteX4" fmla="*/ 2121464 w 2121464"/>
                <a:gd name="connsiteY4" fmla="*/ 1184986 h 1261025"/>
                <a:gd name="connsiteX5" fmla="*/ 2121086 w 2121464"/>
                <a:gd name="connsiteY5" fmla="*/ 1188738 h 1261025"/>
                <a:gd name="connsiteX6" fmla="*/ 2103813 w 2121464"/>
                <a:gd name="connsiteY6" fmla="*/ 1244384 h 1261025"/>
                <a:gd name="connsiteX7" fmla="*/ 2094781 w 2121464"/>
                <a:gd name="connsiteY7" fmla="*/ 1261025 h 1261025"/>
                <a:gd name="connsiteX8" fmla="*/ 1740156 w 2121464"/>
                <a:gd name="connsiteY8" fmla="*/ 1002041 h 1261025"/>
                <a:gd name="connsiteX9" fmla="*/ 1007071 w 2121464"/>
                <a:gd name="connsiteY9" fmla="*/ 466664 h 1261025"/>
                <a:gd name="connsiteX10" fmla="*/ 856840 w 2121464"/>
                <a:gd name="connsiteY10" fmla="*/ 356949 h 1261025"/>
                <a:gd name="connsiteX11" fmla="*/ 515677 w 2121464"/>
                <a:gd name="connsiteY11" fmla="*/ 107796 h 1261025"/>
                <a:gd name="connsiteX12" fmla="*/ 107796 w 2121464"/>
                <a:gd name="connsiteY12" fmla="*/ 666303 h 1261025"/>
                <a:gd name="connsiteX13" fmla="*/ 457460 w 2121464"/>
                <a:gd name="connsiteY13" fmla="*/ 921665 h 1261025"/>
                <a:gd name="connsiteX14" fmla="*/ 454861 w 2121464"/>
                <a:gd name="connsiteY14" fmla="*/ 938693 h 1261025"/>
                <a:gd name="connsiteX15" fmla="*/ 451131 w 2121464"/>
                <a:gd name="connsiteY15" fmla="*/ 1012568 h 1261025"/>
                <a:gd name="connsiteX16" fmla="*/ 0 w 2121464"/>
                <a:gd name="connsiteY16" fmla="*/ 683105 h 1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1464" h="1261025">
                  <a:moveTo>
                    <a:pt x="498875" y="0"/>
                  </a:moveTo>
                  <a:lnTo>
                    <a:pt x="938153" y="320807"/>
                  </a:lnTo>
                  <a:lnTo>
                    <a:pt x="1110598" y="446745"/>
                  </a:lnTo>
                  <a:lnTo>
                    <a:pt x="1729761" y="898923"/>
                  </a:lnTo>
                  <a:lnTo>
                    <a:pt x="2121464" y="1184986"/>
                  </a:lnTo>
                  <a:lnTo>
                    <a:pt x="2121086" y="1188738"/>
                  </a:lnTo>
                  <a:cubicBezTo>
                    <a:pt x="2117137" y="1208036"/>
                    <a:pt x="2111313" y="1226651"/>
                    <a:pt x="2103813" y="1244384"/>
                  </a:cubicBezTo>
                  <a:lnTo>
                    <a:pt x="2094781" y="1261025"/>
                  </a:lnTo>
                  <a:lnTo>
                    <a:pt x="1740156" y="1002041"/>
                  </a:lnTo>
                  <a:lnTo>
                    <a:pt x="1007071" y="466664"/>
                  </a:lnTo>
                  <a:lnTo>
                    <a:pt x="856840" y="356949"/>
                  </a:lnTo>
                  <a:lnTo>
                    <a:pt x="515677" y="107796"/>
                  </a:lnTo>
                  <a:lnTo>
                    <a:pt x="107796" y="666303"/>
                  </a:lnTo>
                  <a:lnTo>
                    <a:pt x="457460" y="921665"/>
                  </a:lnTo>
                  <a:lnTo>
                    <a:pt x="454861" y="938693"/>
                  </a:lnTo>
                  <a:lnTo>
                    <a:pt x="451131" y="1012568"/>
                  </a:lnTo>
                  <a:lnTo>
                    <a:pt x="0" y="683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D7FE7D76-B001-4CB8-B649-55DBEE76433E}"/>
                </a:ext>
              </a:extLst>
            </p:cNvPr>
            <p:cNvSpPr/>
            <p:nvPr/>
          </p:nvSpPr>
          <p:spPr>
            <a:xfrm>
              <a:off x="1973809" y="2186606"/>
              <a:ext cx="1188956" cy="911752"/>
            </a:xfrm>
            <a:custGeom>
              <a:avLst/>
              <a:gdLst>
                <a:gd name="connsiteX0" fmla="*/ 254128 w 1188956"/>
                <a:gd name="connsiteY0" fmla="*/ 0 h 911752"/>
                <a:gd name="connsiteX1" fmla="*/ 937124 w 1188956"/>
                <a:gd name="connsiteY1" fmla="*/ 452720 h 911752"/>
                <a:gd name="connsiteX2" fmla="*/ 975407 w 1188956"/>
                <a:gd name="connsiteY2" fmla="*/ 576045 h 911752"/>
                <a:gd name="connsiteX3" fmla="*/ 1007897 w 1188956"/>
                <a:gd name="connsiteY3" fmla="*/ 582605 h 911752"/>
                <a:gd name="connsiteX4" fmla="*/ 1188956 w 1188956"/>
                <a:gd name="connsiteY4" fmla="*/ 855759 h 911752"/>
                <a:gd name="connsiteX5" fmla="*/ 1183311 w 1188956"/>
                <a:gd name="connsiteY5" fmla="*/ 911752 h 911752"/>
                <a:gd name="connsiteX6" fmla="*/ 791608 w 1188956"/>
                <a:gd name="connsiteY6" fmla="*/ 625689 h 911752"/>
                <a:gd name="connsiteX7" fmla="*/ 791605 w 1188956"/>
                <a:gd name="connsiteY7" fmla="*/ 625663 h 911752"/>
                <a:gd name="connsiteX8" fmla="*/ 229745 w 1188956"/>
                <a:gd name="connsiteY8" fmla="*/ 167734 h 911752"/>
                <a:gd name="connsiteX9" fmla="*/ 172445 w 1188956"/>
                <a:gd name="connsiteY9" fmla="*/ 173511 h 911752"/>
                <a:gd name="connsiteX10" fmla="*/ 0 w 1188956"/>
                <a:gd name="connsiteY10" fmla="*/ 47573 h 911752"/>
                <a:gd name="connsiteX11" fmla="*/ 104741 w 1188956"/>
                <a:gd name="connsiteY11" fmla="*/ 15059 h 911752"/>
                <a:gd name="connsiteX12" fmla="*/ 254128 w 1188956"/>
                <a:gd name="connsiteY12" fmla="*/ 0 h 9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956" h="911752">
                  <a:moveTo>
                    <a:pt x="254128" y="0"/>
                  </a:moveTo>
                  <a:cubicBezTo>
                    <a:pt x="561163" y="0"/>
                    <a:pt x="824596" y="186675"/>
                    <a:pt x="937124" y="452720"/>
                  </a:cubicBezTo>
                  <a:lnTo>
                    <a:pt x="975407" y="576045"/>
                  </a:lnTo>
                  <a:lnTo>
                    <a:pt x="1007897" y="582605"/>
                  </a:lnTo>
                  <a:cubicBezTo>
                    <a:pt x="1114298" y="627608"/>
                    <a:pt x="1188956" y="732965"/>
                    <a:pt x="1188956" y="855759"/>
                  </a:cubicBezTo>
                  <a:lnTo>
                    <a:pt x="1183311" y="911752"/>
                  </a:lnTo>
                  <a:lnTo>
                    <a:pt x="791608" y="625689"/>
                  </a:lnTo>
                  <a:lnTo>
                    <a:pt x="791605" y="625663"/>
                  </a:lnTo>
                  <a:cubicBezTo>
                    <a:pt x="738128" y="364324"/>
                    <a:pt x="506894" y="167734"/>
                    <a:pt x="229745" y="167734"/>
                  </a:cubicBezTo>
                  <a:lnTo>
                    <a:pt x="172445" y="173511"/>
                  </a:lnTo>
                  <a:lnTo>
                    <a:pt x="0" y="47573"/>
                  </a:lnTo>
                  <a:lnTo>
                    <a:pt x="104741" y="15059"/>
                  </a:lnTo>
                  <a:cubicBezTo>
                    <a:pt x="152994" y="5186"/>
                    <a:pt x="202956" y="0"/>
                    <a:pt x="254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EAF061C-18A4-4C96-987B-93AC6896409E}"/>
                </a:ext>
              </a:extLst>
            </p:cNvPr>
            <p:cNvSpPr/>
            <p:nvPr/>
          </p:nvSpPr>
          <p:spPr>
            <a:xfrm>
              <a:off x="1630824" y="2935606"/>
              <a:ext cx="737728" cy="559455"/>
            </a:xfrm>
            <a:custGeom>
              <a:avLst/>
              <a:gdLst>
                <a:gd name="connsiteX0" fmla="*/ 0 w 737728"/>
                <a:gd name="connsiteY0" fmla="*/ 0 h 559455"/>
                <a:gd name="connsiteX1" fmla="*/ 737728 w 737728"/>
                <a:gd name="connsiteY1" fmla="*/ 538767 h 559455"/>
                <a:gd name="connsiteX2" fmla="*/ 688313 w 737728"/>
                <a:gd name="connsiteY2" fmla="*/ 554106 h 559455"/>
                <a:gd name="connsiteX3" fmla="*/ 635254 w 737728"/>
                <a:gd name="connsiteY3" fmla="*/ 559455 h 559455"/>
                <a:gd name="connsiteX4" fmla="*/ 10395 w 737728"/>
                <a:gd name="connsiteY4" fmla="*/ 103117 h 559455"/>
                <a:gd name="connsiteX5" fmla="*/ 0 w 737728"/>
                <a:gd name="connsiteY5" fmla="*/ 0 h 5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728" h="559455">
                  <a:moveTo>
                    <a:pt x="0" y="0"/>
                  </a:moveTo>
                  <a:lnTo>
                    <a:pt x="737728" y="538767"/>
                  </a:lnTo>
                  <a:lnTo>
                    <a:pt x="688313" y="554106"/>
                  </a:lnTo>
                  <a:lnTo>
                    <a:pt x="635254" y="559455"/>
                  </a:lnTo>
                  <a:lnTo>
                    <a:pt x="10395" y="103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4A20E1E-00A2-4723-AB0A-327BA7DCE35E}"/>
                </a:ext>
              </a:extLst>
            </p:cNvPr>
            <p:cNvSpPr/>
            <p:nvPr/>
          </p:nvSpPr>
          <p:spPr>
            <a:xfrm>
              <a:off x="2200580" y="3110922"/>
              <a:ext cx="5947" cy="988"/>
            </a:xfrm>
            <a:custGeom>
              <a:avLst/>
              <a:gdLst>
                <a:gd name="connsiteX0" fmla="*/ 0 w 5947"/>
                <a:gd name="connsiteY0" fmla="*/ 0 h 988"/>
                <a:gd name="connsiteX1" fmla="*/ 5382 w 5947"/>
                <a:gd name="connsiteY1" fmla="*/ 0 h 988"/>
                <a:gd name="connsiteX2" fmla="*/ 5947 w 5947"/>
                <a:gd name="connsiteY2" fmla="*/ 988 h 988"/>
                <a:gd name="connsiteX3" fmla="*/ 1129 w 5947"/>
                <a:gd name="connsiteY3" fmla="*/ 988 h 988"/>
                <a:gd name="connsiteX4" fmla="*/ 0 w 5947"/>
                <a:gd name="connsiteY4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988">
                  <a:moveTo>
                    <a:pt x="0" y="0"/>
                  </a:moveTo>
                  <a:lnTo>
                    <a:pt x="5382" y="0"/>
                  </a:lnTo>
                  <a:lnTo>
                    <a:pt x="5947" y="988"/>
                  </a:lnTo>
                  <a:lnTo>
                    <a:pt x="1129" y="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6C84B0A1-5EA0-4A66-B274-FB76AF22753A}"/>
                </a:ext>
              </a:extLst>
            </p:cNvPr>
            <p:cNvSpPr/>
            <p:nvPr/>
          </p:nvSpPr>
          <p:spPr>
            <a:xfrm>
              <a:off x="2198735" y="3111910"/>
              <a:ext cx="9636" cy="8431"/>
            </a:xfrm>
            <a:custGeom>
              <a:avLst/>
              <a:gdLst>
                <a:gd name="connsiteX0" fmla="*/ 0 w 9636"/>
                <a:gd name="connsiteY0" fmla="*/ 0 h 8431"/>
                <a:gd name="connsiteX1" fmla="*/ 4818 w 9636"/>
                <a:gd name="connsiteY1" fmla="*/ 0 h 8431"/>
                <a:gd name="connsiteX2" fmla="*/ 6946 w 9636"/>
                <a:gd name="connsiteY2" fmla="*/ 3723 h 8431"/>
                <a:gd name="connsiteX3" fmla="*/ 9636 w 9636"/>
                <a:gd name="connsiteY3" fmla="*/ 8431 h 8431"/>
                <a:gd name="connsiteX4" fmla="*/ 0 w 9636"/>
                <a:gd name="connsiteY4" fmla="*/ 0 h 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" h="8431">
                  <a:moveTo>
                    <a:pt x="0" y="0"/>
                  </a:moveTo>
                  <a:lnTo>
                    <a:pt x="4818" y="0"/>
                  </a:lnTo>
                  <a:lnTo>
                    <a:pt x="6946" y="3723"/>
                  </a:lnTo>
                  <a:cubicBezTo>
                    <a:pt x="7842" y="5067"/>
                    <a:pt x="8738" y="6637"/>
                    <a:pt x="9636" y="8431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4087EF7-9961-4458-A3AA-1F09414E481A}"/>
                </a:ext>
              </a:extLst>
            </p:cNvPr>
            <p:cNvSpPr/>
            <p:nvPr/>
          </p:nvSpPr>
          <p:spPr>
            <a:xfrm>
              <a:off x="2199517" y="3120341"/>
              <a:ext cx="8073" cy="13457"/>
            </a:xfrm>
            <a:custGeom>
              <a:avLst/>
              <a:gdLst>
                <a:gd name="connsiteX0" fmla="*/ 0 w 8073"/>
                <a:gd name="connsiteY0" fmla="*/ 0 h 13457"/>
                <a:gd name="connsiteX1" fmla="*/ 1345 w 8073"/>
                <a:gd name="connsiteY1" fmla="*/ 2691 h 13457"/>
                <a:gd name="connsiteX2" fmla="*/ 4709 w 8073"/>
                <a:gd name="connsiteY2" fmla="*/ 5384 h 13457"/>
                <a:gd name="connsiteX3" fmla="*/ 8073 w 8073"/>
                <a:gd name="connsiteY3" fmla="*/ 9419 h 13457"/>
                <a:gd name="connsiteX4" fmla="*/ 8073 w 8073"/>
                <a:gd name="connsiteY4" fmla="*/ 13457 h 13457"/>
                <a:gd name="connsiteX5" fmla="*/ 2691 w 8073"/>
                <a:gd name="connsiteY5" fmla="*/ 8748 h 13457"/>
                <a:gd name="connsiteX6" fmla="*/ 0 w 8073"/>
                <a:gd name="connsiteY6" fmla="*/ 0 h 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3" h="13457">
                  <a:moveTo>
                    <a:pt x="0" y="0"/>
                  </a:moveTo>
                  <a:lnTo>
                    <a:pt x="1345" y="2691"/>
                  </a:lnTo>
                  <a:cubicBezTo>
                    <a:pt x="3139" y="3589"/>
                    <a:pt x="4261" y="4486"/>
                    <a:pt x="4709" y="5384"/>
                  </a:cubicBezTo>
                  <a:cubicBezTo>
                    <a:pt x="5159" y="6280"/>
                    <a:pt x="6281" y="7627"/>
                    <a:pt x="8073" y="9419"/>
                  </a:cubicBezTo>
                  <a:lnTo>
                    <a:pt x="8073" y="13457"/>
                  </a:lnTo>
                  <a:cubicBezTo>
                    <a:pt x="6281" y="11662"/>
                    <a:pt x="4486" y="10092"/>
                    <a:pt x="2691" y="8748"/>
                  </a:cubicBezTo>
                  <a:cubicBezTo>
                    <a:pt x="897" y="7402"/>
                    <a:pt x="0" y="4486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46C23A7-B600-4C98-AC4C-8529F558BA91}"/>
                </a:ext>
              </a:extLst>
            </p:cNvPr>
            <p:cNvSpPr/>
            <p:nvPr/>
          </p:nvSpPr>
          <p:spPr>
            <a:xfrm>
              <a:off x="2200189" y="3226648"/>
              <a:ext cx="6728" cy="5381"/>
            </a:xfrm>
            <a:custGeom>
              <a:avLst/>
              <a:gdLst>
                <a:gd name="connsiteX0" fmla="*/ 0 w 6728"/>
                <a:gd name="connsiteY0" fmla="*/ 0 h 5381"/>
                <a:gd name="connsiteX1" fmla="*/ 6728 w 6728"/>
                <a:gd name="connsiteY1" fmla="*/ 2690 h 5381"/>
                <a:gd name="connsiteX2" fmla="*/ 5383 w 6728"/>
                <a:gd name="connsiteY2" fmla="*/ 4035 h 5381"/>
                <a:gd name="connsiteX3" fmla="*/ 5383 w 6728"/>
                <a:gd name="connsiteY3" fmla="*/ 5381 h 5381"/>
                <a:gd name="connsiteX4" fmla="*/ 0 w 6728"/>
                <a:gd name="connsiteY4" fmla="*/ 5381 h 5381"/>
                <a:gd name="connsiteX5" fmla="*/ 0 w 6728"/>
                <a:gd name="connsiteY5" fmla="*/ 0 h 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" h="5381">
                  <a:moveTo>
                    <a:pt x="0" y="0"/>
                  </a:moveTo>
                  <a:cubicBezTo>
                    <a:pt x="2693" y="896"/>
                    <a:pt x="4935" y="1792"/>
                    <a:pt x="6728" y="2690"/>
                  </a:cubicBezTo>
                  <a:lnTo>
                    <a:pt x="5383" y="4035"/>
                  </a:lnTo>
                  <a:lnTo>
                    <a:pt x="5383" y="5381"/>
                  </a:lnTo>
                  <a:lnTo>
                    <a:pt x="0" y="5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DA46CBBB-B7BC-4664-813C-63C138790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0422" y="2055977"/>
            <a:ext cx="3244918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217B5EBC-4F0D-44DA-BE30-1576D022F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4158" y="3673320"/>
            <a:ext cx="3244918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950693EF-A731-425D-A5AD-2740C0948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2182" y="5334278"/>
            <a:ext cx="3244918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F22B8902-B400-440A-A640-0E4E0848E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7383" y="2047037"/>
            <a:ext cx="3100030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EC87F4E1-8D8D-403F-8FB9-9A611C26A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7383" y="3600270"/>
            <a:ext cx="3100030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E85B1333-2037-49FE-88BF-922BD53D76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5093" y="5334278"/>
            <a:ext cx="3100030" cy="825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391DF611-AA67-42F8-8874-CDA15369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87831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463234CF-CBDA-4B13-A396-60746D3C1B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4838" y="2123526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78A54AD7-C0CC-4819-B916-F7ADBA369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1270" y="2152176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BDD6A290-D67B-4290-A907-BFB5DDD85B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4248" y="3800430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E77EEED1-1263-4228-BEA2-CE23617D57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8468" y="5461426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2A37ED4E-DFA7-49D7-9CC9-49ED13D44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9474" y="3827784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42978D20-0EB5-4641-A25C-1C4A108AE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99" y="5420584"/>
            <a:ext cx="522878" cy="57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16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9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3FC9100-F3A2-41A1-80AD-BD9D33E03A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3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9942" y="150130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28084" y="1218920"/>
            <a:ext cx="6016" cy="57197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6128084" y="1501307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5566611" y="4053134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58554" y="400881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58305" y="1512045"/>
            <a:ext cx="3995234" cy="475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00241" y="349627"/>
            <a:ext cx="5103812" cy="8179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E9C241FC-D82B-43B5-916C-D22F1E372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8305" y="2051495"/>
            <a:ext cx="3995234" cy="1349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9A6980B-15D1-4691-8727-0758C0832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93" y="4008817"/>
            <a:ext cx="3995234" cy="4754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E1904781-4D52-495D-A368-B5E24A8A0C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93" y="4566504"/>
            <a:ext cx="3995234" cy="13490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6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6134100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BBD06DB2-60D3-44BD-A48A-B781C33DF2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942" y="150130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76913EB-8304-408C-9347-A16D6D6A51EC}"/>
              </a:ext>
            </a:extLst>
          </p:cNvPr>
          <p:cNvCxnSpPr/>
          <p:nvPr userDrawn="1"/>
        </p:nvCxnSpPr>
        <p:spPr>
          <a:xfrm flipH="1">
            <a:off x="6128084" y="1501307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E2087C2-1A42-4D68-A5CB-93159F437B22}"/>
              </a:ext>
            </a:extLst>
          </p:cNvPr>
          <p:cNvCxnSpPr/>
          <p:nvPr userDrawn="1"/>
        </p:nvCxnSpPr>
        <p:spPr>
          <a:xfrm flipH="1">
            <a:off x="5566611" y="4053134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24C89F21-A670-4D09-BC2D-4C73ED561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554" y="400881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E61E9476-9101-4FD8-A36B-95697B37E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8305" y="1512045"/>
            <a:ext cx="3995234" cy="475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0A89F1A6-3589-4F45-8A34-61775A61D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8305" y="2051495"/>
            <a:ext cx="3995234" cy="1349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xmlns="" id="{74F908B1-DDCA-49A5-8B42-3D42C359F3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93" y="4008817"/>
            <a:ext cx="3995234" cy="4754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3F0B1FC2-B3AA-44B7-B713-E43A6885E6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93" y="4566504"/>
            <a:ext cx="3995234" cy="13490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8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98507" y="2283619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-160421"/>
            <a:ext cx="0" cy="2444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98507" y="5168807"/>
            <a:ext cx="3994986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DB307090-CED4-409A-8D69-0798152ED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8258" y="4628183"/>
            <a:ext cx="3995234" cy="4754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9F263A7-16FB-4545-A629-87B77F03E2C2}"/>
              </a:ext>
            </a:extLst>
          </p:cNvPr>
          <p:cNvSpPr/>
          <p:nvPr userDrawn="1"/>
        </p:nvSpPr>
        <p:spPr>
          <a:xfrm>
            <a:off x="0" y="-1"/>
            <a:ext cx="12192000" cy="3864246"/>
          </a:xfrm>
          <a:custGeom>
            <a:avLst/>
            <a:gdLst>
              <a:gd name="connsiteX0" fmla="*/ 405267 w 12192000"/>
              <a:gd name="connsiteY0" fmla="*/ 2738417 h 3864246"/>
              <a:gd name="connsiteX1" fmla="*/ 583370 w 12192000"/>
              <a:gd name="connsiteY1" fmla="*/ 2738417 h 3864246"/>
              <a:gd name="connsiteX2" fmla="*/ 583370 w 12192000"/>
              <a:gd name="connsiteY2" fmla="*/ 3301332 h 3864246"/>
              <a:gd name="connsiteX3" fmla="*/ 405267 w 12192000"/>
              <a:gd name="connsiteY3" fmla="*/ 3301332 h 3864246"/>
              <a:gd name="connsiteX4" fmla="*/ 140677 w 12192000"/>
              <a:gd name="connsiteY4" fmla="*/ 2738417 h 3864246"/>
              <a:gd name="connsiteX5" fmla="*/ 323557 w 12192000"/>
              <a:gd name="connsiteY5" fmla="*/ 2738417 h 3864246"/>
              <a:gd name="connsiteX6" fmla="*/ 323557 w 12192000"/>
              <a:gd name="connsiteY6" fmla="*/ 3864246 h 3864246"/>
              <a:gd name="connsiteX7" fmla="*/ 140677 w 12192000"/>
              <a:gd name="connsiteY7" fmla="*/ 3864246 h 3864246"/>
              <a:gd name="connsiteX8" fmla="*/ 0 w 12192000"/>
              <a:gd name="connsiteY8" fmla="*/ 0 h 3864246"/>
              <a:gd name="connsiteX9" fmla="*/ 12192000 w 12192000"/>
              <a:gd name="connsiteY9" fmla="*/ 0 h 3864246"/>
              <a:gd name="connsiteX10" fmla="*/ 12192000 w 12192000"/>
              <a:gd name="connsiteY10" fmla="*/ 2738417 h 3864246"/>
              <a:gd name="connsiteX11" fmla="*/ 583370 w 12192000"/>
              <a:gd name="connsiteY11" fmla="*/ 2738417 h 3864246"/>
              <a:gd name="connsiteX12" fmla="*/ 583370 w 12192000"/>
              <a:gd name="connsiteY12" fmla="*/ 1899138 h 3864246"/>
              <a:gd name="connsiteX13" fmla="*/ 405267 w 12192000"/>
              <a:gd name="connsiteY13" fmla="*/ 1899138 h 3864246"/>
              <a:gd name="connsiteX14" fmla="*/ 405267 w 12192000"/>
              <a:gd name="connsiteY14" fmla="*/ 2738417 h 3864246"/>
              <a:gd name="connsiteX15" fmla="*/ 323557 w 12192000"/>
              <a:gd name="connsiteY15" fmla="*/ 2738417 h 3864246"/>
              <a:gd name="connsiteX16" fmla="*/ 323557 w 12192000"/>
              <a:gd name="connsiteY16" fmla="*/ 1465950 h 3864246"/>
              <a:gd name="connsiteX17" fmla="*/ 140677 w 12192000"/>
              <a:gd name="connsiteY17" fmla="*/ 1465950 h 3864246"/>
              <a:gd name="connsiteX18" fmla="*/ 140677 w 12192000"/>
              <a:gd name="connsiteY18" fmla="*/ 2738417 h 3864246"/>
              <a:gd name="connsiteX19" fmla="*/ 0 w 12192000"/>
              <a:gd name="connsiteY19" fmla="*/ 2738417 h 386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864246">
                <a:moveTo>
                  <a:pt x="405267" y="2738417"/>
                </a:moveTo>
                <a:lnTo>
                  <a:pt x="583370" y="2738417"/>
                </a:lnTo>
                <a:lnTo>
                  <a:pt x="583370" y="3301332"/>
                </a:lnTo>
                <a:lnTo>
                  <a:pt x="405267" y="3301332"/>
                </a:lnTo>
                <a:close/>
                <a:moveTo>
                  <a:pt x="140677" y="2738417"/>
                </a:moveTo>
                <a:lnTo>
                  <a:pt x="323557" y="2738417"/>
                </a:lnTo>
                <a:lnTo>
                  <a:pt x="323557" y="3864246"/>
                </a:lnTo>
                <a:lnTo>
                  <a:pt x="140677" y="38642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738417"/>
                </a:lnTo>
                <a:lnTo>
                  <a:pt x="583370" y="2738417"/>
                </a:lnTo>
                <a:lnTo>
                  <a:pt x="583370" y="1899138"/>
                </a:lnTo>
                <a:lnTo>
                  <a:pt x="405267" y="1899138"/>
                </a:lnTo>
                <a:lnTo>
                  <a:pt x="405267" y="2738417"/>
                </a:lnTo>
                <a:lnTo>
                  <a:pt x="323557" y="2738417"/>
                </a:lnTo>
                <a:lnTo>
                  <a:pt x="323557" y="1465950"/>
                </a:lnTo>
                <a:lnTo>
                  <a:pt x="140677" y="1465950"/>
                </a:lnTo>
                <a:lnTo>
                  <a:pt x="140677" y="2738417"/>
                </a:lnTo>
                <a:lnTo>
                  <a:pt x="0" y="27384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E9CBB09-8600-4DC7-B58B-5EEF032CB66D}"/>
              </a:ext>
            </a:extLst>
          </p:cNvPr>
          <p:cNvSpPr/>
          <p:nvPr userDrawn="1"/>
        </p:nvSpPr>
        <p:spPr>
          <a:xfrm>
            <a:off x="1051822" y="3054120"/>
            <a:ext cx="1620252" cy="16202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isometricOffAxis2Top"/>
            <a:lightRig rig="balanced" dir="t"/>
          </a:scene3d>
          <a:sp3d extrusionH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8BF3CA0-AE05-48AA-9FF7-7C80B7757EF0}"/>
              </a:ext>
            </a:extLst>
          </p:cNvPr>
          <p:cNvSpPr/>
          <p:nvPr userDrawn="1"/>
        </p:nvSpPr>
        <p:spPr>
          <a:xfrm>
            <a:off x="3765611" y="3054120"/>
            <a:ext cx="1620252" cy="162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isometricOffAxis2Top"/>
            <a:lightRig rig="balanced" dir="t"/>
          </a:scene3d>
          <a:sp3d extrusionH="406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B84206F-C4C3-4D2D-9FD4-681DB4C4A30B}"/>
              </a:ext>
            </a:extLst>
          </p:cNvPr>
          <p:cNvSpPr/>
          <p:nvPr userDrawn="1"/>
        </p:nvSpPr>
        <p:spPr>
          <a:xfrm>
            <a:off x="6479400" y="3054120"/>
            <a:ext cx="1620252" cy="1620252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2Top"/>
            <a:lightRig rig="balanced" dir="t"/>
          </a:scene3d>
          <a:sp3d extrusionH="698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0CD33D4-EE7D-451F-B289-48BFF23BC63F}"/>
              </a:ext>
            </a:extLst>
          </p:cNvPr>
          <p:cNvSpPr/>
          <p:nvPr userDrawn="1"/>
        </p:nvSpPr>
        <p:spPr>
          <a:xfrm>
            <a:off x="9193189" y="2968167"/>
            <a:ext cx="1620252" cy="16202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OffAxis2Top"/>
            <a:lightRig rig="balanced" dir="t"/>
          </a:scene3d>
          <a:sp3d extrusionH="1162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0BE06294-1315-4993-8620-8CA2B01D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22" y="952453"/>
            <a:ext cx="9761619" cy="74270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F673B7-4541-4775-9BCA-1D22326CAC3A}"/>
              </a:ext>
            </a:extLst>
          </p:cNvPr>
          <p:cNvGrpSpPr/>
          <p:nvPr userDrawn="1"/>
        </p:nvGrpSpPr>
        <p:grpSpPr>
          <a:xfrm>
            <a:off x="9590140" y="1452798"/>
            <a:ext cx="977239" cy="2398296"/>
            <a:chOff x="3211513" y="4545013"/>
            <a:chExt cx="744538" cy="1827213"/>
          </a:xfrm>
        </p:grpSpPr>
        <p:sp>
          <p:nvSpPr>
            <p:cNvPr id="9" name="Freeform 310">
              <a:extLst>
                <a:ext uri="{FF2B5EF4-FFF2-40B4-BE49-F238E27FC236}">
                  <a16:creationId xmlns:a16="http://schemas.microsoft.com/office/drawing/2014/main" xmlns="" id="{08F88CA8-B56A-4840-9A90-4C088CBBF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513" y="4545013"/>
              <a:ext cx="744538" cy="1827213"/>
            </a:xfrm>
            <a:custGeom>
              <a:avLst/>
              <a:gdLst>
                <a:gd name="T0" fmla="*/ 42 w 469"/>
                <a:gd name="T1" fmla="*/ 0 h 1151"/>
                <a:gd name="T2" fmla="*/ 50 w 469"/>
                <a:gd name="T3" fmla="*/ 73 h 1151"/>
                <a:gd name="T4" fmla="*/ 64 w 469"/>
                <a:gd name="T5" fmla="*/ 124 h 1151"/>
                <a:gd name="T6" fmla="*/ 113 w 469"/>
                <a:gd name="T7" fmla="*/ 249 h 1151"/>
                <a:gd name="T8" fmla="*/ 158 w 469"/>
                <a:gd name="T9" fmla="*/ 297 h 1151"/>
                <a:gd name="T10" fmla="*/ 181 w 469"/>
                <a:gd name="T11" fmla="*/ 288 h 1151"/>
                <a:gd name="T12" fmla="*/ 183 w 469"/>
                <a:gd name="T13" fmla="*/ 253 h 1151"/>
                <a:gd name="T14" fmla="*/ 220 w 469"/>
                <a:gd name="T15" fmla="*/ 192 h 1151"/>
                <a:gd name="T16" fmla="*/ 289 w 469"/>
                <a:gd name="T17" fmla="*/ 250 h 1151"/>
                <a:gd name="T18" fmla="*/ 287 w 469"/>
                <a:gd name="T19" fmla="*/ 283 h 1151"/>
                <a:gd name="T20" fmla="*/ 272 w 469"/>
                <a:gd name="T21" fmla="*/ 306 h 1151"/>
                <a:gd name="T22" fmla="*/ 302 w 469"/>
                <a:gd name="T23" fmla="*/ 305 h 1151"/>
                <a:gd name="T24" fmla="*/ 332 w 469"/>
                <a:gd name="T25" fmla="*/ 276 h 1151"/>
                <a:gd name="T26" fmla="*/ 389 w 469"/>
                <a:gd name="T27" fmla="*/ 153 h 1151"/>
                <a:gd name="T28" fmla="*/ 412 w 469"/>
                <a:gd name="T29" fmla="*/ 89 h 1151"/>
                <a:gd name="T30" fmla="*/ 433 w 469"/>
                <a:gd name="T31" fmla="*/ 22 h 1151"/>
                <a:gd name="T32" fmla="*/ 454 w 469"/>
                <a:gd name="T33" fmla="*/ 31 h 1151"/>
                <a:gd name="T34" fmla="*/ 462 w 469"/>
                <a:gd name="T35" fmla="*/ 42 h 1151"/>
                <a:gd name="T36" fmla="*/ 448 w 469"/>
                <a:gd name="T37" fmla="*/ 93 h 1151"/>
                <a:gd name="T38" fmla="*/ 465 w 469"/>
                <a:gd name="T39" fmla="*/ 147 h 1151"/>
                <a:gd name="T40" fmla="*/ 420 w 469"/>
                <a:gd name="T41" fmla="*/ 234 h 1151"/>
                <a:gd name="T42" fmla="*/ 384 w 469"/>
                <a:gd name="T43" fmla="*/ 332 h 1151"/>
                <a:gd name="T44" fmla="*/ 343 w 469"/>
                <a:gd name="T45" fmla="*/ 458 h 1151"/>
                <a:gd name="T46" fmla="*/ 359 w 469"/>
                <a:gd name="T47" fmla="*/ 679 h 1151"/>
                <a:gd name="T48" fmla="*/ 323 w 469"/>
                <a:gd name="T49" fmla="*/ 738 h 1151"/>
                <a:gd name="T50" fmla="*/ 332 w 469"/>
                <a:gd name="T51" fmla="*/ 861 h 1151"/>
                <a:gd name="T52" fmla="*/ 338 w 469"/>
                <a:gd name="T53" fmla="*/ 933 h 1151"/>
                <a:gd name="T54" fmla="*/ 347 w 469"/>
                <a:gd name="T55" fmla="*/ 1056 h 1151"/>
                <a:gd name="T56" fmla="*/ 344 w 469"/>
                <a:gd name="T57" fmla="*/ 1085 h 1151"/>
                <a:gd name="T58" fmla="*/ 374 w 469"/>
                <a:gd name="T59" fmla="*/ 1142 h 1151"/>
                <a:gd name="T60" fmla="*/ 350 w 469"/>
                <a:gd name="T61" fmla="*/ 1151 h 1151"/>
                <a:gd name="T62" fmla="*/ 317 w 469"/>
                <a:gd name="T63" fmla="*/ 1139 h 1151"/>
                <a:gd name="T64" fmla="*/ 296 w 469"/>
                <a:gd name="T65" fmla="*/ 1123 h 1151"/>
                <a:gd name="T66" fmla="*/ 293 w 469"/>
                <a:gd name="T67" fmla="*/ 1084 h 1151"/>
                <a:gd name="T68" fmla="*/ 283 w 469"/>
                <a:gd name="T69" fmla="*/ 1005 h 1151"/>
                <a:gd name="T70" fmla="*/ 275 w 469"/>
                <a:gd name="T71" fmla="*/ 920 h 1151"/>
                <a:gd name="T72" fmla="*/ 255 w 469"/>
                <a:gd name="T73" fmla="*/ 830 h 1151"/>
                <a:gd name="T74" fmla="*/ 220 w 469"/>
                <a:gd name="T75" fmla="*/ 713 h 1151"/>
                <a:gd name="T76" fmla="*/ 190 w 469"/>
                <a:gd name="T77" fmla="*/ 827 h 1151"/>
                <a:gd name="T78" fmla="*/ 175 w 469"/>
                <a:gd name="T79" fmla="*/ 939 h 1151"/>
                <a:gd name="T80" fmla="*/ 156 w 469"/>
                <a:gd name="T81" fmla="*/ 1052 h 1151"/>
                <a:gd name="T82" fmla="*/ 162 w 469"/>
                <a:gd name="T83" fmla="*/ 1113 h 1151"/>
                <a:gd name="T84" fmla="*/ 141 w 469"/>
                <a:gd name="T85" fmla="*/ 1136 h 1151"/>
                <a:gd name="T86" fmla="*/ 113 w 469"/>
                <a:gd name="T87" fmla="*/ 1147 h 1151"/>
                <a:gd name="T88" fmla="*/ 54 w 469"/>
                <a:gd name="T89" fmla="*/ 1139 h 1151"/>
                <a:gd name="T90" fmla="*/ 97 w 469"/>
                <a:gd name="T91" fmla="*/ 1092 h 1151"/>
                <a:gd name="T92" fmla="*/ 94 w 469"/>
                <a:gd name="T93" fmla="*/ 1033 h 1151"/>
                <a:gd name="T94" fmla="*/ 101 w 469"/>
                <a:gd name="T95" fmla="*/ 931 h 1151"/>
                <a:gd name="T96" fmla="*/ 106 w 469"/>
                <a:gd name="T97" fmla="*/ 857 h 1151"/>
                <a:gd name="T98" fmla="*/ 110 w 469"/>
                <a:gd name="T99" fmla="*/ 704 h 1151"/>
                <a:gd name="T100" fmla="*/ 111 w 469"/>
                <a:gd name="T101" fmla="*/ 665 h 1151"/>
                <a:gd name="T102" fmla="*/ 47 w 469"/>
                <a:gd name="T103" fmla="*/ 631 h 1151"/>
                <a:gd name="T104" fmla="*/ 82 w 469"/>
                <a:gd name="T105" fmla="*/ 550 h 1151"/>
                <a:gd name="T106" fmla="*/ 105 w 469"/>
                <a:gd name="T107" fmla="*/ 384 h 1151"/>
                <a:gd name="T108" fmla="*/ 51 w 469"/>
                <a:gd name="T109" fmla="*/ 280 h 1151"/>
                <a:gd name="T110" fmla="*/ 3 w 469"/>
                <a:gd name="T111" fmla="*/ 128 h 1151"/>
                <a:gd name="T112" fmla="*/ 17 w 469"/>
                <a:gd name="T113" fmla="*/ 115 h 1151"/>
                <a:gd name="T114" fmla="*/ 4 w 469"/>
                <a:gd name="T115" fmla="*/ 52 h 1151"/>
                <a:gd name="T116" fmla="*/ 7 w 469"/>
                <a:gd name="T117" fmla="*/ 13 h 1151"/>
                <a:gd name="T118" fmla="*/ 22 w 469"/>
                <a:gd name="T119" fmla="*/ 7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9" h="1151">
                  <a:moveTo>
                    <a:pt x="278" y="990"/>
                  </a:moveTo>
                  <a:lnTo>
                    <a:pt x="278" y="991"/>
                  </a:lnTo>
                  <a:lnTo>
                    <a:pt x="279" y="992"/>
                  </a:lnTo>
                  <a:lnTo>
                    <a:pt x="279" y="994"/>
                  </a:lnTo>
                  <a:lnTo>
                    <a:pt x="279" y="994"/>
                  </a:lnTo>
                  <a:lnTo>
                    <a:pt x="279" y="992"/>
                  </a:lnTo>
                  <a:lnTo>
                    <a:pt x="279" y="992"/>
                  </a:lnTo>
                  <a:lnTo>
                    <a:pt x="278" y="991"/>
                  </a:lnTo>
                  <a:lnTo>
                    <a:pt x="278" y="990"/>
                  </a:lnTo>
                  <a:lnTo>
                    <a:pt x="278" y="990"/>
                  </a:lnTo>
                  <a:close/>
                  <a:moveTo>
                    <a:pt x="39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8" y="7"/>
                  </a:lnTo>
                  <a:lnTo>
                    <a:pt x="51" y="16"/>
                  </a:lnTo>
                  <a:lnTo>
                    <a:pt x="52" y="26"/>
                  </a:lnTo>
                  <a:lnTo>
                    <a:pt x="54" y="39"/>
                  </a:lnTo>
                  <a:lnTo>
                    <a:pt x="51" y="47"/>
                  </a:lnTo>
                  <a:lnTo>
                    <a:pt x="50" y="50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50" y="59"/>
                  </a:lnTo>
                  <a:lnTo>
                    <a:pt x="50" y="64"/>
                  </a:lnTo>
                  <a:lnTo>
                    <a:pt x="50" y="73"/>
                  </a:lnTo>
                  <a:lnTo>
                    <a:pt x="51" y="84"/>
                  </a:lnTo>
                  <a:lnTo>
                    <a:pt x="52" y="94"/>
                  </a:lnTo>
                  <a:lnTo>
                    <a:pt x="52" y="102"/>
                  </a:lnTo>
                  <a:lnTo>
                    <a:pt x="52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9" y="107"/>
                  </a:lnTo>
                  <a:lnTo>
                    <a:pt x="60" y="109"/>
                  </a:lnTo>
                  <a:lnTo>
                    <a:pt x="62" y="110"/>
                  </a:lnTo>
                  <a:lnTo>
                    <a:pt x="63" y="111"/>
                  </a:lnTo>
                  <a:lnTo>
                    <a:pt x="63" y="115"/>
                  </a:lnTo>
                  <a:lnTo>
                    <a:pt x="64" y="124"/>
                  </a:lnTo>
                  <a:lnTo>
                    <a:pt x="65" y="136"/>
                  </a:lnTo>
                  <a:lnTo>
                    <a:pt x="68" y="147"/>
                  </a:lnTo>
                  <a:lnTo>
                    <a:pt x="73" y="160"/>
                  </a:lnTo>
                  <a:lnTo>
                    <a:pt x="80" y="173"/>
                  </a:lnTo>
                  <a:lnTo>
                    <a:pt x="85" y="183"/>
                  </a:lnTo>
                  <a:lnTo>
                    <a:pt x="89" y="190"/>
                  </a:lnTo>
                  <a:lnTo>
                    <a:pt x="94" y="202"/>
                  </a:lnTo>
                  <a:lnTo>
                    <a:pt x="97" y="215"/>
                  </a:lnTo>
                  <a:lnTo>
                    <a:pt x="101" y="224"/>
                  </a:lnTo>
                  <a:lnTo>
                    <a:pt x="106" y="233"/>
                  </a:lnTo>
                  <a:lnTo>
                    <a:pt x="109" y="242"/>
                  </a:lnTo>
                  <a:lnTo>
                    <a:pt x="113" y="249"/>
                  </a:lnTo>
                  <a:lnTo>
                    <a:pt x="118" y="255"/>
                  </a:lnTo>
                  <a:lnTo>
                    <a:pt x="123" y="263"/>
                  </a:lnTo>
                  <a:lnTo>
                    <a:pt x="126" y="270"/>
                  </a:lnTo>
                  <a:lnTo>
                    <a:pt x="131" y="279"/>
                  </a:lnTo>
                  <a:lnTo>
                    <a:pt x="137" y="289"/>
                  </a:lnTo>
                  <a:lnTo>
                    <a:pt x="144" y="297"/>
                  </a:lnTo>
                  <a:lnTo>
                    <a:pt x="147" y="302"/>
                  </a:lnTo>
                  <a:lnTo>
                    <a:pt x="148" y="302"/>
                  </a:lnTo>
                  <a:lnTo>
                    <a:pt x="149" y="301"/>
                  </a:lnTo>
                  <a:lnTo>
                    <a:pt x="152" y="301"/>
                  </a:lnTo>
                  <a:lnTo>
                    <a:pt x="154" y="300"/>
                  </a:lnTo>
                  <a:lnTo>
                    <a:pt x="158" y="297"/>
                  </a:lnTo>
                  <a:lnTo>
                    <a:pt x="161" y="295"/>
                  </a:lnTo>
                  <a:lnTo>
                    <a:pt x="162" y="293"/>
                  </a:lnTo>
                  <a:lnTo>
                    <a:pt x="165" y="293"/>
                  </a:lnTo>
                  <a:lnTo>
                    <a:pt x="168" y="292"/>
                  </a:lnTo>
                  <a:lnTo>
                    <a:pt x="170" y="291"/>
                  </a:lnTo>
                  <a:lnTo>
                    <a:pt x="173" y="292"/>
                  </a:lnTo>
                  <a:lnTo>
                    <a:pt x="177" y="292"/>
                  </a:lnTo>
                  <a:lnTo>
                    <a:pt x="178" y="292"/>
                  </a:lnTo>
                  <a:lnTo>
                    <a:pt x="179" y="293"/>
                  </a:lnTo>
                  <a:lnTo>
                    <a:pt x="181" y="292"/>
                  </a:lnTo>
                  <a:lnTo>
                    <a:pt x="182" y="291"/>
                  </a:lnTo>
                  <a:lnTo>
                    <a:pt x="181" y="288"/>
                  </a:lnTo>
                  <a:lnTo>
                    <a:pt x="179" y="285"/>
                  </a:lnTo>
                  <a:lnTo>
                    <a:pt x="179" y="280"/>
                  </a:lnTo>
                  <a:lnTo>
                    <a:pt x="179" y="275"/>
                  </a:lnTo>
                  <a:lnTo>
                    <a:pt x="178" y="271"/>
                  </a:lnTo>
                  <a:lnTo>
                    <a:pt x="178" y="267"/>
                  </a:lnTo>
                  <a:lnTo>
                    <a:pt x="178" y="263"/>
                  </a:lnTo>
                  <a:lnTo>
                    <a:pt x="178" y="259"/>
                  </a:lnTo>
                  <a:lnTo>
                    <a:pt x="179" y="255"/>
                  </a:lnTo>
                  <a:lnTo>
                    <a:pt x="181" y="254"/>
                  </a:lnTo>
                  <a:lnTo>
                    <a:pt x="182" y="253"/>
                  </a:lnTo>
                  <a:lnTo>
                    <a:pt x="183" y="253"/>
                  </a:lnTo>
                  <a:lnTo>
                    <a:pt x="183" y="253"/>
                  </a:lnTo>
                  <a:lnTo>
                    <a:pt x="183" y="253"/>
                  </a:lnTo>
                  <a:lnTo>
                    <a:pt x="183" y="249"/>
                  </a:lnTo>
                  <a:lnTo>
                    <a:pt x="182" y="241"/>
                  </a:lnTo>
                  <a:lnTo>
                    <a:pt x="183" y="229"/>
                  </a:lnTo>
                  <a:lnTo>
                    <a:pt x="187" y="215"/>
                  </a:lnTo>
                  <a:lnTo>
                    <a:pt x="194" y="204"/>
                  </a:lnTo>
                  <a:lnTo>
                    <a:pt x="203" y="196"/>
                  </a:lnTo>
                  <a:lnTo>
                    <a:pt x="207" y="194"/>
                  </a:lnTo>
                  <a:lnTo>
                    <a:pt x="211" y="192"/>
                  </a:lnTo>
                  <a:lnTo>
                    <a:pt x="215" y="192"/>
                  </a:lnTo>
                  <a:lnTo>
                    <a:pt x="217" y="192"/>
                  </a:lnTo>
                  <a:lnTo>
                    <a:pt x="220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33" y="191"/>
                  </a:lnTo>
                  <a:lnTo>
                    <a:pt x="243" y="190"/>
                  </a:lnTo>
                  <a:lnTo>
                    <a:pt x="255" y="191"/>
                  </a:lnTo>
                  <a:lnTo>
                    <a:pt x="267" y="196"/>
                  </a:lnTo>
                  <a:lnTo>
                    <a:pt x="276" y="204"/>
                  </a:lnTo>
                  <a:lnTo>
                    <a:pt x="281" y="213"/>
                  </a:lnTo>
                  <a:lnTo>
                    <a:pt x="285" y="221"/>
                  </a:lnTo>
                  <a:lnTo>
                    <a:pt x="288" y="228"/>
                  </a:lnTo>
                  <a:lnTo>
                    <a:pt x="288" y="240"/>
                  </a:lnTo>
                  <a:lnTo>
                    <a:pt x="289" y="250"/>
                  </a:lnTo>
                  <a:lnTo>
                    <a:pt x="289" y="259"/>
                  </a:lnTo>
                  <a:lnTo>
                    <a:pt x="289" y="263"/>
                  </a:lnTo>
                  <a:lnTo>
                    <a:pt x="289" y="263"/>
                  </a:lnTo>
                  <a:lnTo>
                    <a:pt x="289" y="266"/>
                  </a:lnTo>
                  <a:lnTo>
                    <a:pt x="289" y="268"/>
                  </a:lnTo>
                  <a:lnTo>
                    <a:pt x="289" y="271"/>
                  </a:lnTo>
                  <a:lnTo>
                    <a:pt x="288" y="274"/>
                  </a:lnTo>
                  <a:lnTo>
                    <a:pt x="287" y="275"/>
                  </a:lnTo>
                  <a:lnTo>
                    <a:pt x="287" y="276"/>
                  </a:lnTo>
                  <a:lnTo>
                    <a:pt x="287" y="278"/>
                  </a:lnTo>
                  <a:lnTo>
                    <a:pt x="287" y="280"/>
                  </a:lnTo>
                  <a:lnTo>
                    <a:pt x="287" y="283"/>
                  </a:lnTo>
                  <a:lnTo>
                    <a:pt x="285" y="285"/>
                  </a:lnTo>
                  <a:lnTo>
                    <a:pt x="284" y="289"/>
                  </a:lnTo>
                  <a:lnTo>
                    <a:pt x="283" y="292"/>
                  </a:lnTo>
                  <a:lnTo>
                    <a:pt x="280" y="295"/>
                  </a:lnTo>
                  <a:lnTo>
                    <a:pt x="278" y="297"/>
                  </a:lnTo>
                  <a:lnTo>
                    <a:pt x="276" y="297"/>
                  </a:lnTo>
                  <a:lnTo>
                    <a:pt x="275" y="297"/>
                  </a:lnTo>
                  <a:lnTo>
                    <a:pt x="275" y="298"/>
                  </a:lnTo>
                  <a:lnTo>
                    <a:pt x="275" y="300"/>
                  </a:lnTo>
                  <a:lnTo>
                    <a:pt x="274" y="302"/>
                  </a:lnTo>
                  <a:lnTo>
                    <a:pt x="272" y="304"/>
                  </a:lnTo>
                  <a:lnTo>
                    <a:pt x="272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4" y="308"/>
                  </a:lnTo>
                  <a:lnTo>
                    <a:pt x="276" y="306"/>
                  </a:lnTo>
                  <a:lnTo>
                    <a:pt x="279" y="305"/>
                  </a:lnTo>
                  <a:lnTo>
                    <a:pt x="283" y="304"/>
                  </a:lnTo>
                  <a:lnTo>
                    <a:pt x="287" y="304"/>
                  </a:lnTo>
                  <a:lnTo>
                    <a:pt x="291" y="305"/>
                  </a:lnTo>
                  <a:lnTo>
                    <a:pt x="293" y="305"/>
                  </a:lnTo>
                  <a:lnTo>
                    <a:pt x="296" y="306"/>
                  </a:lnTo>
                  <a:lnTo>
                    <a:pt x="298" y="305"/>
                  </a:lnTo>
                  <a:lnTo>
                    <a:pt x="302" y="305"/>
                  </a:lnTo>
                  <a:lnTo>
                    <a:pt x="306" y="304"/>
                  </a:lnTo>
                  <a:lnTo>
                    <a:pt x="309" y="304"/>
                  </a:lnTo>
                  <a:lnTo>
                    <a:pt x="312" y="302"/>
                  </a:lnTo>
                  <a:lnTo>
                    <a:pt x="312" y="302"/>
                  </a:lnTo>
                  <a:lnTo>
                    <a:pt x="313" y="302"/>
                  </a:lnTo>
                  <a:lnTo>
                    <a:pt x="314" y="301"/>
                  </a:lnTo>
                  <a:lnTo>
                    <a:pt x="315" y="298"/>
                  </a:lnTo>
                  <a:lnTo>
                    <a:pt x="318" y="296"/>
                  </a:lnTo>
                  <a:lnTo>
                    <a:pt x="321" y="292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32" y="276"/>
                  </a:lnTo>
                  <a:lnTo>
                    <a:pt x="339" y="266"/>
                  </a:lnTo>
                  <a:lnTo>
                    <a:pt x="344" y="258"/>
                  </a:lnTo>
                  <a:lnTo>
                    <a:pt x="348" y="254"/>
                  </a:lnTo>
                  <a:lnTo>
                    <a:pt x="351" y="251"/>
                  </a:lnTo>
                  <a:lnTo>
                    <a:pt x="355" y="247"/>
                  </a:lnTo>
                  <a:lnTo>
                    <a:pt x="359" y="242"/>
                  </a:lnTo>
                  <a:lnTo>
                    <a:pt x="361" y="234"/>
                  </a:lnTo>
                  <a:lnTo>
                    <a:pt x="367" y="223"/>
                  </a:lnTo>
                  <a:lnTo>
                    <a:pt x="372" y="207"/>
                  </a:lnTo>
                  <a:lnTo>
                    <a:pt x="378" y="188"/>
                  </a:lnTo>
                  <a:lnTo>
                    <a:pt x="384" y="170"/>
                  </a:lnTo>
                  <a:lnTo>
                    <a:pt x="389" y="153"/>
                  </a:lnTo>
                  <a:lnTo>
                    <a:pt x="394" y="140"/>
                  </a:lnTo>
                  <a:lnTo>
                    <a:pt x="397" y="130"/>
                  </a:lnTo>
                  <a:lnTo>
                    <a:pt x="398" y="127"/>
                  </a:lnTo>
                  <a:lnTo>
                    <a:pt x="399" y="126"/>
                  </a:lnTo>
                  <a:lnTo>
                    <a:pt x="401" y="124"/>
                  </a:lnTo>
                  <a:lnTo>
                    <a:pt x="402" y="123"/>
                  </a:lnTo>
                  <a:lnTo>
                    <a:pt x="403" y="122"/>
                  </a:lnTo>
                  <a:lnTo>
                    <a:pt x="404" y="122"/>
                  </a:lnTo>
                  <a:lnTo>
                    <a:pt x="406" y="119"/>
                  </a:lnTo>
                  <a:lnTo>
                    <a:pt x="408" y="110"/>
                  </a:lnTo>
                  <a:lnTo>
                    <a:pt x="411" y="99"/>
                  </a:lnTo>
                  <a:lnTo>
                    <a:pt x="412" y="89"/>
                  </a:lnTo>
                  <a:lnTo>
                    <a:pt x="414" y="84"/>
                  </a:lnTo>
                  <a:lnTo>
                    <a:pt x="414" y="76"/>
                  </a:lnTo>
                  <a:lnTo>
                    <a:pt x="414" y="67"/>
                  </a:lnTo>
                  <a:lnTo>
                    <a:pt x="415" y="56"/>
                  </a:lnTo>
                  <a:lnTo>
                    <a:pt x="415" y="50"/>
                  </a:lnTo>
                  <a:lnTo>
                    <a:pt x="416" y="46"/>
                  </a:lnTo>
                  <a:lnTo>
                    <a:pt x="418" y="43"/>
                  </a:lnTo>
                  <a:lnTo>
                    <a:pt x="420" y="38"/>
                  </a:lnTo>
                  <a:lnTo>
                    <a:pt x="424" y="33"/>
                  </a:lnTo>
                  <a:lnTo>
                    <a:pt x="427" y="29"/>
                  </a:lnTo>
                  <a:lnTo>
                    <a:pt x="429" y="25"/>
                  </a:lnTo>
                  <a:lnTo>
                    <a:pt x="433" y="22"/>
                  </a:lnTo>
                  <a:lnTo>
                    <a:pt x="436" y="20"/>
                  </a:lnTo>
                  <a:lnTo>
                    <a:pt x="440" y="20"/>
                  </a:lnTo>
                  <a:lnTo>
                    <a:pt x="442" y="21"/>
                  </a:lnTo>
                  <a:lnTo>
                    <a:pt x="445" y="22"/>
                  </a:lnTo>
                  <a:lnTo>
                    <a:pt x="446" y="24"/>
                  </a:lnTo>
                  <a:lnTo>
                    <a:pt x="446" y="25"/>
                  </a:lnTo>
                  <a:lnTo>
                    <a:pt x="446" y="25"/>
                  </a:lnTo>
                  <a:lnTo>
                    <a:pt x="448" y="25"/>
                  </a:lnTo>
                  <a:lnTo>
                    <a:pt x="449" y="26"/>
                  </a:lnTo>
                  <a:lnTo>
                    <a:pt x="452" y="27"/>
                  </a:lnTo>
                  <a:lnTo>
                    <a:pt x="454" y="29"/>
                  </a:lnTo>
                  <a:lnTo>
                    <a:pt x="454" y="31"/>
                  </a:lnTo>
                  <a:lnTo>
                    <a:pt x="456" y="33"/>
                  </a:lnTo>
                  <a:lnTo>
                    <a:pt x="456" y="34"/>
                  </a:lnTo>
                  <a:lnTo>
                    <a:pt x="456" y="35"/>
                  </a:lnTo>
                  <a:lnTo>
                    <a:pt x="456" y="35"/>
                  </a:lnTo>
                  <a:lnTo>
                    <a:pt x="456" y="35"/>
                  </a:lnTo>
                  <a:lnTo>
                    <a:pt x="457" y="35"/>
                  </a:lnTo>
                  <a:lnTo>
                    <a:pt x="458" y="37"/>
                  </a:lnTo>
                  <a:lnTo>
                    <a:pt x="459" y="38"/>
                  </a:lnTo>
                  <a:lnTo>
                    <a:pt x="461" y="39"/>
                  </a:lnTo>
                  <a:lnTo>
                    <a:pt x="462" y="41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65" y="42"/>
                  </a:lnTo>
                  <a:lnTo>
                    <a:pt x="466" y="43"/>
                  </a:lnTo>
                  <a:lnTo>
                    <a:pt x="469" y="46"/>
                  </a:lnTo>
                  <a:lnTo>
                    <a:pt x="469" y="48"/>
                  </a:lnTo>
                  <a:lnTo>
                    <a:pt x="469" y="52"/>
                  </a:lnTo>
                  <a:lnTo>
                    <a:pt x="469" y="56"/>
                  </a:lnTo>
                  <a:lnTo>
                    <a:pt x="467" y="60"/>
                  </a:lnTo>
                  <a:lnTo>
                    <a:pt x="465" y="65"/>
                  </a:lnTo>
                  <a:lnTo>
                    <a:pt x="461" y="72"/>
                  </a:lnTo>
                  <a:lnTo>
                    <a:pt x="456" y="80"/>
                  </a:lnTo>
                  <a:lnTo>
                    <a:pt x="452" y="88"/>
                  </a:lnTo>
                  <a:lnTo>
                    <a:pt x="448" y="93"/>
                  </a:lnTo>
                  <a:lnTo>
                    <a:pt x="446" y="99"/>
                  </a:lnTo>
                  <a:lnTo>
                    <a:pt x="445" y="109"/>
                  </a:lnTo>
                  <a:lnTo>
                    <a:pt x="442" y="118"/>
                  </a:lnTo>
                  <a:lnTo>
                    <a:pt x="441" y="126"/>
                  </a:lnTo>
                  <a:lnTo>
                    <a:pt x="440" y="130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4" y="140"/>
                  </a:lnTo>
                  <a:lnTo>
                    <a:pt x="457" y="141"/>
                  </a:lnTo>
                  <a:lnTo>
                    <a:pt x="459" y="143"/>
                  </a:lnTo>
                  <a:lnTo>
                    <a:pt x="462" y="145"/>
                  </a:lnTo>
                  <a:lnTo>
                    <a:pt x="465" y="147"/>
                  </a:lnTo>
                  <a:lnTo>
                    <a:pt x="466" y="149"/>
                  </a:lnTo>
                  <a:lnTo>
                    <a:pt x="466" y="151"/>
                  </a:lnTo>
                  <a:lnTo>
                    <a:pt x="465" y="154"/>
                  </a:lnTo>
                  <a:lnTo>
                    <a:pt x="459" y="162"/>
                  </a:lnTo>
                  <a:lnTo>
                    <a:pt x="454" y="171"/>
                  </a:lnTo>
                  <a:lnTo>
                    <a:pt x="446" y="181"/>
                  </a:lnTo>
                  <a:lnTo>
                    <a:pt x="440" y="191"/>
                  </a:lnTo>
                  <a:lnTo>
                    <a:pt x="433" y="202"/>
                  </a:lnTo>
                  <a:lnTo>
                    <a:pt x="427" y="212"/>
                  </a:lnTo>
                  <a:lnTo>
                    <a:pt x="423" y="221"/>
                  </a:lnTo>
                  <a:lnTo>
                    <a:pt x="422" y="228"/>
                  </a:lnTo>
                  <a:lnTo>
                    <a:pt x="420" y="234"/>
                  </a:lnTo>
                  <a:lnTo>
                    <a:pt x="418" y="241"/>
                  </a:lnTo>
                  <a:lnTo>
                    <a:pt x="414" y="250"/>
                  </a:lnTo>
                  <a:lnTo>
                    <a:pt x="411" y="259"/>
                  </a:lnTo>
                  <a:lnTo>
                    <a:pt x="408" y="267"/>
                  </a:lnTo>
                  <a:lnTo>
                    <a:pt x="406" y="274"/>
                  </a:lnTo>
                  <a:lnTo>
                    <a:pt x="402" y="281"/>
                  </a:lnTo>
                  <a:lnTo>
                    <a:pt x="399" y="289"/>
                  </a:lnTo>
                  <a:lnTo>
                    <a:pt x="394" y="295"/>
                  </a:lnTo>
                  <a:lnTo>
                    <a:pt x="390" y="300"/>
                  </a:lnTo>
                  <a:lnTo>
                    <a:pt x="389" y="308"/>
                  </a:lnTo>
                  <a:lnTo>
                    <a:pt x="387" y="319"/>
                  </a:lnTo>
                  <a:lnTo>
                    <a:pt x="384" y="332"/>
                  </a:lnTo>
                  <a:lnTo>
                    <a:pt x="377" y="344"/>
                  </a:lnTo>
                  <a:lnTo>
                    <a:pt x="369" y="356"/>
                  </a:lnTo>
                  <a:lnTo>
                    <a:pt x="360" y="368"/>
                  </a:lnTo>
                  <a:lnTo>
                    <a:pt x="352" y="378"/>
                  </a:lnTo>
                  <a:lnTo>
                    <a:pt x="346" y="386"/>
                  </a:lnTo>
                  <a:lnTo>
                    <a:pt x="342" y="390"/>
                  </a:lnTo>
                  <a:lnTo>
                    <a:pt x="339" y="395"/>
                  </a:lnTo>
                  <a:lnTo>
                    <a:pt x="339" y="404"/>
                  </a:lnTo>
                  <a:lnTo>
                    <a:pt x="339" y="418"/>
                  </a:lnTo>
                  <a:lnTo>
                    <a:pt x="340" y="433"/>
                  </a:lnTo>
                  <a:lnTo>
                    <a:pt x="342" y="442"/>
                  </a:lnTo>
                  <a:lnTo>
                    <a:pt x="343" y="458"/>
                  </a:lnTo>
                  <a:lnTo>
                    <a:pt x="346" y="479"/>
                  </a:lnTo>
                  <a:lnTo>
                    <a:pt x="348" y="504"/>
                  </a:lnTo>
                  <a:lnTo>
                    <a:pt x="351" y="531"/>
                  </a:lnTo>
                  <a:lnTo>
                    <a:pt x="355" y="560"/>
                  </a:lnTo>
                  <a:lnTo>
                    <a:pt x="357" y="589"/>
                  </a:lnTo>
                  <a:lnTo>
                    <a:pt x="361" y="615"/>
                  </a:lnTo>
                  <a:lnTo>
                    <a:pt x="364" y="639"/>
                  </a:lnTo>
                  <a:lnTo>
                    <a:pt x="365" y="658"/>
                  </a:lnTo>
                  <a:lnTo>
                    <a:pt x="367" y="672"/>
                  </a:lnTo>
                  <a:lnTo>
                    <a:pt x="368" y="677"/>
                  </a:lnTo>
                  <a:lnTo>
                    <a:pt x="365" y="679"/>
                  </a:lnTo>
                  <a:lnTo>
                    <a:pt x="359" y="679"/>
                  </a:lnTo>
                  <a:lnTo>
                    <a:pt x="350" y="678"/>
                  </a:lnTo>
                  <a:lnTo>
                    <a:pt x="339" y="678"/>
                  </a:lnTo>
                  <a:lnTo>
                    <a:pt x="330" y="678"/>
                  </a:lnTo>
                  <a:lnTo>
                    <a:pt x="322" y="679"/>
                  </a:lnTo>
                  <a:lnTo>
                    <a:pt x="322" y="682"/>
                  </a:lnTo>
                  <a:lnTo>
                    <a:pt x="321" y="685"/>
                  </a:lnTo>
                  <a:lnTo>
                    <a:pt x="321" y="685"/>
                  </a:lnTo>
                  <a:lnTo>
                    <a:pt x="322" y="689"/>
                  </a:lnTo>
                  <a:lnTo>
                    <a:pt x="323" y="698"/>
                  </a:lnTo>
                  <a:lnTo>
                    <a:pt x="323" y="712"/>
                  </a:lnTo>
                  <a:lnTo>
                    <a:pt x="323" y="727"/>
                  </a:lnTo>
                  <a:lnTo>
                    <a:pt x="323" y="738"/>
                  </a:lnTo>
                  <a:lnTo>
                    <a:pt x="325" y="753"/>
                  </a:lnTo>
                  <a:lnTo>
                    <a:pt x="325" y="762"/>
                  </a:lnTo>
                  <a:lnTo>
                    <a:pt x="326" y="776"/>
                  </a:lnTo>
                  <a:lnTo>
                    <a:pt x="326" y="793"/>
                  </a:lnTo>
                  <a:lnTo>
                    <a:pt x="327" y="810"/>
                  </a:lnTo>
                  <a:lnTo>
                    <a:pt x="329" y="825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1" y="846"/>
                  </a:lnTo>
                  <a:lnTo>
                    <a:pt x="331" y="851"/>
                  </a:lnTo>
                  <a:lnTo>
                    <a:pt x="331" y="856"/>
                  </a:lnTo>
                  <a:lnTo>
                    <a:pt x="332" y="861"/>
                  </a:lnTo>
                  <a:lnTo>
                    <a:pt x="334" y="872"/>
                  </a:lnTo>
                  <a:lnTo>
                    <a:pt x="335" y="881"/>
                  </a:lnTo>
                  <a:lnTo>
                    <a:pt x="336" y="889"/>
                  </a:lnTo>
                  <a:lnTo>
                    <a:pt x="338" y="893"/>
                  </a:lnTo>
                  <a:lnTo>
                    <a:pt x="338" y="894"/>
                  </a:lnTo>
                  <a:lnTo>
                    <a:pt x="338" y="895"/>
                  </a:lnTo>
                  <a:lnTo>
                    <a:pt x="339" y="899"/>
                  </a:lnTo>
                  <a:lnTo>
                    <a:pt x="339" y="903"/>
                  </a:lnTo>
                  <a:lnTo>
                    <a:pt x="339" y="907"/>
                  </a:lnTo>
                  <a:lnTo>
                    <a:pt x="338" y="912"/>
                  </a:lnTo>
                  <a:lnTo>
                    <a:pt x="338" y="923"/>
                  </a:lnTo>
                  <a:lnTo>
                    <a:pt x="338" y="933"/>
                  </a:lnTo>
                  <a:lnTo>
                    <a:pt x="338" y="946"/>
                  </a:lnTo>
                  <a:lnTo>
                    <a:pt x="339" y="954"/>
                  </a:lnTo>
                  <a:lnTo>
                    <a:pt x="339" y="967"/>
                  </a:lnTo>
                  <a:lnTo>
                    <a:pt x="340" y="984"/>
                  </a:lnTo>
                  <a:lnTo>
                    <a:pt x="342" y="1003"/>
                  </a:lnTo>
                  <a:lnTo>
                    <a:pt x="343" y="1020"/>
                  </a:lnTo>
                  <a:lnTo>
                    <a:pt x="344" y="1035"/>
                  </a:lnTo>
                  <a:lnTo>
                    <a:pt x="344" y="1046"/>
                  </a:lnTo>
                  <a:lnTo>
                    <a:pt x="346" y="1050"/>
                  </a:lnTo>
                  <a:lnTo>
                    <a:pt x="346" y="1051"/>
                  </a:lnTo>
                  <a:lnTo>
                    <a:pt x="346" y="1054"/>
                  </a:lnTo>
                  <a:lnTo>
                    <a:pt x="347" y="1056"/>
                  </a:lnTo>
                  <a:lnTo>
                    <a:pt x="347" y="1060"/>
                  </a:lnTo>
                  <a:lnTo>
                    <a:pt x="347" y="1063"/>
                  </a:lnTo>
                  <a:lnTo>
                    <a:pt x="346" y="1067"/>
                  </a:lnTo>
                  <a:lnTo>
                    <a:pt x="346" y="1071"/>
                  </a:lnTo>
                  <a:lnTo>
                    <a:pt x="344" y="1075"/>
                  </a:lnTo>
                  <a:lnTo>
                    <a:pt x="343" y="1079"/>
                  </a:lnTo>
                  <a:lnTo>
                    <a:pt x="343" y="1080"/>
                  </a:lnTo>
                  <a:lnTo>
                    <a:pt x="343" y="1081"/>
                  </a:lnTo>
                  <a:lnTo>
                    <a:pt x="343" y="1081"/>
                  </a:lnTo>
                  <a:lnTo>
                    <a:pt x="343" y="1081"/>
                  </a:lnTo>
                  <a:lnTo>
                    <a:pt x="343" y="1083"/>
                  </a:lnTo>
                  <a:lnTo>
                    <a:pt x="344" y="1085"/>
                  </a:lnTo>
                  <a:lnTo>
                    <a:pt x="346" y="1088"/>
                  </a:lnTo>
                  <a:lnTo>
                    <a:pt x="348" y="1096"/>
                  </a:lnTo>
                  <a:lnTo>
                    <a:pt x="351" y="1106"/>
                  </a:lnTo>
                  <a:lnTo>
                    <a:pt x="355" y="1114"/>
                  </a:lnTo>
                  <a:lnTo>
                    <a:pt x="357" y="1118"/>
                  </a:lnTo>
                  <a:lnTo>
                    <a:pt x="361" y="1123"/>
                  </a:lnTo>
                  <a:lnTo>
                    <a:pt x="364" y="1127"/>
                  </a:lnTo>
                  <a:lnTo>
                    <a:pt x="368" y="1131"/>
                  </a:lnTo>
                  <a:lnTo>
                    <a:pt x="370" y="1134"/>
                  </a:lnTo>
                  <a:lnTo>
                    <a:pt x="372" y="1138"/>
                  </a:lnTo>
                  <a:lnTo>
                    <a:pt x="373" y="1139"/>
                  </a:lnTo>
                  <a:lnTo>
                    <a:pt x="374" y="1142"/>
                  </a:lnTo>
                  <a:lnTo>
                    <a:pt x="374" y="1142"/>
                  </a:lnTo>
                  <a:lnTo>
                    <a:pt x="374" y="1143"/>
                  </a:lnTo>
                  <a:lnTo>
                    <a:pt x="376" y="1143"/>
                  </a:lnTo>
                  <a:lnTo>
                    <a:pt x="376" y="1145"/>
                  </a:lnTo>
                  <a:lnTo>
                    <a:pt x="376" y="1145"/>
                  </a:lnTo>
                  <a:lnTo>
                    <a:pt x="376" y="1147"/>
                  </a:lnTo>
                  <a:lnTo>
                    <a:pt x="374" y="1148"/>
                  </a:lnTo>
                  <a:lnTo>
                    <a:pt x="373" y="1149"/>
                  </a:lnTo>
                  <a:lnTo>
                    <a:pt x="372" y="1151"/>
                  </a:lnTo>
                  <a:lnTo>
                    <a:pt x="368" y="1151"/>
                  </a:lnTo>
                  <a:lnTo>
                    <a:pt x="360" y="1151"/>
                  </a:lnTo>
                  <a:lnTo>
                    <a:pt x="350" y="1151"/>
                  </a:lnTo>
                  <a:lnTo>
                    <a:pt x="338" y="1151"/>
                  </a:lnTo>
                  <a:lnTo>
                    <a:pt x="327" y="1151"/>
                  </a:lnTo>
                  <a:lnTo>
                    <a:pt x="325" y="1151"/>
                  </a:lnTo>
                  <a:lnTo>
                    <a:pt x="323" y="1151"/>
                  </a:lnTo>
                  <a:lnTo>
                    <a:pt x="322" y="1149"/>
                  </a:lnTo>
                  <a:lnTo>
                    <a:pt x="319" y="1148"/>
                  </a:lnTo>
                  <a:lnTo>
                    <a:pt x="318" y="1147"/>
                  </a:lnTo>
                  <a:lnTo>
                    <a:pt x="317" y="1145"/>
                  </a:lnTo>
                  <a:lnTo>
                    <a:pt x="317" y="1144"/>
                  </a:lnTo>
                  <a:lnTo>
                    <a:pt x="317" y="1142"/>
                  </a:lnTo>
                  <a:lnTo>
                    <a:pt x="317" y="1139"/>
                  </a:lnTo>
                  <a:lnTo>
                    <a:pt x="317" y="1139"/>
                  </a:lnTo>
                  <a:lnTo>
                    <a:pt x="315" y="1138"/>
                  </a:lnTo>
                  <a:lnTo>
                    <a:pt x="314" y="1138"/>
                  </a:lnTo>
                  <a:lnTo>
                    <a:pt x="310" y="1136"/>
                  </a:lnTo>
                  <a:lnTo>
                    <a:pt x="308" y="1136"/>
                  </a:lnTo>
                  <a:lnTo>
                    <a:pt x="305" y="1135"/>
                  </a:lnTo>
                  <a:lnTo>
                    <a:pt x="301" y="1134"/>
                  </a:lnTo>
                  <a:lnTo>
                    <a:pt x="300" y="1132"/>
                  </a:lnTo>
                  <a:lnTo>
                    <a:pt x="297" y="1131"/>
                  </a:lnTo>
                  <a:lnTo>
                    <a:pt x="297" y="1130"/>
                  </a:lnTo>
                  <a:lnTo>
                    <a:pt x="297" y="1127"/>
                  </a:lnTo>
                  <a:lnTo>
                    <a:pt x="296" y="1124"/>
                  </a:lnTo>
                  <a:lnTo>
                    <a:pt x="296" y="1123"/>
                  </a:lnTo>
                  <a:lnTo>
                    <a:pt x="296" y="1122"/>
                  </a:lnTo>
                  <a:lnTo>
                    <a:pt x="296" y="1121"/>
                  </a:lnTo>
                  <a:lnTo>
                    <a:pt x="296" y="1118"/>
                  </a:lnTo>
                  <a:lnTo>
                    <a:pt x="296" y="1114"/>
                  </a:lnTo>
                  <a:lnTo>
                    <a:pt x="297" y="1111"/>
                  </a:lnTo>
                  <a:lnTo>
                    <a:pt x="297" y="1107"/>
                  </a:lnTo>
                  <a:lnTo>
                    <a:pt x="297" y="1104"/>
                  </a:lnTo>
                  <a:lnTo>
                    <a:pt x="298" y="1101"/>
                  </a:lnTo>
                  <a:lnTo>
                    <a:pt x="298" y="1098"/>
                  </a:lnTo>
                  <a:lnTo>
                    <a:pt x="297" y="1096"/>
                  </a:lnTo>
                  <a:lnTo>
                    <a:pt x="296" y="1092"/>
                  </a:lnTo>
                  <a:lnTo>
                    <a:pt x="293" y="1084"/>
                  </a:lnTo>
                  <a:lnTo>
                    <a:pt x="291" y="1073"/>
                  </a:lnTo>
                  <a:lnTo>
                    <a:pt x="288" y="1063"/>
                  </a:lnTo>
                  <a:lnTo>
                    <a:pt x="283" y="1055"/>
                  </a:lnTo>
                  <a:lnTo>
                    <a:pt x="279" y="1046"/>
                  </a:lnTo>
                  <a:lnTo>
                    <a:pt x="278" y="1035"/>
                  </a:lnTo>
                  <a:lnTo>
                    <a:pt x="279" y="1026"/>
                  </a:lnTo>
                  <a:lnTo>
                    <a:pt x="283" y="1017"/>
                  </a:lnTo>
                  <a:lnTo>
                    <a:pt x="284" y="1013"/>
                  </a:lnTo>
                  <a:lnTo>
                    <a:pt x="284" y="1011"/>
                  </a:lnTo>
                  <a:lnTo>
                    <a:pt x="284" y="1009"/>
                  </a:lnTo>
                  <a:lnTo>
                    <a:pt x="284" y="1008"/>
                  </a:lnTo>
                  <a:lnTo>
                    <a:pt x="283" y="1005"/>
                  </a:lnTo>
                  <a:lnTo>
                    <a:pt x="281" y="1004"/>
                  </a:lnTo>
                  <a:lnTo>
                    <a:pt x="280" y="1000"/>
                  </a:lnTo>
                  <a:lnTo>
                    <a:pt x="279" y="996"/>
                  </a:lnTo>
                  <a:lnTo>
                    <a:pt x="279" y="992"/>
                  </a:lnTo>
                  <a:lnTo>
                    <a:pt x="279" y="992"/>
                  </a:lnTo>
                  <a:lnTo>
                    <a:pt x="278" y="988"/>
                  </a:lnTo>
                  <a:lnTo>
                    <a:pt x="278" y="979"/>
                  </a:lnTo>
                  <a:lnTo>
                    <a:pt x="278" y="966"/>
                  </a:lnTo>
                  <a:lnTo>
                    <a:pt x="279" y="954"/>
                  </a:lnTo>
                  <a:lnTo>
                    <a:pt x="279" y="945"/>
                  </a:lnTo>
                  <a:lnTo>
                    <a:pt x="278" y="933"/>
                  </a:lnTo>
                  <a:lnTo>
                    <a:pt x="275" y="920"/>
                  </a:lnTo>
                  <a:lnTo>
                    <a:pt x="272" y="908"/>
                  </a:lnTo>
                  <a:lnTo>
                    <a:pt x="271" y="899"/>
                  </a:lnTo>
                  <a:lnTo>
                    <a:pt x="270" y="894"/>
                  </a:lnTo>
                  <a:lnTo>
                    <a:pt x="270" y="890"/>
                  </a:lnTo>
                  <a:lnTo>
                    <a:pt x="268" y="886"/>
                  </a:lnTo>
                  <a:lnTo>
                    <a:pt x="266" y="882"/>
                  </a:lnTo>
                  <a:lnTo>
                    <a:pt x="263" y="877"/>
                  </a:lnTo>
                  <a:lnTo>
                    <a:pt x="260" y="871"/>
                  </a:lnTo>
                  <a:lnTo>
                    <a:pt x="259" y="861"/>
                  </a:lnTo>
                  <a:lnTo>
                    <a:pt x="258" y="848"/>
                  </a:lnTo>
                  <a:lnTo>
                    <a:pt x="257" y="838"/>
                  </a:lnTo>
                  <a:lnTo>
                    <a:pt x="255" y="830"/>
                  </a:lnTo>
                  <a:lnTo>
                    <a:pt x="251" y="819"/>
                  </a:lnTo>
                  <a:lnTo>
                    <a:pt x="249" y="810"/>
                  </a:lnTo>
                  <a:lnTo>
                    <a:pt x="245" y="797"/>
                  </a:lnTo>
                  <a:lnTo>
                    <a:pt x="241" y="782"/>
                  </a:lnTo>
                  <a:lnTo>
                    <a:pt x="236" y="766"/>
                  </a:lnTo>
                  <a:lnTo>
                    <a:pt x="232" y="751"/>
                  </a:lnTo>
                  <a:lnTo>
                    <a:pt x="229" y="741"/>
                  </a:lnTo>
                  <a:lnTo>
                    <a:pt x="226" y="730"/>
                  </a:lnTo>
                  <a:lnTo>
                    <a:pt x="223" y="721"/>
                  </a:lnTo>
                  <a:lnTo>
                    <a:pt x="220" y="716"/>
                  </a:lnTo>
                  <a:lnTo>
                    <a:pt x="220" y="713"/>
                  </a:lnTo>
                  <a:lnTo>
                    <a:pt x="220" y="713"/>
                  </a:lnTo>
                  <a:lnTo>
                    <a:pt x="219" y="715"/>
                  </a:lnTo>
                  <a:lnTo>
                    <a:pt x="217" y="716"/>
                  </a:lnTo>
                  <a:lnTo>
                    <a:pt x="215" y="719"/>
                  </a:lnTo>
                  <a:lnTo>
                    <a:pt x="213" y="723"/>
                  </a:lnTo>
                  <a:lnTo>
                    <a:pt x="211" y="730"/>
                  </a:lnTo>
                  <a:lnTo>
                    <a:pt x="208" y="742"/>
                  </a:lnTo>
                  <a:lnTo>
                    <a:pt x="204" y="759"/>
                  </a:lnTo>
                  <a:lnTo>
                    <a:pt x="200" y="776"/>
                  </a:lnTo>
                  <a:lnTo>
                    <a:pt x="196" y="793"/>
                  </a:lnTo>
                  <a:lnTo>
                    <a:pt x="194" y="806"/>
                  </a:lnTo>
                  <a:lnTo>
                    <a:pt x="192" y="814"/>
                  </a:lnTo>
                  <a:lnTo>
                    <a:pt x="190" y="827"/>
                  </a:lnTo>
                  <a:lnTo>
                    <a:pt x="186" y="840"/>
                  </a:lnTo>
                  <a:lnTo>
                    <a:pt x="182" y="852"/>
                  </a:lnTo>
                  <a:lnTo>
                    <a:pt x="181" y="859"/>
                  </a:lnTo>
                  <a:lnTo>
                    <a:pt x="179" y="869"/>
                  </a:lnTo>
                  <a:lnTo>
                    <a:pt x="178" y="880"/>
                  </a:lnTo>
                  <a:lnTo>
                    <a:pt x="178" y="888"/>
                  </a:lnTo>
                  <a:lnTo>
                    <a:pt x="177" y="891"/>
                  </a:lnTo>
                  <a:lnTo>
                    <a:pt x="177" y="895"/>
                  </a:lnTo>
                  <a:lnTo>
                    <a:pt x="177" y="905"/>
                  </a:lnTo>
                  <a:lnTo>
                    <a:pt x="175" y="916"/>
                  </a:lnTo>
                  <a:lnTo>
                    <a:pt x="175" y="929"/>
                  </a:lnTo>
                  <a:lnTo>
                    <a:pt x="175" y="939"/>
                  </a:lnTo>
                  <a:lnTo>
                    <a:pt x="173" y="953"/>
                  </a:lnTo>
                  <a:lnTo>
                    <a:pt x="171" y="970"/>
                  </a:lnTo>
                  <a:lnTo>
                    <a:pt x="169" y="987"/>
                  </a:lnTo>
                  <a:lnTo>
                    <a:pt x="166" y="1001"/>
                  </a:lnTo>
                  <a:lnTo>
                    <a:pt x="164" y="1013"/>
                  </a:lnTo>
                  <a:lnTo>
                    <a:pt x="162" y="1020"/>
                  </a:lnTo>
                  <a:lnTo>
                    <a:pt x="158" y="1026"/>
                  </a:lnTo>
                  <a:lnTo>
                    <a:pt x="154" y="1033"/>
                  </a:lnTo>
                  <a:lnTo>
                    <a:pt x="152" y="1039"/>
                  </a:lnTo>
                  <a:lnTo>
                    <a:pt x="151" y="1043"/>
                  </a:lnTo>
                  <a:lnTo>
                    <a:pt x="152" y="1046"/>
                  </a:lnTo>
                  <a:lnTo>
                    <a:pt x="156" y="1052"/>
                  </a:lnTo>
                  <a:lnTo>
                    <a:pt x="161" y="1059"/>
                  </a:lnTo>
                  <a:lnTo>
                    <a:pt x="164" y="1066"/>
                  </a:lnTo>
                  <a:lnTo>
                    <a:pt x="162" y="1072"/>
                  </a:lnTo>
                  <a:lnTo>
                    <a:pt x="160" y="1076"/>
                  </a:lnTo>
                  <a:lnTo>
                    <a:pt x="158" y="1081"/>
                  </a:lnTo>
                  <a:lnTo>
                    <a:pt x="157" y="1084"/>
                  </a:lnTo>
                  <a:lnTo>
                    <a:pt x="156" y="1087"/>
                  </a:lnTo>
                  <a:lnTo>
                    <a:pt x="156" y="1088"/>
                  </a:lnTo>
                  <a:lnTo>
                    <a:pt x="157" y="1092"/>
                  </a:lnTo>
                  <a:lnTo>
                    <a:pt x="158" y="1100"/>
                  </a:lnTo>
                  <a:lnTo>
                    <a:pt x="161" y="1107"/>
                  </a:lnTo>
                  <a:lnTo>
                    <a:pt x="162" y="1113"/>
                  </a:lnTo>
                  <a:lnTo>
                    <a:pt x="162" y="1114"/>
                  </a:lnTo>
                  <a:lnTo>
                    <a:pt x="161" y="1115"/>
                  </a:lnTo>
                  <a:lnTo>
                    <a:pt x="161" y="1118"/>
                  </a:lnTo>
                  <a:lnTo>
                    <a:pt x="161" y="1119"/>
                  </a:lnTo>
                  <a:lnTo>
                    <a:pt x="161" y="1121"/>
                  </a:lnTo>
                  <a:lnTo>
                    <a:pt x="161" y="1124"/>
                  </a:lnTo>
                  <a:lnTo>
                    <a:pt x="161" y="1126"/>
                  </a:lnTo>
                  <a:lnTo>
                    <a:pt x="161" y="1127"/>
                  </a:lnTo>
                  <a:lnTo>
                    <a:pt x="160" y="1130"/>
                  </a:lnTo>
                  <a:lnTo>
                    <a:pt x="157" y="1131"/>
                  </a:lnTo>
                  <a:lnTo>
                    <a:pt x="151" y="1134"/>
                  </a:lnTo>
                  <a:lnTo>
                    <a:pt x="141" y="1136"/>
                  </a:lnTo>
                  <a:lnTo>
                    <a:pt x="135" y="1136"/>
                  </a:lnTo>
                  <a:lnTo>
                    <a:pt x="134" y="1138"/>
                  </a:lnTo>
                  <a:lnTo>
                    <a:pt x="131" y="1136"/>
                  </a:lnTo>
                  <a:lnTo>
                    <a:pt x="128" y="1136"/>
                  </a:lnTo>
                  <a:lnTo>
                    <a:pt x="126" y="1136"/>
                  </a:lnTo>
                  <a:lnTo>
                    <a:pt x="126" y="1136"/>
                  </a:lnTo>
                  <a:lnTo>
                    <a:pt x="124" y="1138"/>
                  </a:lnTo>
                  <a:lnTo>
                    <a:pt x="124" y="1139"/>
                  </a:lnTo>
                  <a:lnTo>
                    <a:pt x="123" y="1142"/>
                  </a:lnTo>
                  <a:lnTo>
                    <a:pt x="122" y="1143"/>
                  </a:lnTo>
                  <a:lnTo>
                    <a:pt x="119" y="1144"/>
                  </a:lnTo>
                  <a:lnTo>
                    <a:pt x="113" y="1147"/>
                  </a:lnTo>
                  <a:lnTo>
                    <a:pt x="99" y="1148"/>
                  </a:lnTo>
                  <a:lnTo>
                    <a:pt x="86" y="1149"/>
                  </a:lnTo>
                  <a:lnTo>
                    <a:pt x="73" y="1149"/>
                  </a:lnTo>
                  <a:lnTo>
                    <a:pt x="65" y="1148"/>
                  </a:lnTo>
                  <a:lnTo>
                    <a:pt x="60" y="1147"/>
                  </a:lnTo>
                  <a:lnTo>
                    <a:pt x="56" y="1145"/>
                  </a:lnTo>
                  <a:lnTo>
                    <a:pt x="54" y="1144"/>
                  </a:lnTo>
                  <a:lnTo>
                    <a:pt x="54" y="1143"/>
                  </a:lnTo>
                  <a:lnTo>
                    <a:pt x="54" y="1140"/>
                  </a:lnTo>
                  <a:lnTo>
                    <a:pt x="54" y="1139"/>
                  </a:lnTo>
                  <a:lnTo>
                    <a:pt x="54" y="1139"/>
                  </a:lnTo>
                  <a:lnTo>
                    <a:pt x="54" y="1139"/>
                  </a:lnTo>
                  <a:lnTo>
                    <a:pt x="55" y="1136"/>
                  </a:lnTo>
                  <a:lnTo>
                    <a:pt x="56" y="1135"/>
                  </a:lnTo>
                  <a:lnTo>
                    <a:pt x="58" y="1132"/>
                  </a:lnTo>
                  <a:lnTo>
                    <a:pt x="60" y="1131"/>
                  </a:lnTo>
                  <a:lnTo>
                    <a:pt x="63" y="1131"/>
                  </a:lnTo>
                  <a:lnTo>
                    <a:pt x="68" y="1128"/>
                  </a:lnTo>
                  <a:lnTo>
                    <a:pt x="77" y="1123"/>
                  </a:lnTo>
                  <a:lnTo>
                    <a:pt x="86" y="1117"/>
                  </a:lnTo>
                  <a:lnTo>
                    <a:pt x="92" y="1109"/>
                  </a:lnTo>
                  <a:lnTo>
                    <a:pt x="94" y="1101"/>
                  </a:lnTo>
                  <a:lnTo>
                    <a:pt x="97" y="1094"/>
                  </a:lnTo>
                  <a:lnTo>
                    <a:pt x="97" y="1092"/>
                  </a:lnTo>
                  <a:lnTo>
                    <a:pt x="97" y="1090"/>
                  </a:lnTo>
                  <a:lnTo>
                    <a:pt x="96" y="1089"/>
                  </a:lnTo>
                  <a:lnTo>
                    <a:pt x="94" y="1087"/>
                  </a:lnTo>
                  <a:lnTo>
                    <a:pt x="92" y="1084"/>
                  </a:lnTo>
                  <a:lnTo>
                    <a:pt x="90" y="1081"/>
                  </a:lnTo>
                  <a:lnTo>
                    <a:pt x="88" y="1080"/>
                  </a:lnTo>
                  <a:lnTo>
                    <a:pt x="85" y="1075"/>
                  </a:lnTo>
                  <a:lnTo>
                    <a:pt x="86" y="1066"/>
                  </a:lnTo>
                  <a:lnTo>
                    <a:pt x="89" y="1055"/>
                  </a:lnTo>
                  <a:lnTo>
                    <a:pt x="92" y="1046"/>
                  </a:lnTo>
                  <a:lnTo>
                    <a:pt x="93" y="1041"/>
                  </a:lnTo>
                  <a:lnTo>
                    <a:pt x="94" y="1033"/>
                  </a:lnTo>
                  <a:lnTo>
                    <a:pt x="96" y="1025"/>
                  </a:lnTo>
                  <a:lnTo>
                    <a:pt x="96" y="1020"/>
                  </a:lnTo>
                  <a:lnTo>
                    <a:pt x="97" y="1012"/>
                  </a:lnTo>
                  <a:lnTo>
                    <a:pt x="97" y="999"/>
                  </a:lnTo>
                  <a:lnTo>
                    <a:pt x="98" y="988"/>
                  </a:lnTo>
                  <a:lnTo>
                    <a:pt x="99" y="983"/>
                  </a:lnTo>
                  <a:lnTo>
                    <a:pt x="101" y="979"/>
                  </a:lnTo>
                  <a:lnTo>
                    <a:pt x="101" y="975"/>
                  </a:lnTo>
                  <a:lnTo>
                    <a:pt x="102" y="971"/>
                  </a:lnTo>
                  <a:lnTo>
                    <a:pt x="102" y="962"/>
                  </a:lnTo>
                  <a:lnTo>
                    <a:pt x="102" y="948"/>
                  </a:lnTo>
                  <a:lnTo>
                    <a:pt x="101" y="931"/>
                  </a:lnTo>
                  <a:lnTo>
                    <a:pt x="101" y="916"/>
                  </a:lnTo>
                  <a:lnTo>
                    <a:pt x="99" y="905"/>
                  </a:lnTo>
                  <a:lnTo>
                    <a:pt x="99" y="899"/>
                  </a:lnTo>
                  <a:lnTo>
                    <a:pt x="99" y="898"/>
                  </a:lnTo>
                  <a:lnTo>
                    <a:pt x="101" y="891"/>
                  </a:lnTo>
                  <a:lnTo>
                    <a:pt x="102" y="884"/>
                  </a:lnTo>
                  <a:lnTo>
                    <a:pt x="105" y="877"/>
                  </a:lnTo>
                  <a:lnTo>
                    <a:pt x="106" y="873"/>
                  </a:lnTo>
                  <a:lnTo>
                    <a:pt x="106" y="869"/>
                  </a:lnTo>
                  <a:lnTo>
                    <a:pt x="106" y="865"/>
                  </a:lnTo>
                  <a:lnTo>
                    <a:pt x="106" y="861"/>
                  </a:lnTo>
                  <a:lnTo>
                    <a:pt x="106" y="857"/>
                  </a:lnTo>
                  <a:lnTo>
                    <a:pt x="106" y="850"/>
                  </a:lnTo>
                  <a:lnTo>
                    <a:pt x="109" y="838"/>
                  </a:lnTo>
                  <a:lnTo>
                    <a:pt x="110" y="829"/>
                  </a:lnTo>
                  <a:lnTo>
                    <a:pt x="111" y="818"/>
                  </a:lnTo>
                  <a:lnTo>
                    <a:pt x="109" y="805"/>
                  </a:lnTo>
                  <a:lnTo>
                    <a:pt x="107" y="791"/>
                  </a:lnTo>
                  <a:lnTo>
                    <a:pt x="107" y="782"/>
                  </a:lnTo>
                  <a:lnTo>
                    <a:pt x="107" y="768"/>
                  </a:lnTo>
                  <a:lnTo>
                    <a:pt x="109" y="753"/>
                  </a:lnTo>
                  <a:lnTo>
                    <a:pt x="109" y="734"/>
                  </a:lnTo>
                  <a:lnTo>
                    <a:pt x="110" y="719"/>
                  </a:lnTo>
                  <a:lnTo>
                    <a:pt x="110" y="704"/>
                  </a:lnTo>
                  <a:lnTo>
                    <a:pt x="111" y="694"/>
                  </a:lnTo>
                  <a:lnTo>
                    <a:pt x="111" y="690"/>
                  </a:lnTo>
                  <a:lnTo>
                    <a:pt x="111" y="690"/>
                  </a:lnTo>
                  <a:lnTo>
                    <a:pt x="111" y="687"/>
                  </a:lnTo>
                  <a:lnTo>
                    <a:pt x="111" y="685"/>
                  </a:lnTo>
                  <a:lnTo>
                    <a:pt x="111" y="682"/>
                  </a:lnTo>
                  <a:lnTo>
                    <a:pt x="111" y="681"/>
                  </a:lnTo>
                  <a:lnTo>
                    <a:pt x="111" y="679"/>
                  </a:lnTo>
                  <a:lnTo>
                    <a:pt x="111" y="677"/>
                  </a:lnTo>
                  <a:lnTo>
                    <a:pt x="111" y="673"/>
                  </a:lnTo>
                  <a:lnTo>
                    <a:pt x="111" y="669"/>
                  </a:lnTo>
                  <a:lnTo>
                    <a:pt x="111" y="665"/>
                  </a:lnTo>
                  <a:lnTo>
                    <a:pt x="109" y="661"/>
                  </a:lnTo>
                  <a:lnTo>
                    <a:pt x="106" y="658"/>
                  </a:lnTo>
                  <a:lnTo>
                    <a:pt x="105" y="656"/>
                  </a:lnTo>
                  <a:lnTo>
                    <a:pt x="103" y="655"/>
                  </a:lnTo>
                  <a:lnTo>
                    <a:pt x="103" y="655"/>
                  </a:lnTo>
                  <a:lnTo>
                    <a:pt x="99" y="653"/>
                  </a:lnTo>
                  <a:lnTo>
                    <a:pt x="90" y="652"/>
                  </a:lnTo>
                  <a:lnTo>
                    <a:pt x="79" y="648"/>
                  </a:lnTo>
                  <a:lnTo>
                    <a:pt x="65" y="644"/>
                  </a:lnTo>
                  <a:lnTo>
                    <a:pt x="55" y="638"/>
                  </a:lnTo>
                  <a:lnTo>
                    <a:pt x="51" y="634"/>
                  </a:lnTo>
                  <a:lnTo>
                    <a:pt x="47" y="631"/>
                  </a:lnTo>
                  <a:lnTo>
                    <a:pt x="44" y="628"/>
                  </a:lnTo>
                  <a:lnTo>
                    <a:pt x="43" y="627"/>
                  </a:lnTo>
                  <a:lnTo>
                    <a:pt x="42" y="626"/>
                  </a:lnTo>
                  <a:lnTo>
                    <a:pt x="41" y="624"/>
                  </a:lnTo>
                  <a:lnTo>
                    <a:pt x="41" y="622"/>
                  </a:lnTo>
                  <a:lnTo>
                    <a:pt x="42" y="620"/>
                  </a:lnTo>
                  <a:lnTo>
                    <a:pt x="44" y="614"/>
                  </a:lnTo>
                  <a:lnTo>
                    <a:pt x="51" y="605"/>
                  </a:lnTo>
                  <a:lnTo>
                    <a:pt x="59" y="592"/>
                  </a:lnTo>
                  <a:lnTo>
                    <a:pt x="68" y="577"/>
                  </a:lnTo>
                  <a:lnTo>
                    <a:pt x="77" y="562"/>
                  </a:lnTo>
                  <a:lnTo>
                    <a:pt x="82" y="550"/>
                  </a:lnTo>
                  <a:lnTo>
                    <a:pt x="88" y="534"/>
                  </a:lnTo>
                  <a:lnTo>
                    <a:pt x="93" y="514"/>
                  </a:lnTo>
                  <a:lnTo>
                    <a:pt x="98" y="494"/>
                  </a:lnTo>
                  <a:lnTo>
                    <a:pt x="103" y="473"/>
                  </a:lnTo>
                  <a:lnTo>
                    <a:pt x="107" y="452"/>
                  </a:lnTo>
                  <a:lnTo>
                    <a:pt x="111" y="433"/>
                  </a:lnTo>
                  <a:lnTo>
                    <a:pt x="115" y="419"/>
                  </a:lnTo>
                  <a:lnTo>
                    <a:pt x="116" y="408"/>
                  </a:lnTo>
                  <a:lnTo>
                    <a:pt x="118" y="406"/>
                  </a:lnTo>
                  <a:lnTo>
                    <a:pt x="116" y="402"/>
                  </a:lnTo>
                  <a:lnTo>
                    <a:pt x="111" y="395"/>
                  </a:lnTo>
                  <a:lnTo>
                    <a:pt x="105" y="384"/>
                  </a:lnTo>
                  <a:lnTo>
                    <a:pt x="97" y="370"/>
                  </a:lnTo>
                  <a:lnTo>
                    <a:pt x="86" y="356"/>
                  </a:lnTo>
                  <a:lnTo>
                    <a:pt x="80" y="346"/>
                  </a:lnTo>
                  <a:lnTo>
                    <a:pt x="76" y="338"/>
                  </a:lnTo>
                  <a:lnTo>
                    <a:pt x="73" y="334"/>
                  </a:lnTo>
                  <a:lnTo>
                    <a:pt x="72" y="329"/>
                  </a:lnTo>
                  <a:lnTo>
                    <a:pt x="71" y="323"/>
                  </a:lnTo>
                  <a:lnTo>
                    <a:pt x="68" y="317"/>
                  </a:lnTo>
                  <a:lnTo>
                    <a:pt x="64" y="305"/>
                  </a:lnTo>
                  <a:lnTo>
                    <a:pt x="60" y="298"/>
                  </a:lnTo>
                  <a:lnTo>
                    <a:pt x="56" y="291"/>
                  </a:lnTo>
                  <a:lnTo>
                    <a:pt x="51" y="280"/>
                  </a:lnTo>
                  <a:lnTo>
                    <a:pt x="43" y="264"/>
                  </a:lnTo>
                  <a:lnTo>
                    <a:pt x="39" y="247"/>
                  </a:lnTo>
                  <a:lnTo>
                    <a:pt x="37" y="230"/>
                  </a:lnTo>
                  <a:lnTo>
                    <a:pt x="35" y="223"/>
                  </a:lnTo>
                  <a:lnTo>
                    <a:pt x="33" y="211"/>
                  </a:lnTo>
                  <a:lnTo>
                    <a:pt x="27" y="196"/>
                  </a:lnTo>
                  <a:lnTo>
                    <a:pt x="22" y="181"/>
                  </a:lnTo>
                  <a:lnTo>
                    <a:pt x="16" y="166"/>
                  </a:lnTo>
                  <a:lnTo>
                    <a:pt x="10" y="152"/>
                  </a:lnTo>
                  <a:lnTo>
                    <a:pt x="7" y="140"/>
                  </a:lnTo>
                  <a:lnTo>
                    <a:pt x="4" y="132"/>
                  </a:lnTo>
                  <a:lnTo>
                    <a:pt x="3" y="128"/>
                  </a:lnTo>
                  <a:lnTo>
                    <a:pt x="3" y="127"/>
                  </a:lnTo>
                  <a:lnTo>
                    <a:pt x="3" y="126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2"/>
                  </a:lnTo>
                  <a:lnTo>
                    <a:pt x="8" y="120"/>
                  </a:lnTo>
                  <a:lnTo>
                    <a:pt x="10" y="119"/>
                  </a:lnTo>
                  <a:lnTo>
                    <a:pt x="13" y="118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4" y="102"/>
                  </a:lnTo>
                  <a:lnTo>
                    <a:pt x="14" y="92"/>
                  </a:lnTo>
                  <a:lnTo>
                    <a:pt x="13" y="80"/>
                  </a:lnTo>
                  <a:lnTo>
                    <a:pt x="12" y="69"/>
                  </a:lnTo>
                  <a:lnTo>
                    <a:pt x="10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11">
              <a:extLst>
                <a:ext uri="{FF2B5EF4-FFF2-40B4-BE49-F238E27FC236}">
                  <a16:creationId xmlns:a16="http://schemas.microsoft.com/office/drawing/2014/main" xmlns="" id="{42472B52-94AC-4819-9FA8-09F7F8E3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5076825"/>
              <a:ext cx="268288" cy="447675"/>
            </a:xfrm>
            <a:custGeom>
              <a:avLst/>
              <a:gdLst>
                <a:gd name="T0" fmla="*/ 72 w 169"/>
                <a:gd name="T1" fmla="*/ 0 h 282"/>
                <a:gd name="T2" fmla="*/ 76 w 169"/>
                <a:gd name="T3" fmla="*/ 3 h 282"/>
                <a:gd name="T4" fmla="*/ 83 w 169"/>
                <a:gd name="T5" fmla="*/ 5 h 282"/>
                <a:gd name="T6" fmla="*/ 93 w 169"/>
                <a:gd name="T7" fmla="*/ 8 h 282"/>
                <a:gd name="T8" fmla="*/ 113 w 169"/>
                <a:gd name="T9" fmla="*/ 7 h 282"/>
                <a:gd name="T10" fmla="*/ 119 w 169"/>
                <a:gd name="T11" fmla="*/ 5 h 282"/>
                <a:gd name="T12" fmla="*/ 122 w 169"/>
                <a:gd name="T13" fmla="*/ 4 h 282"/>
                <a:gd name="T14" fmla="*/ 130 w 169"/>
                <a:gd name="T15" fmla="*/ 11 h 282"/>
                <a:gd name="T16" fmla="*/ 147 w 169"/>
                <a:gd name="T17" fmla="*/ 26 h 282"/>
                <a:gd name="T18" fmla="*/ 164 w 169"/>
                <a:gd name="T19" fmla="*/ 45 h 282"/>
                <a:gd name="T20" fmla="*/ 168 w 169"/>
                <a:gd name="T21" fmla="*/ 58 h 282"/>
                <a:gd name="T22" fmla="*/ 169 w 169"/>
                <a:gd name="T23" fmla="*/ 90 h 282"/>
                <a:gd name="T24" fmla="*/ 169 w 169"/>
                <a:gd name="T25" fmla="*/ 140 h 282"/>
                <a:gd name="T26" fmla="*/ 168 w 169"/>
                <a:gd name="T27" fmla="*/ 193 h 282"/>
                <a:gd name="T28" fmla="*/ 168 w 169"/>
                <a:gd name="T29" fmla="*/ 236 h 282"/>
                <a:gd name="T30" fmla="*/ 165 w 169"/>
                <a:gd name="T31" fmla="*/ 255 h 282"/>
                <a:gd name="T32" fmla="*/ 160 w 169"/>
                <a:gd name="T33" fmla="*/ 266 h 282"/>
                <a:gd name="T34" fmla="*/ 152 w 169"/>
                <a:gd name="T35" fmla="*/ 274 h 282"/>
                <a:gd name="T36" fmla="*/ 143 w 169"/>
                <a:gd name="T37" fmla="*/ 275 h 282"/>
                <a:gd name="T38" fmla="*/ 125 w 169"/>
                <a:gd name="T39" fmla="*/ 279 h 282"/>
                <a:gd name="T40" fmla="*/ 108 w 169"/>
                <a:gd name="T41" fmla="*/ 282 h 282"/>
                <a:gd name="T42" fmla="*/ 106 w 169"/>
                <a:gd name="T43" fmla="*/ 278 h 282"/>
                <a:gd name="T44" fmla="*/ 113 w 169"/>
                <a:gd name="T45" fmla="*/ 266 h 282"/>
                <a:gd name="T46" fmla="*/ 117 w 169"/>
                <a:gd name="T47" fmla="*/ 258 h 282"/>
                <a:gd name="T48" fmla="*/ 115 w 169"/>
                <a:gd name="T49" fmla="*/ 242 h 282"/>
                <a:gd name="T50" fmla="*/ 114 w 169"/>
                <a:gd name="T51" fmla="*/ 202 h 282"/>
                <a:gd name="T52" fmla="*/ 112 w 169"/>
                <a:gd name="T53" fmla="*/ 148 h 282"/>
                <a:gd name="T54" fmla="*/ 108 w 169"/>
                <a:gd name="T55" fmla="*/ 96 h 282"/>
                <a:gd name="T56" fmla="*/ 106 w 169"/>
                <a:gd name="T57" fmla="*/ 54 h 282"/>
                <a:gd name="T58" fmla="*/ 105 w 169"/>
                <a:gd name="T59" fmla="*/ 35 h 282"/>
                <a:gd name="T60" fmla="*/ 105 w 169"/>
                <a:gd name="T61" fmla="*/ 32 h 282"/>
                <a:gd name="T62" fmla="*/ 113 w 169"/>
                <a:gd name="T63" fmla="*/ 25 h 282"/>
                <a:gd name="T64" fmla="*/ 114 w 169"/>
                <a:gd name="T65" fmla="*/ 28 h 282"/>
                <a:gd name="T66" fmla="*/ 117 w 169"/>
                <a:gd name="T67" fmla="*/ 33 h 282"/>
                <a:gd name="T68" fmla="*/ 121 w 169"/>
                <a:gd name="T69" fmla="*/ 37 h 282"/>
                <a:gd name="T70" fmla="*/ 122 w 169"/>
                <a:gd name="T71" fmla="*/ 37 h 282"/>
                <a:gd name="T72" fmla="*/ 117 w 169"/>
                <a:gd name="T73" fmla="*/ 26 h 282"/>
                <a:gd name="T74" fmla="*/ 109 w 169"/>
                <a:gd name="T75" fmla="*/ 13 h 282"/>
                <a:gd name="T76" fmla="*/ 84 w 169"/>
                <a:gd name="T77" fmla="*/ 12 h 282"/>
                <a:gd name="T78" fmla="*/ 83 w 169"/>
                <a:gd name="T79" fmla="*/ 26 h 282"/>
                <a:gd name="T80" fmla="*/ 83 w 169"/>
                <a:gd name="T81" fmla="*/ 280 h 282"/>
                <a:gd name="T82" fmla="*/ 68 w 169"/>
                <a:gd name="T83" fmla="*/ 278 h 282"/>
                <a:gd name="T84" fmla="*/ 41 w 169"/>
                <a:gd name="T85" fmla="*/ 274 h 282"/>
                <a:gd name="T86" fmla="*/ 23 w 169"/>
                <a:gd name="T87" fmla="*/ 270 h 282"/>
                <a:gd name="T88" fmla="*/ 11 w 169"/>
                <a:gd name="T89" fmla="*/ 258 h 282"/>
                <a:gd name="T90" fmla="*/ 2 w 169"/>
                <a:gd name="T91" fmla="*/ 246 h 282"/>
                <a:gd name="T92" fmla="*/ 0 w 169"/>
                <a:gd name="T93" fmla="*/ 240 h 282"/>
                <a:gd name="T94" fmla="*/ 6 w 169"/>
                <a:gd name="T95" fmla="*/ 212 h 282"/>
                <a:gd name="T96" fmla="*/ 15 w 169"/>
                <a:gd name="T97" fmla="*/ 169 h 282"/>
                <a:gd name="T98" fmla="*/ 23 w 169"/>
                <a:gd name="T99" fmla="*/ 123 h 282"/>
                <a:gd name="T100" fmla="*/ 28 w 169"/>
                <a:gd name="T101" fmla="*/ 90 h 282"/>
                <a:gd name="T102" fmla="*/ 28 w 169"/>
                <a:gd name="T103" fmla="*/ 69 h 282"/>
                <a:gd name="T104" fmla="*/ 28 w 169"/>
                <a:gd name="T105" fmla="*/ 43 h 282"/>
                <a:gd name="T106" fmla="*/ 29 w 169"/>
                <a:gd name="T107" fmla="*/ 32 h 282"/>
                <a:gd name="T108" fmla="*/ 37 w 169"/>
                <a:gd name="T109" fmla="*/ 25 h 282"/>
                <a:gd name="T110" fmla="*/ 54 w 169"/>
                <a:gd name="T111" fmla="*/ 13 h 282"/>
                <a:gd name="T112" fmla="*/ 64 w 169"/>
                <a:gd name="T113" fmla="*/ 4 h 282"/>
                <a:gd name="T114" fmla="*/ 68 w 169"/>
                <a:gd name="T115" fmla="*/ 1 h 282"/>
                <a:gd name="T116" fmla="*/ 72 w 169"/>
                <a:gd name="T1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282">
                  <a:moveTo>
                    <a:pt x="72" y="0"/>
                  </a:moveTo>
                  <a:lnTo>
                    <a:pt x="72" y="0"/>
                  </a:lnTo>
                  <a:lnTo>
                    <a:pt x="75" y="1"/>
                  </a:lnTo>
                  <a:lnTo>
                    <a:pt x="76" y="3"/>
                  </a:lnTo>
                  <a:lnTo>
                    <a:pt x="79" y="4"/>
                  </a:lnTo>
                  <a:lnTo>
                    <a:pt x="83" y="5"/>
                  </a:lnTo>
                  <a:lnTo>
                    <a:pt x="85" y="7"/>
                  </a:lnTo>
                  <a:lnTo>
                    <a:pt x="93" y="8"/>
                  </a:lnTo>
                  <a:lnTo>
                    <a:pt x="104" y="8"/>
                  </a:lnTo>
                  <a:lnTo>
                    <a:pt x="113" y="7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7" y="7"/>
                  </a:lnTo>
                  <a:lnTo>
                    <a:pt x="130" y="11"/>
                  </a:lnTo>
                  <a:lnTo>
                    <a:pt x="138" y="17"/>
                  </a:lnTo>
                  <a:lnTo>
                    <a:pt x="147" y="26"/>
                  </a:lnTo>
                  <a:lnTo>
                    <a:pt x="156" y="35"/>
                  </a:lnTo>
                  <a:lnTo>
                    <a:pt x="164" y="45"/>
                  </a:lnTo>
                  <a:lnTo>
                    <a:pt x="168" y="50"/>
                  </a:lnTo>
                  <a:lnTo>
                    <a:pt x="168" y="58"/>
                  </a:lnTo>
                  <a:lnTo>
                    <a:pt x="168" y="71"/>
                  </a:lnTo>
                  <a:lnTo>
                    <a:pt x="169" y="90"/>
                  </a:lnTo>
                  <a:lnTo>
                    <a:pt x="169" y="114"/>
                  </a:lnTo>
                  <a:lnTo>
                    <a:pt x="169" y="140"/>
                  </a:lnTo>
                  <a:lnTo>
                    <a:pt x="169" y="166"/>
                  </a:lnTo>
                  <a:lnTo>
                    <a:pt x="168" y="193"/>
                  </a:lnTo>
                  <a:lnTo>
                    <a:pt x="168" y="216"/>
                  </a:lnTo>
                  <a:lnTo>
                    <a:pt x="168" y="236"/>
                  </a:lnTo>
                  <a:lnTo>
                    <a:pt x="167" y="249"/>
                  </a:lnTo>
                  <a:lnTo>
                    <a:pt x="165" y="255"/>
                  </a:lnTo>
                  <a:lnTo>
                    <a:pt x="163" y="261"/>
                  </a:lnTo>
                  <a:lnTo>
                    <a:pt x="160" y="266"/>
                  </a:lnTo>
                  <a:lnTo>
                    <a:pt x="156" y="270"/>
                  </a:lnTo>
                  <a:lnTo>
                    <a:pt x="152" y="274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34" y="278"/>
                  </a:lnTo>
                  <a:lnTo>
                    <a:pt x="125" y="279"/>
                  </a:lnTo>
                  <a:lnTo>
                    <a:pt x="115" y="280"/>
                  </a:lnTo>
                  <a:lnTo>
                    <a:pt x="108" y="282"/>
                  </a:lnTo>
                  <a:lnTo>
                    <a:pt x="105" y="282"/>
                  </a:lnTo>
                  <a:lnTo>
                    <a:pt x="106" y="278"/>
                  </a:lnTo>
                  <a:lnTo>
                    <a:pt x="110" y="271"/>
                  </a:lnTo>
                  <a:lnTo>
                    <a:pt x="113" y="266"/>
                  </a:lnTo>
                  <a:lnTo>
                    <a:pt x="115" y="261"/>
                  </a:lnTo>
                  <a:lnTo>
                    <a:pt x="117" y="258"/>
                  </a:lnTo>
                  <a:lnTo>
                    <a:pt x="117" y="254"/>
                  </a:lnTo>
                  <a:lnTo>
                    <a:pt x="115" y="242"/>
                  </a:lnTo>
                  <a:lnTo>
                    <a:pt x="115" y="224"/>
                  </a:lnTo>
                  <a:lnTo>
                    <a:pt x="114" y="202"/>
                  </a:lnTo>
                  <a:lnTo>
                    <a:pt x="113" y="176"/>
                  </a:lnTo>
                  <a:lnTo>
                    <a:pt x="112" y="148"/>
                  </a:lnTo>
                  <a:lnTo>
                    <a:pt x="109" y="122"/>
                  </a:lnTo>
                  <a:lnTo>
                    <a:pt x="108" y="96"/>
                  </a:lnTo>
                  <a:lnTo>
                    <a:pt x="106" y="72"/>
                  </a:lnTo>
                  <a:lnTo>
                    <a:pt x="106" y="54"/>
                  </a:lnTo>
                  <a:lnTo>
                    <a:pt x="105" y="41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2"/>
                  </a:lnTo>
                  <a:lnTo>
                    <a:pt x="105" y="30"/>
                  </a:lnTo>
                  <a:lnTo>
                    <a:pt x="113" y="25"/>
                  </a:lnTo>
                  <a:lnTo>
                    <a:pt x="113" y="26"/>
                  </a:lnTo>
                  <a:lnTo>
                    <a:pt x="114" y="28"/>
                  </a:lnTo>
                  <a:lnTo>
                    <a:pt x="115" y="30"/>
                  </a:lnTo>
                  <a:lnTo>
                    <a:pt x="117" y="33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7" y="26"/>
                  </a:lnTo>
                  <a:lnTo>
                    <a:pt x="112" y="18"/>
                  </a:lnTo>
                  <a:lnTo>
                    <a:pt x="109" y="13"/>
                  </a:lnTo>
                  <a:lnTo>
                    <a:pt x="106" y="11"/>
                  </a:lnTo>
                  <a:lnTo>
                    <a:pt x="84" y="12"/>
                  </a:lnTo>
                  <a:lnTo>
                    <a:pt x="68" y="38"/>
                  </a:lnTo>
                  <a:lnTo>
                    <a:pt x="83" y="26"/>
                  </a:lnTo>
                  <a:lnTo>
                    <a:pt x="74" y="257"/>
                  </a:lnTo>
                  <a:lnTo>
                    <a:pt x="83" y="280"/>
                  </a:lnTo>
                  <a:lnTo>
                    <a:pt x="78" y="279"/>
                  </a:lnTo>
                  <a:lnTo>
                    <a:pt x="68" y="278"/>
                  </a:lnTo>
                  <a:lnTo>
                    <a:pt x="54" y="276"/>
                  </a:lnTo>
                  <a:lnTo>
                    <a:pt x="41" y="274"/>
                  </a:lnTo>
                  <a:lnTo>
                    <a:pt x="29" y="271"/>
                  </a:lnTo>
                  <a:lnTo>
                    <a:pt x="23" y="270"/>
                  </a:lnTo>
                  <a:lnTo>
                    <a:pt x="17" y="265"/>
                  </a:lnTo>
                  <a:lnTo>
                    <a:pt x="11" y="258"/>
                  </a:lnTo>
                  <a:lnTo>
                    <a:pt x="6" y="251"/>
                  </a:lnTo>
                  <a:lnTo>
                    <a:pt x="2" y="246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3" y="228"/>
                  </a:lnTo>
                  <a:lnTo>
                    <a:pt x="6" y="212"/>
                  </a:lnTo>
                  <a:lnTo>
                    <a:pt x="9" y="191"/>
                  </a:lnTo>
                  <a:lnTo>
                    <a:pt x="15" y="169"/>
                  </a:lnTo>
                  <a:lnTo>
                    <a:pt x="19" y="145"/>
                  </a:lnTo>
                  <a:lnTo>
                    <a:pt x="23" y="123"/>
                  </a:lnTo>
                  <a:lnTo>
                    <a:pt x="25" y="105"/>
                  </a:lnTo>
                  <a:lnTo>
                    <a:pt x="28" y="90"/>
                  </a:lnTo>
                  <a:lnTo>
                    <a:pt x="29" y="81"/>
                  </a:lnTo>
                  <a:lnTo>
                    <a:pt x="28" y="69"/>
                  </a:lnTo>
                  <a:lnTo>
                    <a:pt x="28" y="56"/>
                  </a:lnTo>
                  <a:lnTo>
                    <a:pt x="28" y="43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7" y="25"/>
                  </a:lnTo>
                  <a:lnTo>
                    <a:pt x="45" y="20"/>
                  </a:lnTo>
                  <a:lnTo>
                    <a:pt x="54" y="13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12">
              <a:extLst>
                <a:ext uri="{FF2B5EF4-FFF2-40B4-BE49-F238E27FC236}">
                  <a16:creationId xmlns:a16="http://schemas.microsoft.com/office/drawing/2014/main" xmlns="" id="{6D6E7D62-716C-4332-970F-5A707B4C3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4699000"/>
              <a:ext cx="73025" cy="34925"/>
            </a:xfrm>
            <a:custGeom>
              <a:avLst/>
              <a:gdLst>
                <a:gd name="T0" fmla="*/ 43 w 46"/>
                <a:gd name="T1" fmla="*/ 0 h 22"/>
                <a:gd name="T2" fmla="*/ 43 w 46"/>
                <a:gd name="T3" fmla="*/ 1 h 22"/>
                <a:gd name="T4" fmla="*/ 45 w 46"/>
                <a:gd name="T5" fmla="*/ 2 h 22"/>
                <a:gd name="T6" fmla="*/ 45 w 46"/>
                <a:gd name="T7" fmla="*/ 5 h 22"/>
                <a:gd name="T8" fmla="*/ 46 w 46"/>
                <a:gd name="T9" fmla="*/ 6 h 22"/>
                <a:gd name="T10" fmla="*/ 46 w 46"/>
                <a:gd name="T11" fmla="*/ 9 h 22"/>
                <a:gd name="T12" fmla="*/ 1 w 46"/>
                <a:gd name="T13" fmla="*/ 22 h 22"/>
                <a:gd name="T14" fmla="*/ 1 w 46"/>
                <a:gd name="T15" fmla="*/ 21 h 22"/>
                <a:gd name="T16" fmla="*/ 1 w 46"/>
                <a:gd name="T17" fmla="*/ 19 h 22"/>
                <a:gd name="T18" fmla="*/ 0 w 46"/>
                <a:gd name="T19" fmla="*/ 18 h 22"/>
                <a:gd name="T20" fmla="*/ 0 w 46"/>
                <a:gd name="T21" fmla="*/ 16 h 22"/>
                <a:gd name="T22" fmla="*/ 4 w 46"/>
                <a:gd name="T23" fmla="*/ 14 h 22"/>
                <a:gd name="T24" fmla="*/ 12 w 46"/>
                <a:gd name="T25" fmla="*/ 12 h 22"/>
                <a:gd name="T26" fmla="*/ 22 w 46"/>
                <a:gd name="T27" fmla="*/ 8 h 22"/>
                <a:gd name="T28" fmla="*/ 32 w 46"/>
                <a:gd name="T29" fmla="*/ 4 h 22"/>
                <a:gd name="T30" fmla="*/ 39 w 46"/>
                <a:gd name="T31" fmla="*/ 1 h 22"/>
                <a:gd name="T32" fmla="*/ 43 w 46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2">
                  <a:moveTo>
                    <a:pt x="43" y="0"/>
                  </a:moveTo>
                  <a:lnTo>
                    <a:pt x="43" y="1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6" y="9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2" y="12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39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313">
              <a:extLst>
                <a:ext uri="{FF2B5EF4-FFF2-40B4-BE49-F238E27FC236}">
                  <a16:creationId xmlns:a16="http://schemas.microsoft.com/office/drawing/2014/main" xmlns="" id="{74A8396F-AF53-4B57-8F60-C82E7B681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4725988"/>
              <a:ext cx="79375" cy="39688"/>
            </a:xfrm>
            <a:custGeom>
              <a:avLst/>
              <a:gdLst>
                <a:gd name="T0" fmla="*/ 4 w 50"/>
                <a:gd name="T1" fmla="*/ 0 h 25"/>
                <a:gd name="T2" fmla="*/ 27 w 50"/>
                <a:gd name="T3" fmla="*/ 8 h 25"/>
                <a:gd name="T4" fmla="*/ 50 w 50"/>
                <a:gd name="T5" fmla="*/ 18 h 25"/>
                <a:gd name="T6" fmla="*/ 47 w 50"/>
                <a:gd name="T7" fmla="*/ 25 h 25"/>
                <a:gd name="T8" fmla="*/ 0 w 50"/>
                <a:gd name="T9" fmla="*/ 9 h 25"/>
                <a:gd name="T10" fmla="*/ 1 w 50"/>
                <a:gd name="T11" fmla="*/ 5 h 25"/>
                <a:gd name="T12" fmla="*/ 1 w 50"/>
                <a:gd name="T13" fmla="*/ 2 h 25"/>
                <a:gd name="T14" fmla="*/ 2 w 50"/>
                <a:gd name="T15" fmla="*/ 0 h 25"/>
                <a:gd name="T16" fmla="*/ 4 w 50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5">
                  <a:moveTo>
                    <a:pt x="4" y="0"/>
                  </a:moveTo>
                  <a:lnTo>
                    <a:pt x="27" y="8"/>
                  </a:lnTo>
                  <a:lnTo>
                    <a:pt x="50" y="18"/>
                  </a:lnTo>
                  <a:lnTo>
                    <a:pt x="47" y="25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C63687E7-3820-45CD-B72A-3686C8588D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51822" y="4453714"/>
            <a:ext cx="2088704" cy="11513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E54C3C0B-4767-4F77-A604-41B442F305F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65611" y="4674372"/>
            <a:ext cx="2088704" cy="11513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964398FF-4195-4E7E-9460-722260C63E7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79400" y="5029397"/>
            <a:ext cx="2088704" cy="11513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8C5AF7BB-70BE-43E2-936D-48445BD9FA9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93189" y="5388933"/>
            <a:ext cx="2088704" cy="11513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46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/>
      <p:bldP spid="15" grpId="0" build="p"/>
      <p:bldP spid="16" grpId="0" build="p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60FE04E-8FFD-4C6B-B03D-19963C495DC3}"/>
              </a:ext>
            </a:extLst>
          </p:cNvPr>
          <p:cNvSpPr/>
          <p:nvPr userDrawn="1"/>
        </p:nvSpPr>
        <p:spPr>
          <a:xfrm>
            <a:off x="1255183" y="1728305"/>
            <a:ext cx="2768600" cy="528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C945020-3F03-44D1-9B35-7279707FC183}"/>
              </a:ext>
            </a:extLst>
          </p:cNvPr>
          <p:cNvSpPr/>
          <p:nvPr userDrawn="1"/>
        </p:nvSpPr>
        <p:spPr>
          <a:xfrm>
            <a:off x="1255183" y="2333092"/>
            <a:ext cx="2768600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6B5AC66-2816-41DB-8633-50121BD98812}"/>
              </a:ext>
            </a:extLst>
          </p:cNvPr>
          <p:cNvSpPr/>
          <p:nvPr userDrawn="1"/>
        </p:nvSpPr>
        <p:spPr>
          <a:xfrm>
            <a:off x="1255183" y="3203138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552965-C7C0-44D1-B450-CE5E0B00EE7E}"/>
              </a:ext>
            </a:extLst>
          </p:cNvPr>
          <p:cNvSpPr/>
          <p:nvPr userDrawn="1"/>
        </p:nvSpPr>
        <p:spPr>
          <a:xfrm>
            <a:off x="1255183" y="3676770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AE4CF89-9CA4-4B0E-8740-9461659ED393}"/>
              </a:ext>
            </a:extLst>
          </p:cNvPr>
          <p:cNvSpPr/>
          <p:nvPr userDrawn="1"/>
        </p:nvSpPr>
        <p:spPr>
          <a:xfrm>
            <a:off x="1255183" y="4150402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EDBD453-E83F-4191-BA05-D6BBF3712918}"/>
              </a:ext>
            </a:extLst>
          </p:cNvPr>
          <p:cNvSpPr/>
          <p:nvPr userDrawn="1"/>
        </p:nvSpPr>
        <p:spPr>
          <a:xfrm>
            <a:off x="1255183" y="4624034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F641199C-6724-48A6-9AA1-58EC95034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5183" y="1815393"/>
            <a:ext cx="2768600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98DCB417-48C0-4817-9908-AE2FCE2C6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5183" y="2485821"/>
            <a:ext cx="2768600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xmlns="" id="{2C741F1A-FDB4-4875-92F8-4AB3ECC90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5183" y="3288507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xmlns="" id="{4C23F9E1-1F48-4D11-8C97-4DB8BD2FB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3759626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043DE831-6D7F-4C8C-8CCA-A64FB28B5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4230745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EF0E183F-C4D8-4EA2-8621-20C6CA10E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183" y="4706602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92F4C8D-7D65-462A-B199-01EB6CFD08B8}"/>
              </a:ext>
            </a:extLst>
          </p:cNvPr>
          <p:cNvSpPr/>
          <p:nvPr userDrawn="1"/>
        </p:nvSpPr>
        <p:spPr>
          <a:xfrm>
            <a:off x="4711700" y="1728305"/>
            <a:ext cx="2768600" cy="528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374C0E0-7973-48D3-B646-BCB0FA50E37F}"/>
              </a:ext>
            </a:extLst>
          </p:cNvPr>
          <p:cNvSpPr/>
          <p:nvPr userDrawn="1"/>
        </p:nvSpPr>
        <p:spPr>
          <a:xfrm>
            <a:off x="4711700" y="2333092"/>
            <a:ext cx="2768600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19E3FFE-D45B-4C21-BF30-3DA41FFD0FAD}"/>
              </a:ext>
            </a:extLst>
          </p:cNvPr>
          <p:cNvSpPr/>
          <p:nvPr userDrawn="1"/>
        </p:nvSpPr>
        <p:spPr>
          <a:xfrm>
            <a:off x="4711700" y="3203138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C0ED725-A82B-4D04-9E20-B9DF24A80841}"/>
              </a:ext>
            </a:extLst>
          </p:cNvPr>
          <p:cNvSpPr/>
          <p:nvPr userDrawn="1"/>
        </p:nvSpPr>
        <p:spPr>
          <a:xfrm>
            <a:off x="4711700" y="3676770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DDDAE22-40F2-4268-AF0E-6848146FB1A1}"/>
              </a:ext>
            </a:extLst>
          </p:cNvPr>
          <p:cNvSpPr/>
          <p:nvPr userDrawn="1"/>
        </p:nvSpPr>
        <p:spPr>
          <a:xfrm>
            <a:off x="4711700" y="4150402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696FBF-40AE-4773-A9C9-6D9F8353D3BD}"/>
              </a:ext>
            </a:extLst>
          </p:cNvPr>
          <p:cNvSpPr/>
          <p:nvPr userDrawn="1"/>
        </p:nvSpPr>
        <p:spPr>
          <a:xfrm>
            <a:off x="4711700" y="4624034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xmlns="" id="{5410CE6A-9041-4941-B863-FB494353C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1700" y="1815393"/>
            <a:ext cx="2768600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xmlns="" id="{03EA7B9C-E081-446B-A7C0-5D11EACF6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700" y="2485821"/>
            <a:ext cx="2768600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DB4AFA58-A36B-43F5-834D-2609280677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1700" y="3288507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1B1D8479-BD8D-4EAC-9BEF-4B05FB7EF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700" y="3759626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xmlns="" id="{6EF814C0-4EE7-4768-B83B-C2348A748A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1700" y="4230745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xmlns="" id="{017F7C33-45EF-437D-B9BA-8D914A272A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700" y="4706602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31773AA-84FE-466B-8738-C4408E239794}"/>
              </a:ext>
            </a:extLst>
          </p:cNvPr>
          <p:cNvSpPr/>
          <p:nvPr userDrawn="1"/>
        </p:nvSpPr>
        <p:spPr>
          <a:xfrm>
            <a:off x="8168217" y="1728305"/>
            <a:ext cx="2768600" cy="5280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A92FBAC-F0B7-454E-8DC4-3728A3D84D00}"/>
              </a:ext>
            </a:extLst>
          </p:cNvPr>
          <p:cNvSpPr/>
          <p:nvPr userDrawn="1"/>
        </p:nvSpPr>
        <p:spPr>
          <a:xfrm>
            <a:off x="8168217" y="2333092"/>
            <a:ext cx="2768600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00C9FD7-75C8-4EA6-AF2A-69B8F773CBBE}"/>
              </a:ext>
            </a:extLst>
          </p:cNvPr>
          <p:cNvSpPr/>
          <p:nvPr userDrawn="1"/>
        </p:nvSpPr>
        <p:spPr>
          <a:xfrm>
            <a:off x="8168217" y="3203138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B9C3A78-FEF9-4904-814F-AF7B910C0658}"/>
              </a:ext>
            </a:extLst>
          </p:cNvPr>
          <p:cNvSpPr/>
          <p:nvPr userDrawn="1"/>
        </p:nvSpPr>
        <p:spPr>
          <a:xfrm>
            <a:off x="8168217" y="3676770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1191303-04EF-46D0-943F-3FA78D536BB0}"/>
              </a:ext>
            </a:extLst>
          </p:cNvPr>
          <p:cNvSpPr/>
          <p:nvPr userDrawn="1"/>
        </p:nvSpPr>
        <p:spPr>
          <a:xfrm>
            <a:off x="8168217" y="4150402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97179F1-D62C-4180-A38C-621858215EC4}"/>
              </a:ext>
            </a:extLst>
          </p:cNvPr>
          <p:cNvSpPr/>
          <p:nvPr userDrawn="1"/>
        </p:nvSpPr>
        <p:spPr>
          <a:xfrm>
            <a:off x="8168217" y="4624034"/>
            <a:ext cx="2768600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xmlns="" id="{86DC639E-83C9-42C2-A07F-E6CCD717FB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217" y="1815393"/>
            <a:ext cx="2768600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xmlns="" id="{B9937946-CEDB-46BE-966C-202400457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8217" y="2485821"/>
            <a:ext cx="2768600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xmlns="" id="{3A975770-F388-4629-B941-48325BFCCA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217" y="3288507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xmlns="" id="{87955F47-AFE1-4E45-9612-92F5B997F8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68217" y="3759626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xmlns="" id="{70A4FB84-4001-4F04-96CE-C96CA7313E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8217" y="4230745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xmlns="" id="{4EBA632F-A509-4214-A731-80963C2D7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8217" y="4706602"/>
            <a:ext cx="2768600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xmlns="" id="{17652130-2D60-4AD1-B3A3-64AF092D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7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0B12FC2A-D056-4E2D-A940-B7905B490761}"/>
              </a:ext>
            </a:extLst>
          </p:cNvPr>
          <p:cNvSpPr/>
          <p:nvPr userDrawn="1"/>
        </p:nvSpPr>
        <p:spPr>
          <a:xfrm>
            <a:off x="0" y="5371794"/>
            <a:ext cx="12192000" cy="1619557"/>
          </a:xfrm>
          <a:custGeom>
            <a:avLst/>
            <a:gdLst>
              <a:gd name="connsiteX0" fmla="*/ 10496550 w 12192000"/>
              <a:gd name="connsiteY0" fmla="*/ 307 h 1619557"/>
              <a:gd name="connsiteX1" fmla="*/ 11658600 w 12192000"/>
              <a:gd name="connsiteY1" fmla="*/ 838507 h 1619557"/>
              <a:gd name="connsiteX2" fmla="*/ 12175852 w 12192000"/>
              <a:gd name="connsiteY2" fmla="*/ 364213 h 1619557"/>
              <a:gd name="connsiteX3" fmla="*/ 12192000 w 12192000"/>
              <a:gd name="connsiteY3" fmla="*/ 342077 h 1619557"/>
              <a:gd name="connsiteX4" fmla="*/ 12192000 w 12192000"/>
              <a:gd name="connsiteY4" fmla="*/ 1619557 h 1619557"/>
              <a:gd name="connsiteX5" fmla="*/ 0 w 12192000"/>
              <a:gd name="connsiteY5" fmla="*/ 1619557 h 1619557"/>
              <a:gd name="connsiteX6" fmla="*/ 0 w 12192000"/>
              <a:gd name="connsiteY6" fmla="*/ 985956 h 1619557"/>
              <a:gd name="connsiteX7" fmla="*/ 81502 w 12192000"/>
              <a:gd name="connsiteY7" fmla="*/ 969681 h 1619557"/>
              <a:gd name="connsiteX8" fmla="*/ 304800 w 12192000"/>
              <a:gd name="connsiteY8" fmla="*/ 914707 h 1619557"/>
              <a:gd name="connsiteX9" fmla="*/ 2190750 w 12192000"/>
              <a:gd name="connsiteY9" fmla="*/ 438457 h 1619557"/>
              <a:gd name="connsiteX10" fmla="*/ 3962400 w 12192000"/>
              <a:gd name="connsiteY10" fmla="*/ 1105207 h 1619557"/>
              <a:gd name="connsiteX11" fmla="*/ 5810250 w 12192000"/>
              <a:gd name="connsiteY11" fmla="*/ 362257 h 1619557"/>
              <a:gd name="connsiteX12" fmla="*/ 7334250 w 12192000"/>
              <a:gd name="connsiteY12" fmla="*/ 990907 h 1619557"/>
              <a:gd name="connsiteX13" fmla="*/ 8305800 w 12192000"/>
              <a:gd name="connsiteY13" fmla="*/ 57457 h 1619557"/>
              <a:gd name="connsiteX14" fmla="*/ 9391650 w 12192000"/>
              <a:gd name="connsiteY14" fmla="*/ 952807 h 1619557"/>
              <a:gd name="connsiteX15" fmla="*/ 10496550 w 12192000"/>
              <a:gd name="connsiteY15" fmla="*/ 307 h 16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1619557">
                <a:moveTo>
                  <a:pt x="10496550" y="307"/>
                </a:moveTo>
                <a:cubicBezTo>
                  <a:pt x="10874375" y="-18743"/>
                  <a:pt x="11283950" y="857557"/>
                  <a:pt x="11658600" y="838507"/>
                </a:cubicBezTo>
                <a:cubicBezTo>
                  <a:pt x="11822510" y="830173"/>
                  <a:pt x="12003435" y="600023"/>
                  <a:pt x="12175852" y="364213"/>
                </a:cubicBezTo>
                <a:lnTo>
                  <a:pt x="12192000" y="342077"/>
                </a:lnTo>
                <a:lnTo>
                  <a:pt x="12192000" y="1619557"/>
                </a:lnTo>
                <a:lnTo>
                  <a:pt x="0" y="1619557"/>
                </a:lnTo>
                <a:lnTo>
                  <a:pt x="0" y="985956"/>
                </a:lnTo>
                <a:lnTo>
                  <a:pt x="81502" y="969681"/>
                </a:lnTo>
                <a:cubicBezTo>
                  <a:pt x="160040" y="952658"/>
                  <a:pt x="235347" y="934551"/>
                  <a:pt x="304800" y="914707"/>
                </a:cubicBezTo>
                <a:cubicBezTo>
                  <a:pt x="860425" y="755957"/>
                  <a:pt x="1581150" y="406707"/>
                  <a:pt x="2190750" y="438457"/>
                </a:cubicBezTo>
                <a:cubicBezTo>
                  <a:pt x="2800350" y="470207"/>
                  <a:pt x="3359150" y="1117907"/>
                  <a:pt x="3962400" y="1105207"/>
                </a:cubicBezTo>
                <a:cubicBezTo>
                  <a:pt x="4565652" y="1092507"/>
                  <a:pt x="5248276" y="381307"/>
                  <a:pt x="5810250" y="362257"/>
                </a:cubicBezTo>
                <a:cubicBezTo>
                  <a:pt x="6372225" y="343207"/>
                  <a:pt x="6918326" y="1041707"/>
                  <a:pt x="7334250" y="990907"/>
                </a:cubicBezTo>
                <a:cubicBezTo>
                  <a:pt x="7750175" y="940107"/>
                  <a:pt x="7962900" y="63807"/>
                  <a:pt x="8305800" y="57457"/>
                </a:cubicBezTo>
                <a:cubicBezTo>
                  <a:pt x="8648700" y="51107"/>
                  <a:pt x="9026525" y="962332"/>
                  <a:pt x="9391650" y="952807"/>
                </a:cubicBezTo>
                <a:cubicBezTo>
                  <a:pt x="9756775" y="943282"/>
                  <a:pt x="10118725" y="19357"/>
                  <a:pt x="10496550" y="30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60FE04E-8FFD-4C6B-B03D-19963C495DC3}"/>
              </a:ext>
            </a:extLst>
          </p:cNvPr>
          <p:cNvSpPr/>
          <p:nvPr userDrawn="1"/>
        </p:nvSpPr>
        <p:spPr>
          <a:xfrm>
            <a:off x="855934" y="1728305"/>
            <a:ext cx="2518331" cy="5280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C945020-3F03-44D1-9B35-7279707FC183}"/>
              </a:ext>
            </a:extLst>
          </p:cNvPr>
          <p:cNvSpPr/>
          <p:nvPr userDrawn="1"/>
        </p:nvSpPr>
        <p:spPr>
          <a:xfrm>
            <a:off x="855934" y="2333092"/>
            <a:ext cx="2518331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6B5AC66-2816-41DB-8633-50121BD98812}"/>
              </a:ext>
            </a:extLst>
          </p:cNvPr>
          <p:cNvSpPr/>
          <p:nvPr userDrawn="1"/>
        </p:nvSpPr>
        <p:spPr>
          <a:xfrm>
            <a:off x="855934" y="3203138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552965-C7C0-44D1-B450-CE5E0B00EE7E}"/>
              </a:ext>
            </a:extLst>
          </p:cNvPr>
          <p:cNvSpPr/>
          <p:nvPr userDrawn="1"/>
        </p:nvSpPr>
        <p:spPr>
          <a:xfrm>
            <a:off x="855934" y="3676770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AE4CF89-9CA4-4B0E-8740-9461659ED393}"/>
              </a:ext>
            </a:extLst>
          </p:cNvPr>
          <p:cNvSpPr/>
          <p:nvPr userDrawn="1"/>
        </p:nvSpPr>
        <p:spPr>
          <a:xfrm>
            <a:off x="855934" y="4150402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EDBD453-E83F-4191-BA05-D6BBF3712918}"/>
              </a:ext>
            </a:extLst>
          </p:cNvPr>
          <p:cNvSpPr/>
          <p:nvPr userDrawn="1"/>
        </p:nvSpPr>
        <p:spPr>
          <a:xfrm>
            <a:off x="855934" y="4624034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F641199C-6724-48A6-9AA1-58EC95034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34" y="1815393"/>
            <a:ext cx="2518331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98DCB417-48C0-4817-9908-AE2FCE2C6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34" y="2485821"/>
            <a:ext cx="2518331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xmlns="" id="{2C741F1A-FDB4-4875-92F8-4AB3ECC90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5934" y="3288507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xmlns="" id="{4C23F9E1-1F48-4D11-8C97-4DB8BD2FB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934" y="3759626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043DE831-6D7F-4C8C-8CCA-A64FB28B5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934" y="4230745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EF0E183F-C4D8-4EA2-8621-20C6CA10E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934" y="4706602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xmlns="" id="{17652130-2D60-4AD1-B3A3-64AF092D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78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7BB5AF2-D322-4324-A32C-BD0ABAA0A2A2}"/>
              </a:ext>
            </a:extLst>
          </p:cNvPr>
          <p:cNvSpPr/>
          <p:nvPr userDrawn="1"/>
        </p:nvSpPr>
        <p:spPr>
          <a:xfrm>
            <a:off x="3513274" y="1728931"/>
            <a:ext cx="2518331" cy="528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70009CC-A38F-4F03-9F02-C498F554C176}"/>
              </a:ext>
            </a:extLst>
          </p:cNvPr>
          <p:cNvSpPr/>
          <p:nvPr userDrawn="1"/>
        </p:nvSpPr>
        <p:spPr>
          <a:xfrm>
            <a:off x="3513274" y="2333718"/>
            <a:ext cx="2518331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100CFC74-50D0-4FA9-8FF7-DF2B13804848}"/>
              </a:ext>
            </a:extLst>
          </p:cNvPr>
          <p:cNvSpPr/>
          <p:nvPr userDrawn="1"/>
        </p:nvSpPr>
        <p:spPr>
          <a:xfrm>
            <a:off x="3513274" y="3203764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478F4AE-F203-4D79-B567-9BEC5540CACF}"/>
              </a:ext>
            </a:extLst>
          </p:cNvPr>
          <p:cNvSpPr/>
          <p:nvPr userDrawn="1"/>
        </p:nvSpPr>
        <p:spPr>
          <a:xfrm>
            <a:off x="3513274" y="3677396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EE3EF7B-71B6-4014-A6A8-9FCF6DD3D451}"/>
              </a:ext>
            </a:extLst>
          </p:cNvPr>
          <p:cNvSpPr/>
          <p:nvPr userDrawn="1"/>
        </p:nvSpPr>
        <p:spPr>
          <a:xfrm>
            <a:off x="3513274" y="4151028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EF9F90F-6A67-47E2-9B07-4CFB9AB0B9AF}"/>
              </a:ext>
            </a:extLst>
          </p:cNvPr>
          <p:cNvSpPr/>
          <p:nvPr userDrawn="1"/>
        </p:nvSpPr>
        <p:spPr>
          <a:xfrm>
            <a:off x="3513274" y="4624660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 Placeholder 33">
            <a:extLst>
              <a:ext uri="{FF2B5EF4-FFF2-40B4-BE49-F238E27FC236}">
                <a16:creationId xmlns:a16="http://schemas.microsoft.com/office/drawing/2014/main" xmlns="" id="{A0A59A30-0893-479F-BFC3-9156D9AC7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274" y="1816019"/>
            <a:ext cx="2518331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xmlns="" id="{5336D747-1EA2-4882-AB64-9C1C0300A0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13274" y="2486447"/>
            <a:ext cx="2518331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xmlns="" id="{3127EB59-FF8D-4982-9CFF-E02530BC3A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3274" y="3289133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xmlns="" id="{F7A42DC7-434C-40C6-8FF3-FA0812F46E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13274" y="3760252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xmlns="" id="{8C85B16C-92BA-4B12-A529-1A857335F6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13274" y="4231371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xmlns="" id="{6B0E2EF9-A170-4D69-8156-D07027E2F0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3274" y="4707228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C0A34733-7009-4156-9DC9-20FC045D9DFF}"/>
              </a:ext>
            </a:extLst>
          </p:cNvPr>
          <p:cNvSpPr/>
          <p:nvPr userDrawn="1"/>
        </p:nvSpPr>
        <p:spPr>
          <a:xfrm>
            <a:off x="6170614" y="1729557"/>
            <a:ext cx="2518331" cy="528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B196FB3-BBFE-48BE-BF1D-73AA70CF661E}"/>
              </a:ext>
            </a:extLst>
          </p:cNvPr>
          <p:cNvSpPr/>
          <p:nvPr userDrawn="1"/>
        </p:nvSpPr>
        <p:spPr>
          <a:xfrm>
            <a:off x="6170614" y="2334344"/>
            <a:ext cx="2518331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DFE11BC-6646-4C6A-BB35-E1E604BBCB2E}"/>
              </a:ext>
            </a:extLst>
          </p:cNvPr>
          <p:cNvSpPr/>
          <p:nvPr userDrawn="1"/>
        </p:nvSpPr>
        <p:spPr>
          <a:xfrm>
            <a:off x="6170614" y="3204390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F338F54F-5105-4B32-8074-250AC1DEB0AE}"/>
              </a:ext>
            </a:extLst>
          </p:cNvPr>
          <p:cNvSpPr/>
          <p:nvPr userDrawn="1"/>
        </p:nvSpPr>
        <p:spPr>
          <a:xfrm>
            <a:off x="6170614" y="3678022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19D3E642-F88C-4C06-98F8-3D3325DFD044}"/>
              </a:ext>
            </a:extLst>
          </p:cNvPr>
          <p:cNvSpPr/>
          <p:nvPr userDrawn="1"/>
        </p:nvSpPr>
        <p:spPr>
          <a:xfrm>
            <a:off x="6170614" y="4151654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E8FFB68-8D5C-4CD2-87E5-99BB193B6C84}"/>
              </a:ext>
            </a:extLst>
          </p:cNvPr>
          <p:cNvSpPr/>
          <p:nvPr userDrawn="1"/>
        </p:nvSpPr>
        <p:spPr>
          <a:xfrm>
            <a:off x="6170614" y="4625286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 Placeholder 33">
            <a:extLst>
              <a:ext uri="{FF2B5EF4-FFF2-40B4-BE49-F238E27FC236}">
                <a16:creationId xmlns:a16="http://schemas.microsoft.com/office/drawing/2014/main" xmlns="" id="{9488C09B-B8B7-42D4-8494-E94CADE571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0614" y="1816645"/>
            <a:ext cx="2518331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xmlns="" id="{13C629A3-5E63-4567-9FFA-913B01ED7A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0614" y="2487073"/>
            <a:ext cx="2518331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8" name="Text Placeholder 33">
            <a:extLst>
              <a:ext uri="{FF2B5EF4-FFF2-40B4-BE49-F238E27FC236}">
                <a16:creationId xmlns:a16="http://schemas.microsoft.com/office/drawing/2014/main" xmlns="" id="{B84F507C-9BB8-4D39-96A6-8612EB096A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0614" y="3289759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xmlns="" id="{B12214A2-F02E-4F33-BC38-9E7338F113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0614" y="3760878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Text Placeholder 33">
            <a:extLst>
              <a:ext uri="{FF2B5EF4-FFF2-40B4-BE49-F238E27FC236}">
                <a16:creationId xmlns:a16="http://schemas.microsoft.com/office/drawing/2014/main" xmlns="" id="{2FE9432A-3379-4D12-B83C-04BC8A75877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0614" y="4231997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1" name="Text Placeholder 33">
            <a:extLst>
              <a:ext uri="{FF2B5EF4-FFF2-40B4-BE49-F238E27FC236}">
                <a16:creationId xmlns:a16="http://schemas.microsoft.com/office/drawing/2014/main" xmlns="" id="{7865C65A-7BFA-462D-9821-19956A41EE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614" y="4707854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7C1DAEA0-2F20-4B7B-B636-526F45D09231}"/>
              </a:ext>
            </a:extLst>
          </p:cNvPr>
          <p:cNvSpPr/>
          <p:nvPr userDrawn="1"/>
        </p:nvSpPr>
        <p:spPr>
          <a:xfrm>
            <a:off x="8840833" y="1730183"/>
            <a:ext cx="2518331" cy="5280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69CE910F-1716-44CC-BD03-B52ABED51726}"/>
              </a:ext>
            </a:extLst>
          </p:cNvPr>
          <p:cNvSpPr/>
          <p:nvPr userDrawn="1"/>
        </p:nvSpPr>
        <p:spPr>
          <a:xfrm>
            <a:off x="8840833" y="2334970"/>
            <a:ext cx="2518331" cy="818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5BEF3B94-763C-4AAB-A9F7-A0A92A5FF7B3}"/>
              </a:ext>
            </a:extLst>
          </p:cNvPr>
          <p:cNvSpPr/>
          <p:nvPr userDrawn="1"/>
        </p:nvSpPr>
        <p:spPr>
          <a:xfrm>
            <a:off x="8840833" y="3205016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2B3F687F-599F-4D3C-9453-1BB73F6EFAB1}"/>
              </a:ext>
            </a:extLst>
          </p:cNvPr>
          <p:cNvSpPr/>
          <p:nvPr userDrawn="1"/>
        </p:nvSpPr>
        <p:spPr>
          <a:xfrm>
            <a:off x="8840833" y="3678648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D4BD47F-F538-4B23-A0B9-FE08F4EE6EA3}"/>
              </a:ext>
            </a:extLst>
          </p:cNvPr>
          <p:cNvSpPr/>
          <p:nvPr userDrawn="1"/>
        </p:nvSpPr>
        <p:spPr>
          <a:xfrm>
            <a:off x="8840833" y="4152280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FD354B34-0F5F-476D-9A4F-6A371EFFE578}"/>
              </a:ext>
            </a:extLst>
          </p:cNvPr>
          <p:cNvSpPr/>
          <p:nvPr userDrawn="1"/>
        </p:nvSpPr>
        <p:spPr>
          <a:xfrm>
            <a:off x="8840833" y="4625912"/>
            <a:ext cx="2518331" cy="42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 Placeholder 33">
            <a:extLst>
              <a:ext uri="{FF2B5EF4-FFF2-40B4-BE49-F238E27FC236}">
                <a16:creationId xmlns:a16="http://schemas.microsoft.com/office/drawing/2014/main" xmlns="" id="{FCADCF00-6666-45D7-966D-EF8458FEF9F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40833" y="1817271"/>
            <a:ext cx="2518331" cy="3545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33">
            <a:extLst>
              <a:ext uri="{FF2B5EF4-FFF2-40B4-BE49-F238E27FC236}">
                <a16:creationId xmlns:a16="http://schemas.microsoft.com/office/drawing/2014/main" xmlns="" id="{22C1FC72-CF69-41D4-8F15-A66755C32C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40833" y="2487699"/>
            <a:ext cx="2518331" cy="549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33">
            <a:extLst>
              <a:ext uri="{FF2B5EF4-FFF2-40B4-BE49-F238E27FC236}">
                <a16:creationId xmlns:a16="http://schemas.microsoft.com/office/drawing/2014/main" xmlns="" id="{3B124160-003F-4591-9F9A-ADD852BA89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40833" y="3290385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33">
            <a:extLst>
              <a:ext uri="{FF2B5EF4-FFF2-40B4-BE49-F238E27FC236}">
                <a16:creationId xmlns:a16="http://schemas.microsoft.com/office/drawing/2014/main" xmlns="" id="{4036C513-F07A-46DF-A405-94512443144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40833" y="3761504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33">
            <a:extLst>
              <a:ext uri="{FF2B5EF4-FFF2-40B4-BE49-F238E27FC236}">
                <a16:creationId xmlns:a16="http://schemas.microsoft.com/office/drawing/2014/main" xmlns="" id="{8712F0A3-2FF5-41A0-8E11-5D60016197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40833" y="4232623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33">
            <a:extLst>
              <a:ext uri="{FF2B5EF4-FFF2-40B4-BE49-F238E27FC236}">
                <a16:creationId xmlns:a16="http://schemas.microsoft.com/office/drawing/2014/main" xmlns="" id="{A40F7C26-CCFB-42D2-9CB5-F1ECF8FBA9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40833" y="4708480"/>
            <a:ext cx="2518331" cy="260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E16E914C-13E9-4943-816D-F43DDB65A9F6}"/>
              </a:ext>
            </a:extLst>
          </p:cNvPr>
          <p:cNvSpPr/>
          <p:nvPr userDrawn="1"/>
        </p:nvSpPr>
        <p:spPr>
          <a:xfrm>
            <a:off x="0" y="5371794"/>
            <a:ext cx="12192000" cy="1619557"/>
          </a:xfrm>
          <a:custGeom>
            <a:avLst/>
            <a:gdLst>
              <a:gd name="connsiteX0" fmla="*/ 10496550 w 12192000"/>
              <a:gd name="connsiteY0" fmla="*/ 307 h 1619557"/>
              <a:gd name="connsiteX1" fmla="*/ 11658600 w 12192000"/>
              <a:gd name="connsiteY1" fmla="*/ 838507 h 1619557"/>
              <a:gd name="connsiteX2" fmla="*/ 12175852 w 12192000"/>
              <a:gd name="connsiteY2" fmla="*/ 364213 h 1619557"/>
              <a:gd name="connsiteX3" fmla="*/ 12192000 w 12192000"/>
              <a:gd name="connsiteY3" fmla="*/ 342077 h 1619557"/>
              <a:gd name="connsiteX4" fmla="*/ 12192000 w 12192000"/>
              <a:gd name="connsiteY4" fmla="*/ 1619557 h 1619557"/>
              <a:gd name="connsiteX5" fmla="*/ 0 w 12192000"/>
              <a:gd name="connsiteY5" fmla="*/ 1619557 h 1619557"/>
              <a:gd name="connsiteX6" fmla="*/ 0 w 12192000"/>
              <a:gd name="connsiteY6" fmla="*/ 985956 h 1619557"/>
              <a:gd name="connsiteX7" fmla="*/ 81502 w 12192000"/>
              <a:gd name="connsiteY7" fmla="*/ 969681 h 1619557"/>
              <a:gd name="connsiteX8" fmla="*/ 304800 w 12192000"/>
              <a:gd name="connsiteY8" fmla="*/ 914707 h 1619557"/>
              <a:gd name="connsiteX9" fmla="*/ 2190750 w 12192000"/>
              <a:gd name="connsiteY9" fmla="*/ 438457 h 1619557"/>
              <a:gd name="connsiteX10" fmla="*/ 3962400 w 12192000"/>
              <a:gd name="connsiteY10" fmla="*/ 1105207 h 1619557"/>
              <a:gd name="connsiteX11" fmla="*/ 5810250 w 12192000"/>
              <a:gd name="connsiteY11" fmla="*/ 362257 h 1619557"/>
              <a:gd name="connsiteX12" fmla="*/ 7334250 w 12192000"/>
              <a:gd name="connsiteY12" fmla="*/ 990907 h 1619557"/>
              <a:gd name="connsiteX13" fmla="*/ 8305800 w 12192000"/>
              <a:gd name="connsiteY13" fmla="*/ 57457 h 1619557"/>
              <a:gd name="connsiteX14" fmla="*/ 9391650 w 12192000"/>
              <a:gd name="connsiteY14" fmla="*/ 952807 h 1619557"/>
              <a:gd name="connsiteX15" fmla="*/ 10496550 w 12192000"/>
              <a:gd name="connsiteY15" fmla="*/ 307 h 16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1619557">
                <a:moveTo>
                  <a:pt x="10496550" y="307"/>
                </a:moveTo>
                <a:cubicBezTo>
                  <a:pt x="10874375" y="-18743"/>
                  <a:pt x="11283950" y="857557"/>
                  <a:pt x="11658600" y="838507"/>
                </a:cubicBezTo>
                <a:cubicBezTo>
                  <a:pt x="11822510" y="830173"/>
                  <a:pt x="12003435" y="600023"/>
                  <a:pt x="12175852" y="364213"/>
                </a:cubicBezTo>
                <a:lnTo>
                  <a:pt x="12192000" y="342077"/>
                </a:lnTo>
                <a:lnTo>
                  <a:pt x="12192000" y="1619557"/>
                </a:lnTo>
                <a:lnTo>
                  <a:pt x="0" y="1619557"/>
                </a:lnTo>
                <a:lnTo>
                  <a:pt x="0" y="985956"/>
                </a:lnTo>
                <a:lnTo>
                  <a:pt x="81502" y="969681"/>
                </a:lnTo>
                <a:cubicBezTo>
                  <a:pt x="160040" y="952658"/>
                  <a:pt x="235347" y="934551"/>
                  <a:pt x="304800" y="914707"/>
                </a:cubicBezTo>
                <a:cubicBezTo>
                  <a:pt x="860425" y="755957"/>
                  <a:pt x="1581150" y="406707"/>
                  <a:pt x="2190750" y="438457"/>
                </a:cubicBezTo>
                <a:cubicBezTo>
                  <a:pt x="2800350" y="470207"/>
                  <a:pt x="3359150" y="1117907"/>
                  <a:pt x="3962400" y="1105207"/>
                </a:cubicBezTo>
                <a:cubicBezTo>
                  <a:pt x="4565652" y="1092507"/>
                  <a:pt x="5248276" y="381307"/>
                  <a:pt x="5810250" y="362257"/>
                </a:cubicBezTo>
                <a:cubicBezTo>
                  <a:pt x="6372225" y="343207"/>
                  <a:pt x="6918326" y="1041707"/>
                  <a:pt x="7334250" y="990907"/>
                </a:cubicBezTo>
                <a:cubicBezTo>
                  <a:pt x="7750175" y="940107"/>
                  <a:pt x="7962900" y="63807"/>
                  <a:pt x="8305800" y="57457"/>
                </a:cubicBezTo>
                <a:cubicBezTo>
                  <a:pt x="8648700" y="51107"/>
                  <a:pt x="9026525" y="962332"/>
                  <a:pt x="9391650" y="952807"/>
                </a:cubicBezTo>
                <a:cubicBezTo>
                  <a:pt x="9756775" y="943282"/>
                  <a:pt x="10118725" y="19357"/>
                  <a:pt x="10496550" y="3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3611564" y="914400"/>
            <a:ext cx="2819401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6"/>
          </p:nvPr>
        </p:nvSpPr>
        <p:spPr>
          <a:xfrm>
            <a:off x="3611564" y="3660417"/>
            <a:ext cx="2819401" cy="273844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77"/>
          </p:nvPr>
        </p:nvSpPr>
        <p:spPr>
          <a:xfrm>
            <a:off x="843914" y="3655649"/>
            <a:ext cx="2778198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78"/>
          </p:nvPr>
        </p:nvSpPr>
        <p:spPr>
          <a:xfrm>
            <a:off x="6434064" y="3660411"/>
            <a:ext cx="2819401" cy="2738438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79"/>
          </p:nvPr>
        </p:nvSpPr>
        <p:spPr>
          <a:xfrm>
            <a:off x="6434065" y="914400"/>
            <a:ext cx="4945138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EE69895A-5B73-493E-8BA5-992395DF8F5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256562" y="3660411"/>
            <a:ext cx="2122641" cy="2738438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3611564" y="914400"/>
            <a:ext cx="5390768" cy="5484448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7"/>
          </p:nvPr>
        </p:nvSpPr>
        <p:spPr>
          <a:xfrm>
            <a:off x="830266" y="3429000"/>
            <a:ext cx="2781300" cy="2969849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79"/>
          </p:nvPr>
        </p:nvSpPr>
        <p:spPr>
          <a:xfrm>
            <a:off x="9002332" y="914409"/>
            <a:ext cx="2376877" cy="5484449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3611563" y="914409"/>
            <a:ext cx="4968875" cy="5484449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7"/>
          </p:nvPr>
        </p:nvSpPr>
        <p:spPr>
          <a:xfrm>
            <a:off x="8585054" y="3655658"/>
            <a:ext cx="2781300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82"/>
          </p:nvPr>
        </p:nvSpPr>
        <p:spPr>
          <a:xfrm>
            <a:off x="8571199" y="912449"/>
            <a:ext cx="2781300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83"/>
          </p:nvPr>
        </p:nvSpPr>
        <p:spPr>
          <a:xfrm>
            <a:off x="825647" y="912449"/>
            <a:ext cx="2781300" cy="2743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5D6D06D-D949-43C7-AB47-6667A50FA598}"/>
              </a:ext>
            </a:extLst>
          </p:cNvPr>
          <p:cNvSpPr/>
          <p:nvPr userDrawn="1"/>
        </p:nvSpPr>
        <p:spPr>
          <a:xfrm flipH="1" flipV="1">
            <a:off x="145145" y="22605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947B533-15AC-471A-89B6-E1AD71301648}"/>
              </a:ext>
            </a:extLst>
          </p:cNvPr>
          <p:cNvSpPr/>
          <p:nvPr userDrawn="1"/>
        </p:nvSpPr>
        <p:spPr>
          <a:xfrm flipH="1" flipV="1">
            <a:off x="145145" y="43433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23AE07-24D1-48D1-8A0F-DD0B4CFC4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6723" y="2625923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472DFF8-899F-486A-A58A-0BBE1A6B3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723" y="4718928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ACEEB6E2-EA6C-4175-B475-B22C39F25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8093" y="2530739"/>
            <a:ext cx="3244918" cy="6966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D7C3C2C3-C896-4D46-A2B6-B3F6BF5804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8093" y="4689017"/>
            <a:ext cx="3244918" cy="6313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10A8E1A1-2B70-454A-8C59-B0B73214A9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9667" y="2609949"/>
            <a:ext cx="3244918" cy="5869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1B3B19AC-AB95-403E-A0E3-42D9BAA00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9667" y="4689017"/>
            <a:ext cx="3244918" cy="5869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24FC5508-644B-4FCA-94D9-2F73D5EC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33" y="746125"/>
            <a:ext cx="11116917" cy="87831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4DE28ED-5212-4395-A961-5033CDF259E3}"/>
              </a:ext>
            </a:extLst>
          </p:cNvPr>
          <p:cNvSpPr/>
          <p:nvPr userDrawn="1"/>
        </p:nvSpPr>
        <p:spPr>
          <a:xfrm flipH="1" flipV="1">
            <a:off x="5682484" y="22605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634CB67-7C32-4C81-990C-80CEF7480246}"/>
              </a:ext>
            </a:extLst>
          </p:cNvPr>
          <p:cNvSpPr/>
          <p:nvPr userDrawn="1"/>
        </p:nvSpPr>
        <p:spPr>
          <a:xfrm flipH="1" flipV="1">
            <a:off x="5682484" y="43433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31D81C17-6AEC-4CD0-A97A-3BEEBBF65B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7625" y="2640437"/>
            <a:ext cx="594964" cy="556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2312B78E-50BD-4E75-8924-1C688F0251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625" y="4733442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6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8" grpId="0" animBg="1"/>
      <p:bldP spid="2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B53B8-E0F2-4A84-96E2-23B9A5A7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920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5A2F642-260E-488F-A64C-0F0B77D2DA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77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68CAD3E-DC77-40B3-A3A2-C69288DE5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7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8670">
            <a:off x="1104039" y="1084360"/>
            <a:ext cx="4554107" cy="495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3686" y="1084359"/>
            <a:ext cx="4554107" cy="495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 rot="21180954">
            <a:off x="1593249" y="1239101"/>
            <a:ext cx="4014979" cy="3063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9F89D70-A447-4033-8A12-B8C9C9010B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32" r:id="rId2"/>
    <p:sldLayoutId id="2147483674" r:id="rId3"/>
    <p:sldLayoutId id="2147483813" r:id="rId4"/>
    <p:sldLayoutId id="2147483676" r:id="rId5"/>
    <p:sldLayoutId id="2147483712" r:id="rId6"/>
    <p:sldLayoutId id="2147483879" r:id="rId7"/>
    <p:sldLayoutId id="2147483880" r:id="rId8"/>
    <p:sldLayoutId id="2147483883" r:id="rId9"/>
    <p:sldLayoutId id="2147483830" r:id="rId10"/>
    <p:sldLayoutId id="2147483682" r:id="rId11"/>
    <p:sldLayoutId id="2147483683" r:id="rId12"/>
    <p:sldLayoutId id="2147483684" r:id="rId13"/>
    <p:sldLayoutId id="2147483685" r:id="rId14"/>
    <p:sldLayoutId id="2147483804" r:id="rId15"/>
    <p:sldLayoutId id="2147483805" r:id="rId16"/>
    <p:sldLayoutId id="2147483833" r:id="rId17"/>
    <p:sldLayoutId id="2147483884" r:id="rId18"/>
    <p:sldLayoutId id="2147483885" r:id="rId19"/>
    <p:sldLayoutId id="2147483834" r:id="rId20"/>
    <p:sldLayoutId id="2147483780" r:id="rId21"/>
    <p:sldLayoutId id="2147483764" r:id="rId22"/>
    <p:sldLayoutId id="2147483806" r:id="rId23"/>
    <p:sldLayoutId id="2147483811" r:id="rId24"/>
    <p:sldLayoutId id="2147483715" r:id="rId25"/>
    <p:sldLayoutId id="2147483713" r:id="rId26"/>
    <p:sldLayoutId id="2147483814" r:id="rId27"/>
    <p:sldLayoutId id="2147483714" r:id="rId28"/>
    <p:sldLayoutId id="2147483766" r:id="rId29"/>
    <p:sldLayoutId id="2147483716" r:id="rId30"/>
    <p:sldLayoutId id="2147483809" r:id="rId31"/>
    <p:sldLayoutId id="2147483808" r:id="rId32"/>
    <p:sldLayoutId id="2147483881" r:id="rId33"/>
    <p:sldLayoutId id="2147483882" r:id="rId34"/>
    <p:sldLayoutId id="2147483890" r:id="rId35"/>
    <p:sldLayoutId id="2147483767" r:id="rId36"/>
    <p:sldLayoutId id="2147483812" r:id="rId37"/>
    <p:sldLayoutId id="2147483831" r:id="rId38"/>
    <p:sldLayoutId id="2147483868" r:id="rId39"/>
    <p:sldLayoutId id="2147483681" r:id="rId40"/>
    <p:sldLayoutId id="2147483845" r:id="rId41"/>
    <p:sldLayoutId id="2147483842" r:id="rId42"/>
    <p:sldLayoutId id="2147483843" r:id="rId43"/>
    <p:sldLayoutId id="2147483844" r:id="rId44"/>
    <p:sldLayoutId id="2147483835" r:id="rId45"/>
    <p:sldLayoutId id="2147483872" r:id="rId46"/>
    <p:sldLayoutId id="2147483846" r:id="rId47"/>
    <p:sldLayoutId id="2147483847" r:id="rId48"/>
    <p:sldLayoutId id="2147483849" r:id="rId49"/>
    <p:sldLayoutId id="2147483848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  <p:sldLayoutId id="2147483858" r:id="rId58"/>
    <p:sldLayoutId id="2147483859" r:id="rId59"/>
    <p:sldLayoutId id="2147483860" r:id="rId60"/>
    <p:sldLayoutId id="2147483861" r:id="rId61"/>
    <p:sldLayoutId id="2147483864" r:id="rId62"/>
    <p:sldLayoutId id="2147483865" r:id="rId63"/>
    <p:sldLayoutId id="2147483866" r:id="rId64"/>
    <p:sldLayoutId id="2147483867" r:id="rId65"/>
    <p:sldLayoutId id="2147483807" r:id="rId66"/>
    <p:sldLayoutId id="2147483870" r:id="rId67"/>
    <p:sldLayoutId id="2147483871" r:id="rId68"/>
    <p:sldLayoutId id="2147483869" r:id="rId69"/>
    <p:sldLayoutId id="2147483886" r:id="rId70"/>
    <p:sldLayoutId id="2147483680" r:id="rId71"/>
    <p:sldLayoutId id="2147483815" r:id="rId72"/>
    <p:sldLayoutId id="2147483769" r:id="rId73"/>
    <p:sldLayoutId id="2147483873" r:id="rId74"/>
    <p:sldLayoutId id="2147483877" r:id="rId75"/>
    <p:sldLayoutId id="2147483878" r:id="rId76"/>
    <p:sldLayoutId id="2147483773" r:id="rId77"/>
    <p:sldLayoutId id="2147483774" r:id="rId78"/>
    <p:sldLayoutId id="2147483775" r:id="rId79"/>
    <p:sldLayoutId id="2147483887" r:id="rId80"/>
    <p:sldLayoutId id="2147483888" r:id="rId81"/>
    <p:sldLayoutId id="2147483889" r:id="rId82"/>
    <p:sldLayoutId id="2147483777" r:id="rId8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BD96D-C7BA-4DCD-B607-0C124C81DD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3599476"/>
            <a:ext cx="10515600" cy="567279"/>
          </a:xfrm>
          <a:prstGeom prst="rect">
            <a:avLst/>
          </a:prstGeom>
        </p:spPr>
        <p:txBody>
          <a:bodyPr/>
          <a:lstStyle/>
          <a:p>
            <a:pPr marL="0" indent="0" algn="ctr" defTabSz="685749">
              <a:buNone/>
            </a:pPr>
            <a:r>
              <a:rPr lang="id-ID" sz="2400" b="1" dirty="0">
                <a:solidFill>
                  <a:prstClr val="black"/>
                </a:solidFill>
                <a:latin typeface="Bahnschrift" pitchFamily="34" charset="0"/>
              </a:rPr>
              <a:t>Supangat, M.Kom., ITIL., COBIT.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241C4-8016-4030-8CA4-C704DA87C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16689"/>
            <a:ext cx="12192000" cy="8996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sz="7200" b="1" dirty="0" smtClean="0">
                <a:latin typeface="Perpetua Titling MT" pitchFamily="18" charset="0"/>
                <a:ea typeface="Roboto Black" pitchFamily="2" charset="0"/>
              </a:rPr>
              <a:t>TOGAF</a:t>
            </a:r>
            <a:endParaRPr lang="en-US" sz="7200" b="1" dirty="0">
              <a:latin typeface="Perpetua Titling MT" pitchFamily="18" charset="0"/>
              <a:ea typeface="Roboto Black" pitchFamily="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B4595FD4-AAC4-4B1D-BC8B-0A6ADB8BE9A3}"/>
              </a:ext>
            </a:extLst>
          </p:cNvPr>
          <p:cNvSpPr/>
          <p:nvPr/>
        </p:nvSpPr>
        <p:spPr>
          <a:xfrm>
            <a:off x="1333500" y="1840832"/>
            <a:ext cx="738984" cy="2786586"/>
          </a:xfrm>
          <a:custGeom>
            <a:avLst/>
            <a:gdLst>
              <a:gd name="connsiteX0" fmla="*/ 0 w 738984"/>
              <a:gd name="connsiteY0" fmla="*/ 0 h 2786586"/>
              <a:gd name="connsiteX1" fmla="*/ 738984 w 738984"/>
              <a:gd name="connsiteY1" fmla="*/ 0 h 2786586"/>
              <a:gd name="connsiteX2" fmla="*/ 738984 w 738984"/>
              <a:gd name="connsiteY2" fmla="*/ 85074 h 2786586"/>
              <a:gd name="connsiteX3" fmla="*/ 85074 w 738984"/>
              <a:gd name="connsiteY3" fmla="*/ 85074 h 2786586"/>
              <a:gd name="connsiteX4" fmla="*/ 85074 w 738984"/>
              <a:gd name="connsiteY4" fmla="*/ 2701512 h 2786586"/>
              <a:gd name="connsiteX5" fmla="*/ 738984 w 738984"/>
              <a:gd name="connsiteY5" fmla="*/ 2701512 h 2786586"/>
              <a:gd name="connsiteX6" fmla="*/ 738984 w 738984"/>
              <a:gd name="connsiteY6" fmla="*/ 2786586 h 2786586"/>
              <a:gd name="connsiteX7" fmla="*/ 0 w 738984"/>
              <a:gd name="connsiteY7" fmla="*/ 2786586 h 2786586"/>
              <a:gd name="connsiteX8" fmla="*/ 0 w 738984"/>
              <a:gd name="connsiteY8" fmla="*/ 0 h 278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984" h="2786586">
                <a:moveTo>
                  <a:pt x="0" y="0"/>
                </a:moveTo>
                <a:lnTo>
                  <a:pt x="738984" y="0"/>
                </a:lnTo>
                <a:lnTo>
                  <a:pt x="738984" y="85074"/>
                </a:lnTo>
                <a:lnTo>
                  <a:pt x="85074" y="85074"/>
                </a:lnTo>
                <a:lnTo>
                  <a:pt x="85074" y="2701512"/>
                </a:lnTo>
                <a:lnTo>
                  <a:pt x="738984" y="2701512"/>
                </a:lnTo>
                <a:lnTo>
                  <a:pt x="738984" y="2786586"/>
                </a:lnTo>
                <a:lnTo>
                  <a:pt x="0" y="2786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16110F9-CCFC-421C-905C-8F132C24D07D}"/>
              </a:ext>
            </a:extLst>
          </p:cNvPr>
          <p:cNvSpPr/>
          <p:nvPr/>
        </p:nvSpPr>
        <p:spPr>
          <a:xfrm>
            <a:off x="10191248" y="1840832"/>
            <a:ext cx="667252" cy="2786586"/>
          </a:xfrm>
          <a:custGeom>
            <a:avLst/>
            <a:gdLst>
              <a:gd name="connsiteX0" fmla="*/ 0 w 667252"/>
              <a:gd name="connsiteY0" fmla="*/ 0 h 2786586"/>
              <a:gd name="connsiteX1" fmla="*/ 667252 w 667252"/>
              <a:gd name="connsiteY1" fmla="*/ 0 h 2786586"/>
              <a:gd name="connsiteX2" fmla="*/ 667252 w 667252"/>
              <a:gd name="connsiteY2" fmla="*/ 2786586 h 2786586"/>
              <a:gd name="connsiteX3" fmla="*/ 0 w 667252"/>
              <a:gd name="connsiteY3" fmla="*/ 2786586 h 2786586"/>
              <a:gd name="connsiteX4" fmla="*/ 0 w 667252"/>
              <a:gd name="connsiteY4" fmla="*/ 2701512 h 2786586"/>
              <a:gd name="connsiteX5" fmla="*/ 582178 w 667252"/>
              <a:gd name="connsiteY5" fmla="*/ 2701512 h 2786586"/>
              <a:gd name="connsiteX6" fmla="*/ 582178 w 667252"/>
              <a:gd name="connsiteY6" fmla="*/ 85074 h 2786586"/>
              <a:gd name="connsiteX7" fmla="*/ 0 w 667252"/>
              <a:gd name="connsiteY7" fmla="*/ 85074 h 2786586"/>
              <a:gd name="connsiteX8" fmla="*/ 0 w 667252"/>
              <a:gd name="connsiteY8" fmla="*/ 0 h 278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252" h="2786586">
                <a:moveTo>
                  <a:pt x="0" y="0"/>
                </a:moveTo>
                <a:lnTo>
                  <a:pt x="667252" y="0"/>
                </a:lnTo>
                <a:lnTo>
                  <a:pt x="667252" y="2786586"/>
                </a:lnTo>
                <a:lnTo>
                  <a:pt x="0" y="2786586"/>
                </a:lnTo>
                <a:lnTo>
                  <a:pt x="0" y="2701512"/>
                </a:lnTo>
                <a:lnTo>
                  <a:pt x="582178" y="2701512"/>
                </a:lnTo>
                <a:lnTo>
                  <a:pt x="582178" y="85074"/>
                </a:lnTo>
                <a:lnTo>
                  <a:pt x="0" y="8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7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1" b="983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05361" y="1722862"/>
            <a:ext cx="8181275" cy="203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b="1" spc="-20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thank</a:t>
            </a:r>
            <a:r>
              <a:rPr lang="en-US" sz="8800" b="1" spc="-200" dirty="0">
                <a:solidFill>
                  <a:prstClr val="white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800" b="1" spc="-2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y</a:t>
            </a:r>
            <a:r>
              <a:rPr lang="en-US" sz="8800" b="1" spc="-2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o</a:t>
            </a:r>
            <a:r>
              <a:rPr lang="en-US" sz="8800" b="1" spc="-2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u</a:t>
            </a:r>
            <a:r>
              <a:rPr lang="en-US" sz="8800" b="1" spc="-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!</a:t>
            </a:r>
          </a:p>
        </p:txBody>
      </p:sp>
      <p:sp>
        <p:nvSpPr>
          <p:cNvPr id="9" name="Frame 8"/>
          <p:cNvSpPr/>
          <p:nvPr/>
        </p:nvSpPr>
        <p:spPr>
          <a:xfrm>
            <a:off x="2005361" y="942475"/>
            <a:ext cx="8181275" cy="3176337"/>
          </a:xfrm>
          <a:prstGeom prst="frame">
            <a:avLst>
              <a:gd name="adj1" fmla="val 561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xmlns="" id="{1778B3D7-CF5D-430C-9B6C-DD27410C213E}"/>
              </a:ext>
            </a:extLst>
          </p:cNvPr>
          <p:cNvSpPr txBox="1">
            <a:spLocks/>
          </p:cNvSpPr>
          <p:nvPr/>
        </p:nvSpPr>
        <p:spPr>
          <a:xfrm>
            <a:off x="4537595" y="5234285"/>
            <a:ext cx="3441744" cy="43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Sumber : itgid.org/framework-togaf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9AEE6C8-8FF2-4E99-86DC-F76DEFCC6467}"/>
              </a:ext>
            </a:extLst>
          </p:cNvPr>
          <p:cNvSpPr/>
          <p:nvPr/>
        </p:nvSpPr>
        <p:spPr>
          <a:xfrm>
            <a:off x="5926100" y="4416338"/>
            <a:ext cx="664735" cy="66473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FontAwesome" pitchFamily="50" charset="0"/>
              </a:rPr>
              <a:t>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261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C76197-3545-4EFD-BFFB-14C05DCB1F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924" y="1561303"/>
            <a:ext cx="3973483" cy="1398028"/>
          </a:xfrm>
          <a:prstGeom prst="rect">
            <a:avLst/>
          </a:prstGeom>
        </p:spPr>
        <p:txBody>
          <a:bodyPr/>
          <a:lstStyle/>
          <a:p>
            <a:r>
              <a:rPr lang="id-ID" b="1" dirty="0" smtClean="0">
                <a:latin typeface="Playfair Display" panose="00000500000000000000" pitchFamily="2" charset="0"/>
                <a:ea typeface="Roboto Black" pitchFamily="2" charset="0"/>
              </a:rPr>
              <a:t>Apa itu</a:t>
            </a:r>
            <a:br>
              <a:rPr lang="id-ID" b="1" dirty="0" smtClean="0">
                <a:latin typeface="Playfair Display" panose="00000500000000000000" pitchFamily="2" charset="0"/>
                <a:ea typeface="Roboto Black" pitchFamily="2" charset="0"/>
              </a:rPr>
            </a:br>
            <a:r>
              <a:rPr lang="id-ID" b="1" dirty="0" smtClean="0">
                <a:solidFill>
                  <a:srgbClr val="0B5395"/>
                </a:solidFill>
                <a:latin typeface="Playfair Display" panose="00000500000000000000" pitchFamily="2" charset="0"/>
                <a:ea typeface="Roboto Black" pitchFamily="2" charset="0"/>
              </a:rPr>
              <a:t>TOGAF  </a:t>
            </a:r>
            <a:r>
              <a:rPr lang="id-ID" b="1" dirty="0" smtClean="0">
                <a:latin typeface="Playfair Display" panose="00000500000000000000" pitchFamily="2" charset="0"/>
                <a:ea typeface="Roboto Black" pitchFamily="2" charset="0"/>
              </a:rPr>
              <a:t>??</a:t>
            </a:r>
            <a:endParaRPr lang="en-US" b="1" dirty="0">
              <a:latin typeface="Playfair Display" panose="00000500000000000000" pitchFamily="2" charset="0"/>
              <a:ea typeface="Robot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923" y="3092335"/>
            <a:ext cx="5187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Bahnschrift" pitchFamily="34" charset="0"/>
              </a:rPr>
              <a:t>Togaf atau </a:t>
            </a:r>
            <a:r>
              <a:rPr lang="id-ID" sz="2400" i="1" dirty="0" smtClean="0">
                <a:latin typeface="Bahnschrift" pitchFamily="34" charset="0"/>
              </a:rPr>
              <a:t>The Open Group Architecture Framework </a:t>
            </a:r>
            <a:r>
              <a:rPr lang="id-ID" sz="2400" dirty="0" smtClean="0">
                <a:latin typeface="Bahnschrift" pitchFamily="34" charset="0"/>
              </a:rPr>
              <a:t>adalah suatu kerangka kerja arsitektur perusahaan yang memberikan pendekatan komprehensif untuk desain, perencanaan, implementasi, dan tata kelola arsitektur informasi perusahaan.</a:t>
            </a:r>
            <a:endParaRPr lang="id-ID" sz="2400" dirty="0">
              <a:latin typeface="Bahnschrift" pitchFamily="34" charset="0"/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2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814" y="3248449"/>
            <a:ext cx="4900789" cy="2677654"/>
          </a:xfrm>
          <a:prstGeom prst="rect">
            <a:avLst/>
          </a:prstGeom>
        </p:spPr>
        <p:txBody>
          <a:bodyPr wrap="square" lIns="91324" tIns="45719" rIns="91324" bIns="45719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  <a:latin typeface="Bahnschrift" pitchFamily="34" charset="0"/>
              </a:rPr>
              <a:t>Lebih dari 20.000 orang di seluruh dunia sejauh ini mengambil kursus TOGAF terakreditasi. Framework TOGAF 9.1 dirilis pada 1 Desember 2011, yang berisi sejumlah pembaruan untuk TOGAF 9.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7825" y="71438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d-ID" sz="2400" b="1" dirty="0">
                <a:solidFill>
                  <a:srgbClr val="0B5395"/>
                </a:solidFill>
                <a:latin typeface="Bahnschrift" pitchFamily="34" charset="0"/>
              </a:rPr>
              <a:t>Apa yang </a:t>
            </a:r>
            <a:r>
              <a:rPr lang="id-ID" sz="2400" b="1" dirty="0" smtClean="0">
                <a:solidFill>
                  <a:srgbClr val="0B5395"/>
                </a:solidFill>
                <a:latin typeface="Bahnschrift" pitchFamily="34" charset="0"/>
              </a:rPr>
              <a:t>baru </a:t>
            </a:r>
            <a:r>
              <a:rPr lang="id-ID" sz="2400" b="1" dirty="0">
                <a:solidFill>
                  <a:srgbClr val="0B5395"/>
                </a:solidFill>
                <a:latin typeface="Bahnschrift" pitchFamily="34" charset="0"/>
              </a:rPr>
              <a:t>di TOGAF 9?</a:t>
            </a:r>
            <a:r>
              <a:rPr lang="id-ID" sz="2400" dirty="0">
                <a:latin typeface="Bahnschrift" pitchFamily="34" charset="0"/>
              </a:rPr>
              <a:t/>
            </a:r>
            <a:br>
              <a:rPr lang="id-ID" sz="2400" dirty="0">
                <a:latin typeface="Bahnschrift" pitchFamily="34" charset="0"/>
              </a:rPr>
            </a:br>
            <a:r>
              <a:rPr lang="id-ID" sz="2400" dirty="0" smtClean="0">
                <a:latin typeface="Bahnschrift" pitchFamily="34" charset="0"/>
              </a:rPr>
              <a:t>Struktur </a:t>
            </a:r>
            <a:r>
              <a:rPr lang="id-ID" sz="2400" dirty="0">
                <a:latin typeface="Bahnschrift" pitchFamily="34" charset="0"/>
              </a:rPr>
              <a:t>Modular Salah satu fokus pengembangan TOGAF 9 adalah memastikan bahwa konten spesifikasi terstruktur dengan cara modular.</a:t>
            </a:r>
          </a:p>
        </p:txBody>
      </p:sp>
      <p:pic>
        <p:nvPicPr>
          <p:cNvPr id="1027" name="Picture 3" descr="C:\Users\AYU\Downloads\PNG File\visualisation-dc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33" y="3548301"/>
            <a:ext cx="4178438" cy="33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84305" y="2164922"/>
            <a:ext cx="42652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d-ID" sz="3600" b="1" dirty="0">
                <a:latin typeface="Adobe Caslon Pro" pitchFamily="18" charset="0"/>
              </a:rPr>
              <a:t>Mengapa </a:t>
            </a:r>
            <a:r>
              <a:rPr lang="id-ID" sz="3600" b="1" dirty="0" smtClean="0">
                <a:latin typeface="Adobe Caslon Pro" pitchFamily="18" charset="0"/>
              </a:rPr>
              <a:t>kita perlu</a:t>
            </a:r>
          </a:p>
          <a:p>
            <a:pPr fontAlgn="base"/>
            <a:r>
              <a:rPr lang="id-ID" sz="3600" b="1" dirty="0" smtClean="0">
                <a:latin typeface="Adobe Caslon Pro" pitchFamily="18" charset="0"/>
              </a:rPr>
              <a:t>memakai TOGAF  ??</a:t>
            </a:r>
            <a:endParaRPr lang="id-ID" sz="3600" b="1" dirty="0">
              <a:latin typeface="Adobe Caslo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3730" y="3613666"/>
            <a:ext cx="8318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sz="2400" dirty="0" smtClean="0">
                <a:latin typeface="Bahnschrift" pitchFamily="34" charset="0"/>
              </a:rPr>
              <a:t>Togaf </a:t>
            </a:r>
            <a:r>
              <a:rPr lang="id-ID" sz="2400" dirty="0">
                <a:latin typeface="Bahnschrift" pitchFamily="34" charset="0"/>
              </a:rPr>
              <a:t>mempunyai </a:t>
            </a:r>
            <a:r>
              <a:rPr lang="id-ID" sz="2400" b="1" dirty="0">
                <a:solidFill>
                  <a:srgbClr val="FF0000"/>
                </a:solidFill>
                <a:latin typeface="Bahnschrift" pitchFamily="34" charset="0"/>
              </a:rPr>
              <a:t>Architecture Development Method (ADM) </a:t>
            </a:r>
            <a:r>
              <a:rPr lang="id-ID" sz="2400" dirty="0">
                <a:latin typeface="Bahnschrift" pitchFamily="34" charset="0"/>
              </a:rPr>
              <a:t>atau Metode Pengembangan Arsitektur TOGAF yang menyediakan proses  teruji dan dapat diulang untuk mengembangkan arsitektur. ADM termasuk membangun kerangka kerja arsitektur, mengembangkan konten arsitektur, transisi, dan mengatur realisasi arsitektur</a:t>
            </a:r>
            <a:r>
              <a:rPr lang="id-ID" sz="2400" dirty="0" smtClean="0">
                <a:latin typeface="Bahnschrift" pitchFamily="34" charset="0"/>
              </a:rPr>
              <a:t>.</a:t>
            </a:r>
            <a:endParaRPr lang="id-ID" sz="2400" dirty="0">
              <a:latin typeface="Bahnschrift" pitchFamily="34" charset="0"/>
            </a:endParaRPr>
          </a:p>
        </p:txBody>
      </p:sp>
      <p:pic>
        <p:nvPicPr>
          <p:cNvPr id="1028" name="Picture 4" descr="C:\Users\AYU\Downloads\PNG File\pngwing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932" y="0"/>
            <a:ext cx="9766588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46313"/>
            <a:ext cx="12192000" cy="4611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7331"/>
            <a:ext cx="12192000" cy="707884"/>
          </a:xfrm>
          <a:prstGeom prst="rect">
            <a:avLst/>
          </a:prstGeom>
          <a:noFill/>
        </p:spPr>
        <p:txBody>
          <a:bodyPr wrap="square" lIns="91324" tIns="45719" rIns="91324" bIns="45719" rtlCol="0">
            <a:spAutoFit/>
          </a:bodyPr>
          <a:lstStyle/>
          <a:p>
            <a:pPr algn="ctr" fontAlgn="base"/>
            <a:r>
              <a:rPr lang="id-ID" sz="4000" b="1" dirty="0">
                <a:solidFill>
                  <a:schemeClr val="tx2">
                    <a:lumMod val="50000"/>
                  </a:schemeClr>
                </a:solidFill>
                <a:latin typeface="Bahnschrift" pitchFamily="34" charset="0"/>
              </a:rPr>
              <a:t>Pada saat bagaimana TOGAF diperlukan?</a:t>
            </a:r>
          </a:p>
        </p:txBody>
      </p:sp>
      <p:sp>
        <p:nvSpPr>
          <p:cNvPr id="2" name="Rectangle 1"/>
          <p:cNvSpPr/>
          <p:nvPr/>
        </p:nvSpPr>
        <p:spPr>
          <a:xfrm>
            <a:off x="847898" y="2830615"/>
            <a:ext cx="10374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d-ID" sz="2400" dirty="0" smtClean="0">
                <a:solidFill>
                  <a:schemeClr val="bg1"/>
                </a:solidFill>
                <a:latin typeface="Bahnschrift" pitchFamily="34" charset="0"/>
              </a:rPr>
              <a:t>Ketika </a:t>
            </a:r>
            <a:r>
              <a:rPr lang="id-ID" sz="2400" dirty="0">
                <a:solidFill>
                  <a:schemeClr val="bg1"/>
                </a:solidFill>
                <a:latin typeface="Bahnschrift" pitchFamily="34" charset="0"/>
              </a:rPr>
              <a:t>anda hendak membangun sebuah perusahaan, sebelumnya anda harus menentukan framework architecture terlebih dahulu. </a:t>
            </a:r>
            <a:r>
              <a:rPr lang="id-ID" sz="2400" b="1" dirty="0">
                <a:solidFill>
                  <a:srgbClr val="FFFF00"/>
                </a:solidFill>
                <a:latin typeface="Bahnschrift" pitchFamily="34" charset="0"/>
              </a:rPr>
              <a:t>TOGAF memungkinkan perusahaan mendefinisikan kebutuhan bisnis dan membangun arsitektur spesifik untuk memenuhi kebutuhan </a:t>
            </a:r>
            <a:r>
              <a:rPr lang="id-ID" sz="2400" b="1" dirty="0" smtClean="0">
                <a:solidFill>
                  <a:srgbClr val="FFFF00"/>
                </a:solidFill>
                <a:latin typeface="Bahnschrift" pitchFamily="34" charset="0"/>
              </a:rPr>
              <a:t>itu. </a:t>
            </a:r>
            <a:r>
              <a:rPr lang="id-ID" sz="2400" dirty="0" smtClean="0">
                <a:solidFill>
                  <a:schemeClr val="bg1"/>
                </a:solidFill>
                <a:latin typeface="Bahnschrift" pitchFamily="34" charset="0"/>
              </a:rPr>
              <a:t>Dari </a:t>
            </a:r>
            <a:r>
              <a:rPr lang="id-ID" sz="2400" dirty="0">
                <a:solidFill>
                  <a:schemeClr val="bg1"/>
                </a:solidFill>
                <a:latin typeface="Bahnschrift" pitchFamily="34" charset="0"/>
              </a:rPr>
              <a:t>sudut pandang EA, TOGAF ingin membuat </a:t>
            </a:r>
            <a:r>
              <a:rPr lang="id-ID" sz="2400" i="1" dirty="0">
                <a:solidFill>
                  <a:schemeClr val="bg1"/>
                </a:solidFill>
                <a:latin typeface="Bahnschrift" pitchFamily="34" charset="0"/>
              </a:rPr>
              <a:t>“Enterprise Architecture”</a:t>
            </a:r>
            <a:r>
              <a:rPr lang="id-ID" sz="2400" dirty="0">
                <a:solidFill>
                  <a:schemeClr val="bg1"/>
                </a:solidFill>
                <a:latin typeface="Bahnschrift" pitchFamily="34" charset="0"/>
              </a:rPr>
              <a:t> yang relevan terhadap aset dan sumber daya arsitektural didalam mengembangkan arsitektur organisasi.</a:t>
            </a: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3" b="43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34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B4362-184F-49BE-957C-071F913CC2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1027" y="1278227"/>
            <a:ext cx="3995234" cy="2066164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Tidak ada templates standart untuk seluruh </a:t>
            </a:r>
            <a:r>
              <a:rPr lang="id-ID" sz="1800" dirty="0" smtClean="0">
                <a:latin typeface="Bahnschrift" pitchFamily="34" charset="0"/>
              </a:rPr>
              <a:t>domain           (misalnya </a:t>
            </a:r>
            <a:r>
              <a:rPr lang="id-ID" sz="1800" dirty="0">
                <a:latin typeface="Bahnschrift" pitchFamily="34" charset="0"/>
              </a:rPr>
              <a:t>untuk membuat blok diagram)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Tidak ada artefak yang dapat digunakan ulang (ready made)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02BDA1E-72F3-496B-8B52-C3938F158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3056" y="2124939"/>
            <a:ext cx="4578383" cy="394335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Sifatnya yang fleksibel dan bersifat open source.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Sistematis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Focus pada siklus implementasi (ADM) dan proses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Kaya akan area teknis arsitektur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Recource base menyediakan banyak material referensi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800" dirty="0">
                <a:latin typeface="Bahnschrift" pitchFamily="34" charset="0"/>
              </a:rPr>
              <a:t>Karena melibatkan banyak pihak terutama industri, di TOGAF banyak memberikan best practice atau kejadian riil di dunia nyata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9049" y="3752438"/>
            <a:ext cx="3568093" cy="646331"/>
          </a:xfrm>
          <a:prstGeom prst="rect">
            <a:avLst/>
          </a:prstGeom>
          <a:ln>
            <a:solidFill>
              <a:srgbClr val="0B5395"/>
            </a:solidFill>
          </a:ln>
        </p:spPr>
        <p:txBody>
          <a:bodyPr wrap="none">
            <a:spAutoFit/>
          </a:bodyPr>
          <a:lstStyle/>
          <a:p>
            <a:r>
              <a:rPr lang="id-ID" sz="3600" b="1" dirty="0" smtClean="0">
                <a:solidFill>
                  <a:srgbClr val="0B5395"/>
                </a:solidFill>
              </a:rPr>
              <a:t>Kekurangan Togaf</a:t>
            </a:r>
            <a:endParaRPr lang="id-ID" sz="3600" dirty="0">
              <a:solidFill>
                <a:srgbClr val="0B539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3057" y="1175800"/>
            <a:ext cx="3219856" cy="646331"/>
          </a:xfrm>
          <a:prstGeom prst="rect">
            <a:avLst/>
          </a:prstGeom>
          <a:ln>
            <a:solidFill>
              <a:srgbClr val="0B5395"/>
            </a:solidFill>
          </a:ln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rgbClr val="0B5395"/>
                </a:solidFill>
              </a:rPr>
              <a:t>Kelebihan Togaf</a:t>
            </a:r>
            <a:endParaRPr lang="id-ID" sz="3600" dirty="0">
              <a:solidFill>
                <a:srgbClr val="0B539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5462" y="6151417"/>
            <a:ext cx="9016538" cy="756458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 descr="C:\Users\AYU\Downloads\PNG File\empower-your-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296"/>
            <a:ext cx="3430863" cy="222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9296401" y="700596"/>
            <a:ext cx="1290733" cy="12182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1055531" y="1625796"/>
            <a:ext cx="1051816" cy="9983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7694194" y="1459128"/>
            <a:ext cx="1051816" cy="9983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6545643" y="492962"/>
            <a:ext cx="1051816" cy="9983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822886" y="867424"/>
            <a:ext cx="1208745" cy="11466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4536068" y="1067463"/>
            <a:ext cx="1051816" cy="9983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474336" y="413076"/>
            <a:ext cx="1051816" cy="9983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82137" y="974227"/>
            <a:ext cx="791570" cy="7808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A12F2A1-6241-45E3-B395-9DA0E4531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250" y="4410954"/>
            <a:ext cx="11532359" cy="1617604"/>
          </a:xfrm>
        </p:spPr>
        <p:txBody>
          <a:bodyPr>
            <a:noAutofit/>
          </a:bodyPr>
          <a:lstStyle/>
          <a:p>
            <a:pPr lvl="0" defTabSz="609585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>
                <a:latin typeface="Bahnschrift" pitchFamily="34" charset="0"/>
              </a:rPr>
              <a:t>ADM </a:t>
            </a:r>
            <a:r>
              <a:rPr lang="id-ID" sz="1800" dirty="0">
                <a:latin typeface="Bahnschrift" pitchFamily="34" charset="0"/>
              </a:rPr>
              <a:t>merupakan metode yang umum sehingga jika diperlukan pada prakteknya ADM dapat disesuaikan dengan kebutuhan spesifik tertentu, misalnya digabungkan dengan framework yang lain sehingga ADM menghasilkan arsitektur yang spesifik terhadap </a:t>
            </a:r>
            <a:r>
              <a:rPr lang="id-ID" sz="1800" dirty="0" smtClean="0">
                <a:latin typeface="Bahnschrift" pitchFamily="34" charset="0"/>
              </a:rPr>
              <a:t>organisasi.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BD3118B0-B905-4649-9564-A94734CDE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4474" y="2673551"/>
            <a:ext cx="5070764" cy="1489984"/>
          </a:xfrm>
        </p:spPr>
        <p:txBody>
          <a:bodyPr/>
          <a:lstStyle/>
          <a:p>
            <a:r>
              <a:rPr lang="id-ID" sz="3600" b="1" dirty="0" smtClean="0">
                <a:latin typeface="Palatino Linotype" pitchFamily="18" charset="0"/>
                <a:cs typeface="Poppins" panose="00000500000000000000" pitchFamily="2" charset="0"/>
              </a:rPr>
              <a:t>Architecture </a:t>
            </a:r>
            <a:r>
              <a:rPr lang="id-ID" sz="3600" b="1" dirty="0" smtClean="0">
                <a:solidFill>
                  <a:srgbClr val="0B5395"/>
                </a:solidFill>
                <a:latin typeface="Palatino Linotype" pitchFamily="18" charset="0"/>
                <a:cs typeface="Poppins" panose="00000500000000000000" pitchFamily="2" charset="0"/>
              </a:rPr>
              <a:t>Development Method </a:t>
            </a:r>
            <a:r>
              <a:rPr lang="id-ID" sz="3600" b="1" dirty="0" smtClean="0">
                <a:latin typeface="Palatino Linotype" pitchFamily="18" charset="0"/>
                <a:cs typeface="Poppins" panose="00000500000000000000" pitchFamily="2" charset="0"/>
              </a:rPr>
              <a:t>(ADM)</a:t>
            </a:r>
            <a:endParaRPr lang="en-US" sz="3600" b="1" dirty="0">
              <a:latin typeface="Palatino Linotype" pitchFamily="18" charset="0"/>
              <a:cs typeface="Poppins" panose="00000500000000000000" pitchFamily="2" charset="0"/>
            </a:endParaRPr>
          </a:p>
        </p:txBody>
      </p:sp>
      <p:pic>
        <p:nvPicPr>
          <p:cNvPr id="3074" name="Picture 2" descr="C:\Users\AYU\Downloads\PNG File\1241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270">
            <a:off x="1870759" y="922217"/>
            <a:ext cx="1119849" cy="11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YU\Downloads\PNG File\1295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8" y="1275495"/>
            <a:ext cx="680256" cy="6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YU\Downloads\PNG File\1295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43" y="892533"/>
            <a:ext cx="882555" cy="8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YU\Downloads\PNG File\1294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" y="1069763"/>
            <a:ext cx="626413" cy="6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YU\Downloads\PNG File\1267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76" y="1671639"/>
            <a:ext cx="601852" cy="6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YU\Downloads\PNG File\12458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1" y="532950"/>
            <a:ext cx="719166" cy="7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YU\Downloads\PNG File\1295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20" y="1840664"/>
            <a:ext cx="623838" cy="6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YU\Downloads\PNG File\12949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150">
            <a:off x="6688475" y="612568"/>
            <a:ext cx="776844" cy="7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58BE52-E5B2-47CA-9D36-7E8A0860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Playfair Display" panose="00000500000000000000" pitchFamily="2" charset="0"/>
                <a:ea typeface="Roboto Black" pitchFamily="2" charset="0"/>
              </a:rPr>
              <a:t>Fase ADM</a:t>
            </a:r>
            <a:endParaRPr lang="en-US" b="1" dirty="0">
              <a:latin typeface="Playfair Display" panose="00000500000000000000" pitchFamily="2" charset="0"/>
              <a:ea typeface="Roboto Black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359697-C622-4E2A-B40E-44568742D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>
                <a:latin typeface="FontAwesome"/>
              </a:rPr>
              <a:t>1</a:t>
            </a:r>
            <a:endParaRPr lang="en-US" dirty="0">
              <a:latin typeface="FontAwesom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929DBC-016B-466E-BF63-C19B53D1D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/>
              <a:t>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0C4ED48-6C40-4914-9C7B-9D3E6B2293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/>
              <a:t>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697F725-796F-48FE-AD57-7210947F1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/>
              <a:t>4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C206DDC-0633-4315-A252-665A2A44C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/>
              <a:t>5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899" y="4407278"/>
            <a:ext cx="2483892" cy="2075405"/>
          </a:xfrm>
          <a:solidFill>
            <a:srgbClr val="083763"/>
          </a:solidFill>
        </p:spPr>
        <p:txBody>
          <a:bodyPr/>
          <a:lstStyle/>
          <a:p>
            <a:r>
              <a:rPr lang="id-ID" b="1" dirty="0">
                <a:latin typeface="Bahnschrift" pitchFamily="34" charset="0"/>
              </a:rPr>
              <a:t>Preliminary Phase </a:t>
            </a:r>
          </a:p>
          <a:p>
            <a:r>
              <a:rPr lang="id-ID" dirty="0" smtClean="0">
                <a:latin typeface="Bahnschrift" pitchFamily="34" charset="0"/>
              </a:rPr>
              <a:t>Pada </a:t>
            </a:r>
            <a:r>
              <a:rPr lang="id-ID" dirty="0">
                <a:latin typeface="Bahnschrift" pitchFamily="34" charset="0"/>
              </a:rPr>
              <a:t>fase ini harus menspesifikasikan who, what,  why, when, dan where dari arsitektur itu sendiri.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1703" y="4409554"/>
            <a:ext cx="2483892" cy="2448446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 smtClean="0">
                <a:latin typeface="Bahnschrift" pitchFamily="34" charset="0"/>
              </a:rPr>
              <a:t>Architecture </a:t>
            </a:r>
            <a:r>
              <a:rPr lang="id-ID" b="1" i="1" dirty="0">
                <a:latin typeface="Bahnschrift" pitchFamily="34" charset="0"/>
              </a:rPr>
              <a:t>Vision</a:t>
            </a:r>
            <a:r>
              <a:rPr lang="id-ID" dirty="0">
                <a:latin typeface="Bahnschrift" pitchFamily="34" charset="0"/>
              </a:rPr>
              <a:t> </a:t>
            </a:r>
            <a:endParaRPr lang="id-ID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Fase </a:t>
            </a:r>
            <a:r>
              <a:rPr lang="id-ID" dirty="0">
                <a:latin typeface="Bahnschrift" pitchFamily="34" charset="0"/>
              </a:rPr>
              <a:t>ini merupakan fase inisiasi dari siklus pengembangan arsitektur yang mencakup pendefinisian ruang lingkup, identifikasi stakeholders, penyusunan visi arsitektur</a:t>
            </a:r>
            <a:r>
              <a:rPr lang="id-ID" dirty="0" smtClean="0">
                <a:latin typeface="Bahnschrift" pitchFamily="34" charset="0"/>
              </a:rPr>
              <a:t>,, dll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0490" y="4395906"/>
            <a:ext cx="2431576" cy="2075405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Business </a:t>
            </a:r>
            <a:r>
              <a:rPr lang="id-ID" b="1" i="1" dirty="0" smtClean="0">
                <a:latin typeface="Bahnschrift" pitchFamily="34" charset="0"/>
              </a:rPr>
              <a:t>Architecture</a:t>
            </a:r>
            <a:endParaRPr lang="id-ID" b="1" i="1" dirty="0">
              <a:latin typeface="Bahnschrift" pitchFamily="34" charset="0"/>
            </a:endParaRPr>
          </a:p>
          <a:p>
            <a:r>
              <a:rPr lang="id-ID" b="1" i="1" dirty="0">
                <a:latin typeface="Bahnschrift" pitchFamily="34" charset="0"/>
              </a:rPr>
              <a:t>F</a:t>
            </a:r>
            <a:r>
              <a:rPr lang="id-ID" dirty="0" smtClean="0">
                <a:latin typeface="Bahnschrift" pitchFamily="34" charset="0"/>
              </a:rPr>
              <a:t>ase </a:t>
            </a:r>
            <a:r>
              <a:rPr lang="id-ID" dirty="0">
                <a:latin typeface="Bahnschrift" pitchFamily="34" charset="0"/>
              </a:rPr>
              <a:t>ini mencakup pengembangan arsitektur bisnis untuk mendukung visi arsitektur yang telah disepakati</a:t>
            </a:r>
            <a:r>
              <a:rPr lang="id-ID" dirty="0" smtClean="0">
                <a:latin typeface="Bahnschrift" pitchFamily="34" charset="0"/>
              </a:rPr>
              <a:t>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9236" y="4332844"/>
            <a:ext cx="2483892" cy="2525156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Information Systems Architectures</a:t>
            </a:r>
            <a:r>
              <a:rPr lang="id-ID" dirty="0">
                <a:latin typeface="Bahnschrift" pitchFamily="34" charset="0"/>
              </a:rPr>
              <a:t> </a:t>
            </a:r>
            <a:endParaRPr lang="id-ID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Pada </a:t>
            </a:r>
            <a:r>
              <a:rPr lang="id-ID" dirty="0">
                <a:latin typeface="Bahnschrift" pitchFamily="34" charset="0"/>
              </a:rPr>
              <a:t>tahapan ini lebih menekankan pada p</a:t>
            </a:r>
            <a:r>
              <a:rPr lang="id-ID" dirty="0" smtClean="0">
                <a:latin typeface="Bahnschrift" pitchFamily="34" charset="0"/>
              </a:rPr>
              <a:t>endefinisian </a:t>
            </a:r>
            <a:r>
              <a:rPr lang="id-ID" dirty="0">
                <a:latin typeface="Bahnschrift" pitchFamily="34" charset="0"/>
              </a:rPr>
              <a:t>arsitektur sistem informasi dalam tahapan ini meliputi arsitektur data dan arsitektur aplikasi yang akan </a:t>
            </a:r>
            <a:r>
              <a:rPr lang="id-ID" dirty="0" smtClean="0">
                <a:latin typeface="Bahnschrift" pitchFamily="34" charset="0"/>
              </a:rPr>
              <a:t>digunakan.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0298" y="4382261"/>
            <a:ext cx="2581701" cy="2475739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Technology </a:t>
            </a:r>
            <a:r>
              <a:rPr lang="id-ID" b="1" i="1" dirty="0" smtClean="0">
                <a:latin typeface="Bahnschrift" pitchFamily="34" charset="0"/>
              </a:rPr>
              <a:t>Architecture</a:t>
            </a:r>
            <a:endParaRPr lang="id-ID" b="1" i="1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Membangun </a:t>
            </a:r>
            <a:r>
              <a:rPr lang="id-ID" dirty="0">
                <a:latin typeface="Bahnschrift" pitchFamily="34" charset="0"/>
              </a:rPr>
              <a:t>arsitektur teknologi yang diinginkan, dimulai dari penentuan jenis kandidat teknologi yang diperlukan dengan menggunakan  Technology Portfolio Catalog yang meliputi perangkat lunak dan perangkat keras. 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58BE52-E5B2-47CA-9D36-7E8A0860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Playfair Display" panose="00000500000000000000" pitchFamily="2" charset="0"/>
                <a:ea typeface="Roboto Black" pitchFamily="2" charset="0"/>
              </a:rPr>
              <a:t>Fase ADM</a:t>
            </a:r>
            <a:endParaRPr lang="en-US" b="1" dirty="0">
              <a:latin typeface="Playfair Display" panose="00000500000000000000" pitchFamily="2" charset="0"/>
              <a:ea typeface="Roboto Black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359697-C622-4E2A-B40E-44568742D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>
                <a:latin typeface="FontAwesome"/>
              </a:rPr>
              <a:t>6</a:t>
            </a:r>
            <a:endParaRPr lang="en-US" dirty="0">
              <a:latin typeface="FontAwesom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929DBC-016B-466E-BF63-C19B53D1D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/>
              <a:t>7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0C4ED48-6C40-4914-9C7B-9D3E6B2293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/>
              <a:t>8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697F725-796F-48FE-AD57-7210947F1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9483" y="2657134"/>
            <a:ext cx="791560" cy="493102"/>
          </a:xfrm>
        </p:spPr>
        <p:txBody>
          <a:bodyPr/>
          <a:lstStyle/>
          <a:p>
            <a:r>
              <a:rPr lang="id-ID" dirty="0"/>
              <a:t>9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325390"/>
            <a:ext cx="2688609" cy="2130001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Opportunities and </a:t>
            </a:r>
            <a:r>
              <a:rPr lang="id-ID" b="1" i="1" dirty="0" smtClean="0">
                <a:latin typeface="Bahnschrift" pitchFamily="34" charset="0"/>
              </a:rPr>
              <a:t>Solutions</a:t>
            </a:r>
            <a:endParaRPr lang="id-ID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Pada </a:t>
            </a:r>
            <a:r>
              <a:rPr lang="id-ID" dirty="0">
                <a:latin typeface="Bahnschrift" pitchFamily="34" charset="0"/>
              </a:rPr>
              <a:t>tahap ini akan dievaluasi model yang telah dibangun untuk arsitektur saat ini </a:t>
            </a:r>
            <a:r>
              <a:rPr lang="id-ID" dirty="0" smtClean="0">
                <a:latin typeface="Bahnschrift" pitchFamily="34" charset="0"/>
              </a:rPr>
              <a:t>dan indentifikasi </a:t>
            </a:r>
            <a:r>
              <a:rPr lang="id-ID" dirty="0">
                <a:latin typeface="Bahnschrift" pitchFamily="34" charset="0"/>
              </a:rPr>
              <a:t>proyek utama yang akan </a:t>
            </a:r>
            <a:r>
              <a:rPr lang="id-ID" dirty="0" smtClean="0">
                <a:latin typeface="Bahnschrift" pitchFamily="34" charset="0"/>
              </a:rPr>
              <a:t>dilaksanakan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1703" y="4409554"/>
            <a:ext cx="2483892" cy="2127724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Migration and </a:t>
            </a:r>
            <a:r>
              <a:rPr lang="id-ID" b="1" i="1" dirty="0" smtClean="0">
                <a:latin typeface="Bahnschrift" pitchFamily="34" charset="0"/>
              </a:rPr>
              <a:t>Planning</a:t>
            </a:r>
            <a:endParaRPr lang="id-ID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Pada </a:t>
            </a:r>
            <a:r>
              <a:rPr lang="id-ID" dirty="0">
                <a:latin typeface="Bahnschrift" pitchFamily="34" charset="0"/>
              </a:rPr>
              <a:t>fase ini akan dilakukan analisis resiko dan biaya. Tujuan dari fase ini adalah untuk memilih proyek implementasi yang bervariasi menjadi urutan prioritas. 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0490" y="4395906"/>
            <a:ext cx="2431576" cy="2075405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Implementation </a:t>
            </a:r>
            <a:r>
              <a:rPr lang="id-ID" b="1" i="1" dirty="0" smtClean="0">
                <a:latin typeface="Bahnschrift" pitchFamily="34" charset="0"/>
              </a:rPr>
              <a:t>Governance</a:t>
            </a:r>
            <a:endParaRPr lang="id-ID" b="1" i="1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fase </a:t>
            </a:r>
            <a:r>
              <a:rPr lang="id-ID" dirty="0">
                <a:latin typeface="Bahnschrift" pitchFamily="34" charset="0"/>
              </a:rPr>
              <a:t>ini mencakup </a:t>
            </a:r>
            <a:r>
              <a:rPr lang="id-ID" dirty="0" smtClean="0">
                <a:latin typeface="Bahnschrift" pitchFamily="34" charset="0"/>
              </a:rPr>
              <a:t>pengawai terhadap implementasi arsitektur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9236" y="4395908"/>
            <a:ext cx="2483892" cy="2168665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Architecture Change Management </a:t>
            </a:r>
            <a:endParaRPr lang="id-ID" dirty="0">
              <a:latin typeface="Bahnschrift" pitchFamily="34" charset="0"/>
            </a:endParaRPr>
          </a:p>
          <a:p>
            <a:r>
              <a:rPr lang="id-ID" dirty="0">
                <a:latin typeface="Bahnschrift" pitchFamily="34" charset="0"/>
              </a:rPr>
              <a:t>F</a:t>
            </a:r>
            <a:r>
              <a:rPr lang="id-ID" dirty="0" smtClean="0">
                <a:latin typeface="Bahnschrift" pitchFamily="34" charset="0"/>
              </a:rPr>
              <a:t>ase </a:t>
            </a:r>
            <a:r>
              <a:rPr lang="id-ID" dirty="0">
                <a:latin typeface="Bahnschrift" pitchFamily="34" charset="0"/>
              </a:rPr>
              <a:t>ini mencakup penyusunan prosedur-prosedur untuk mengelola perubahan ke arsitektur yang baru. 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697F725-796F-48FE-AD57-7210947F1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0116" y="2700352"/>
            <a:ext cx="791560" cy="493102"/>
          </a:xfrm>
        </p:spPr>
        <p:txBody>
          <a:bodyPr/>
          <a:lstStyle/>
          <a:p>
            <a:r>
              <a:rPr lang="id-ID" dirty="0" smtClean="0"/>
              <a:t>10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BD686F66-E5C7-43E4-A923-B1D74F174E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39871" y="4395908"/>
            <a:ext cx="2483892" cy="2182313"/>
          </a:xfrm>
          <a:solidFill>
            <a:srgbClr val="083763"/>
          </a:solidFill>
        </p:spPr>
        <p:txBody>
          <a:bodyPr/>
          <a:lstStyle/>
          <a:p>
            <a:r>
              <a:rPr lang="id-ID" b="1" i="1" dirty="0">
                <a:latin typeface="Bahnschrift" pitchFamily="34" charset="0"/>
              </a:rPr>
              <a:t>Requirements Management</a:t>
            </a:r>
            <a:r>
              <a:rPr lang="id-ID" dirty="0">
                <a:latin typeface="Bahnschrift" pitchFamily="34" charset="0"/>
              </a:rPr>
              <a:t> </a:t>
            </a:r>
            <a:endParaRPr lang="id-ID" dirty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Menguji </a:t>
            </a:r>
            <a:r>
              <a:rPr lang="id-ID" dirty="0">
                <a:latin typeface="Bahnschrift" pitchFamily="34" charset="0"/>
              </a:rPr>
              <a:t>proses pengelolaan architecture requirements sepanjang siklus ADM berlangsun</a:t>
            </a:r>
          </a:p>
        </p:txBody>
      </p:sp>
    </p:spTree>
    <p:extLst>
      <p:ext uri="{BB962C8B-B14F-4D97-AF65-F5344CB8AC3E}">
        <p14:creationId xmlns:p14="http://schemas.microsoft.com/office/powerpoint/2010/main" val="26648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390</Words>
  <Application>Microsoft Office PowerPoint</Application>
  <PresentationFormat>Custom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TOGAF</vt:lpstr>
      <vt:lpstr>Apa itu TOGAF  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Fase ADM</vt:lpstr>
      <vt:lpstr>Fase ADM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</dc:creator>
  <cp:lastModifiedBy>AYU</cp:lastModifiedBy>
  <cp:revision>585</cp:revision>
  <dcterms:created xsi:type="dcterms:W3CDTF">2017-01-20T14:58:20Z</dcterms:created>
  <dcterms:modified xsi:type="dcterms:W3CDTF">2020-10-20T08:14:27Z</dcterms:modified>
</cp:coreProperties>
</file>