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746" r:id="rId3"/>
  </p:sldMasterIdLst>
  <p:handoutMasterIdLst>
    <p:handoutMasterId r:id="rId11"/>
  </p:handoutMasterIdLst>
  <p:sldIdLst>
    <p:sldId id="265" r:id="rId4"/>
    <p:sldId id="277" r:id="rId5"/>
    <p:sldId id="291" r:id="rId6"/>
    <p:sldId id="280" r:id="rId7"/>
    <p:sldId id="346" r:id="rId8"/>
    <p:sldId id="347" r:id="rId9"/>
    <p:sldId id="334" r:id="rId1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9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513"/>
    <a:srgbClr val="F1947A"/>
    <a:srgbClr val="65351D"/>
    <a:srgbClr val="A3552F"/>
    <a:srgbClr val="D39974"/>
    <a:srgbClr val="F2BB80"/>
    <a:srgbClr val="E84C22"/>
    <a:srgbClr val="B4B000"/>
    <a:srgbClr val="E0DBD4"/>
    <a:srgbClr val="F6B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70" d="100"/>
          <a:sy n="70" d="100"/>
        </p:scale>
        <p:origin x="-774" y="-180"/>
      </p:cViewPr>
      <p:guideLst>
        <p:guide orient="horz" pos="189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-2028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03129EB-1752-4C5D-93EA-7D31D9B513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A23B87-D093-48B5-ACA9-18885958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B00C-8F5D-46D2-8AC4-771AEA502A41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287BC-D2FB-4290-978B-2272E35C0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60C5BB-DC94-4306-B92F-BACC0AF60D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8DED-1483-47C7-83AA-77BF2A2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2AD3CD4-788F-494E-9177-9E8E2364768A}"/>
              </a:ext>
            </a:extLst>
          </p:cNvPr>
          <p:cNvSpPr/>
          <p:nvPr userDrawn="1"/>
        </p:nvSpPr>
        <p:spPr>
          <a:xfrm>
            <a:off x="5510469" y="3"/>
            <a:ext cx="6681537" cy="3061612"/>
          </a:xfrm>
          <a:custGeom>
            <a:avLst/>
            <a:gdLst>
              <a:gd name="connsiteX0" fmla="*/ 10363200 w 10363200"/>
              <a:gd name="connsiteY0" fmla="*/ 0 h 5741382"/>
              <a:gd name="connsiteX1" fmla="*/ 6553200 w 10363200"/>
              <a:gd name="connsiteY1" fmla="*/ 5486400 h 5741382"/>
              <a:gd name="connsiteX2" fmla="*/ 2552700 w 10363200"/>
              <a:gd name="connsiteY2" fmla="*/ 4343400 h 5741382"/>
              <a:gd name="connsiteX3" fmla="*/ 0 w 10363200"/>
              <a:gd name="connsiteY3" fmla="*/ 19050 h 57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0" h="5741382">
                <a:moveTo>
                  <a:pt x="10363200" y="0"/>
                </a:moveTo>
                <a:cubicBezTo>
                  <a:pt x="9109075" y="2381250"/>
                  <a:pt x="7854950" y="4762500"/>
                  <a:pt x="6553200" y="5486400"/>
                </a:cubicBezTo>
                <a:cubicBezTo>
                  <a:pt x="5251450" y="6210300"/>
                  <a:pt x="3644900" y="5254625"/>
                  <a:pt x="2552700" y="4343400"/>
                </a:cubicBezTo>
                <a:cubicBezTo>
                  <a:pt x="1460500" y="3432175"/>
                  <a:pt x="730250" y="1725612"/>
                  <a:pt x="0" y="1905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30B87C-86C8-4A2C-805C-D5074764DA63}"/>
              </a:ext>
            </a:extLst>
          </p:cNvPr>
          <p:cNvSpPr/>
          <p:nvPr userDrawn="1"/>
        </p:nvSpPr>
        <p:spPr>
          <a:xfrm>
            <a:off x="6" y="5528579"/>
            <a:ext cx="12191999" cy="3061612"/>
          </a:xfrm>
          <a:custGeom>
            <a:avLst/>
            <a:gdLst>
              <a:gd name="connsiteX0" fmla="*/ 10363200 w 10363200"/>
              <a:gd name="connsiteY0" fmla="*/ 0 h 5741382"/>
              <a:gd name="connsiteX1" fmla="*/ 6553200 w 10363200"/>
              <a:gd name="connsiteY1" fmla="*/ 5486400 h 5741382"/>
              <a:gd name="connsiteX2" fmla="*/ 2552700 w 10363200"/>
              <a:gd name="connsiteY2" fmla="*/ 4343400 h 5741382"/>
              <a:gd name="connsiteX3" fmla="*/ 0 w 10363200"/>
              <a:gd name="connsiteY3" fmla="*/ 19050 h 574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0" h="5741382">
                <a:moveTo>
                  <a:pt x="10363200" y="0"/>
                </a:moveTo>
                <a:cubicBezTo>
                  <a:pt x="9109075" y="2381250"/>
                  <a:pt x="7854950" y="4762500"/>
                  <a:pt x="6553200" y="5486400"/>
                </a:cubicBezTo>
                <a:cubicBezTo>
                  <a:pt x="5251450" y="6210300"/>
                  <a:pt x="3644900" y="5254625"/>
                  <a:pt x="2552700" y="4343400"/>
                </a:cubicBezTo>
                <a:cubicBezTo>
                  <a:pt x="1460500" y="3432175"/>
                  <a:pt x="730250" y="1725612"/>
                  <a:pt x="0" y="1905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01645E7-F351-4A2F-A2DB-5E75BE6DB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7"/>
            <a:ext cx="8191499" cy="6857999"/>
          </a:xfrm>
          <a:custGeom>
            <a:avLst/>
            <a:gdLst>
              <a:gd name="connsiteX0" fmla="*/ 0 w 7821348"/>
              <a:gd name="connsiteY0" fmla="*/ 0 h 5445279"/>
              <a:gd name="connsiteX1" fmla="*/ 7821348 w 7821348"/>
              <a:gd name="connsiteY1" fmla="*/ 0 h 5445279"/>
              <a:gd name="connsiteX2" fmla="*/ 7749043 w 7821348"/>
              <a:gd name="connsiteY2" fmla="*/ 96600 h 5445279"/>
              <a:gd name="connsiteX3" fmla="*/ 4122068 w 7821348"/>
              <a:gd name="connsiteY3" fmla="*/ 4254075 h 5445279"/>
              <a:gd name="connsiteX4" fmla="*/ 2981496 w 7821348"/>
              <a:gd name="connsiteY4" fmla="*/ 3863099 h 5445279"/>
              <a:gd name="connsiteX5" fmla="*/ 1820914 w 7821348"/>
              <a:gd name="connsiteY5" fmla="*/ 4949143 h 5445279"/>
              <a:gd name="connsiteX6" fmla="*/ 1220613 w 7821348"/>
              <a:gd name="connsiteY6" fmla="*/ 3971704 h 5445279"/>
              <a:gd name="connsiteX7" fmla="*/ 48735 w 7821348"/>
              <a:gd name="connsiteY7" fmla="*/ 5395228 h 5445279"/>
              <a:gd name="connsiteX8" fmla="*/ 0 w 7821348"/>
              <a:gd name="connsiteY8" fmla="*/ 5445279 h 54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1348" h="5445279">
                <a:moveTo>
                  <a:pt x="0" y="0"/>
                </a:moveTo>
                <a:lnTo>
                  <a:pt x="7821348" y="0"/>
                </a:lnTo>
                <a:lnTo>
                  <a:pt x="7749043" y="96600"/>
                </a:lnTo>
                <a:cubicBezTo>
                  <a:pt x="6677121" y="1515294"/>
                  <a:pt x="4818120" y="3641902"/>
                  <a:pt x="4122068" y="4254075"/>
                </a:cubicBezTo>
                <a:cubicBezTo>
                  <a:pt x="3208276" y="5057748"/>
                  <a:pt x="3365022" y="3747254"/>
                  <a:pt x="2981496" y="3863099"/>
                </a:cubicBezTo>
                <a:cubicBezTo>
                  <a:pt x="2597970" y="3978944"/>
                  <a:pt x="2114394" y="4931043"/>
                  <a:pt x="1820914" y="4949143"/>
                </a:cubicBezTo>
                <a:cubicBezTo>
                  <a:pt x="1527433" y="4967244"/>
                  <a:pt x="1640823" y="3852239"/>
                  <a:pt x="1220613" y="3971704"/>
                </a:cubicBezTo>
                <a:cubicBezTo>
                  <a:pt x="957981" y="4046370"/>
                  <a:pt x="497333" y="4897387"/>
                  <a:pt x="48735" y="5395228"/>
                </a:cubicBezTo>
                <a:lnTo>
                  <a:pt x="0" y="544527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3E42E40-C1FE-48AB-8B11-54916B087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256380 w 12192000"/>
              <a:gd name="connsiteY0" fmla="*/ 2008790 h 6858000"/>
              <a:gd name="connsiteX1" fmla="*/ 10110001 w 12192000"/>
              <a:gd name="connsiteY1" fmla="*/ 2155169 h 6858000"/>
              <a:gd name="connsiteX2" fmla="*/ 10256380 w 12192000"/>
              <a:gd name="connsiteY2" fmla="*/ 2301548 h 6858000"/>
              <a:gd name="connsiteX3" fmla="*/ 10402759 w 12192000"/>
              <a:gd name="connsiteY3" fmla="*/ 2155169 h 6858000"/>
              <a:gd name="connsiteX4" fmla="*/ 10256380 w 12192000"/>
              <a:gd name="connsiteY4" fmla="*/ 2008790 h 6858000"/>
              <a:gd name="connsiteX5" fmla="*/ 361967 w 12192000"/>
              <a:gd name="connsiteY5" fmla="*/ 1934708 h 6858000"/>
              <a:gd name="connsiteX6" fmla="*/ 215588 w 12192000"/>
              <a:gd name="connsiteY6" fmla="*/ 2081087 h 6858000"/>
              <a:gd name="connsiteX7" fmla="*/ 361967 w 12192000"/>
              <a:gd name="connsiteY7" fmla="*/ 2227466 h 6858000"/>
              <a:gd name="connsiteX8" fmla="*/ 508346 w 12192000"/>
              <a:gd name="connsiteY8" fmla="*/ 2081087 h 6858000"/>
              <a:gd name="connsiteX9" fmla="*/ 361967 w 12192000"/>
              <a:gd name="connsiteY9" fmla="*/ 1934708 h 6858000"/>
              <a:gd name="connsiteX10" fmla="*/ 10840475 w 12192000"/>
              <a:gd name="connsiteY10" fmla="*/ 1656404 h 6858000"/>
              <a:gd name="connsiteX11" fmla="*/ 10547718 w 12192000"/>
              <a:gd name="connsiteY11" fmla="*/ 1949161 h 6858000"/>
              <a:gd name="connsiteX12" fmla="*/ 10840475 w 12192000"/>
              <a:gd name="connsiteY12" fmla="*/ 2241918 h 6858000"/>
              <a:gd name="connsiteX13" fmla="*/ 11133232 w 12192000"/>
              <a:gd name="connsiteY13" fmla="*/ 1949161 h 6858000"/>
              <a:gd name="connsiteX14" fmla="*/ 10840475 w 12192000"/>
              <a:gd name="connsiteY14" fmla="*/ 1656404 h 6858000"/>
              <a:gd name="connsiteX15" fmla="*/ 946062 w 12192000"/>
              <a:gd name="connsiteY15" fmla="*/ 1582322 h 6858000"/>
              <a:gd name="connsiteX16" fmla="*/ 653305 w 12192000"/>
              <a:gd name="connsiteY16" fmla="*/ 1875079 h 6858000"/>
              <a:gd name="connsiteX17" fmla="*/ 946062 w 12192000"/>
              <a:gd name="connsiteY17" fmla="*/ 2167836 h 6858000"/>
              <a:gd name="connsiteX18" fmla="*/ 1238819 w 12192000"/>
              <a:gd name="connsiteY18" fmla="*/ 1875079 h 6858000"/>
              <a:gd name="connsiteX19" fmla="*/ 946062 w 12192000"/>
              <a:gd name="connsiteY19" fmla="*/ 1582322 h 6858000"/>
              <a:gd name="connsiteX20" fmla="*/ 10159643 w 12192000"/>
              <a:gd name="connsiteY20" fmla="*/ 917915 h 6858000"/>
              <a:gd name="connsiteX21" fmla="*/ 9702443 w 12192000"/>
              <a:gd name="connsiteY21" fmla="*/ 1375115 h 6858000"/>
              <a:gd name="connsiteX22" fmla="*/ 10159643 w 12192000"/>
              <a:gd name="connsiteY22" fmla="*/ 1832315 h 6858000"/>
              <a:gd name="connsiteX23" fmla="*/ 10616843 w 12192000"/>
              <a:gd name="connsiteY23" fmla="*/ 1375115 h 6858000"/>
              <a:gd name="connsiteX24" fmla="*/ 10159643 w 12192000"/>
              <a:gd name="connsiteY24" fmla="*/ 917915 h 6858000"/>
              <a:gd name="connsiteX25" fmla="*/ 11261541 w 12192000"/>
              <a:gd name="connsiteY25" fmla="*/ 350719 h 6858000"/>
              <a:gd name="connsiteX26" fmla="*/ 10632891 w 12192000"/>
              <a:gd name="connsiteY26" fmla="*/ 979369 h 6858000"/>
              <a:gd name="connsiteX27" fmla="*/ 11261541 w 12192000"/>
              <a:gd name="connsiteY27" fmla="*/ 1608019 h 6858000"/>
              <a:gd name="connsiteX28" fmla="*/ 11890191 w 12192000"/>
              <a:gd name="connsiteY28" fmla="*/ 979369 h 6858000"/>
              <a:gd name="connsiteX29" fmla="*/ 11261541 w 12192000"/>
              <a:gd name="connsiteY29" fmla="*/ 350719 h 6858000"/>
              <a:gd name="connsiteX30" fmla="*/ 1367128 w 12192000"/>
              <a:gd name="connsiteY30" fmla="*/ 276637 h 6858000"/>
              <a:gd name="connsiteX31" fmla="*/ 738478 w 12192000"/>
              <a:gd name="connsiteY31" fmla="*/ 905287 h 6858000"/>
              <a:gd name="connsiteX32" fmla="*/ 1367128 w 12192000"/>
              <a:gd name="connsiteY32" fmla="*/ 1533937 h 6858000"/>
              <a:gd name="connsiteX33" fmla="*/ 1995778 w 12192000"/>
              <a:gd name="connsiteY33" fmla="*/ 905287 h 6858000"/>
              <a:gd name="connsiteX34" fmla="*/ 1367128 w 12192000"/>
              <a:gd name="connsiteY34" fmla="*/ 276637 h 6858000"/>
              <a:gd name="connsiteX35" fmla="*/ 0 w 12192000"/>
              <a:gd name="connsiteY35" fmla="*/ 0 h 6858000"/>
              <a:gd name="connsiteX36" fmla="*/ 12192000 w 12192000"/>
              <a:gd name="connsiteY36" fmla="*/ 0 h 6858000"/>
              <a:gd name="connsiteX37" fmla="*/ 12192000 w 12192000"/>
              <a:gd name="connsiteY37" fmla="*/ 6858000 h 6858000"/>
              <a:gd name="connsiteX38" fmla="*/ 0 w 12192000"/>
              <a:gd name="connsiteY38" fmla="*/ 6858000 h 6858000"/>
              <a:gd name="connsiteX39" fmla="*/ 0 w 12192000"/>
              <a:gd name="connsiteY39" fmla="*/ 1672226 h 6858000"/>
              <a:gd name="connsiteX40" fmla="*/ 9605 w 12192000"/>
              <a:gd name="connsiteY40" fmla="*/ 1680151 h 6858000"/>
              <a:gd name="connsiteX41" fmla="*/ 265230 w 12192000"/>
              <a:gd name="connsiteY41" fmla="*/ 1758233 h 6858000"/>
              <a:gd name="connsiteX42" fmla="*/ 722430 w 12192000"/>
              <a:gd name="connsiteY42" fmla="*/ 1301033 h 6858000"/>
              <a:gd name="connsiteX43" fmla="*/ 265230 w 12192000"/>
              <a:gd name="connsiteY43" fmla="*/ 843833 h 6858000"/>
              <a:gd name="connsiteX44" fmla="*/ 9605 w 12192000"/>
              <a:gd name="connsiteY44" fmla="*/ 921915 h 6858000"/>
              <a:gd name="connsiteX45" fmla="*/ 0 w 12192000"/>
              <a:gd name="connsiteY45" fmla="*/ 9298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6858000">
                <a:moveTo>
                  <a:pt x="10256380" y="2008790"/>
                </a:moveTo>
                <a:cubicBezTo>
                  <a:pt x="10175537" y="2008790"/>
                  <a:pt x="10110001" y="2074326"/>
                  <a:pt x="10110001" y="2155169"/>
                </a:cubicBezTo>
                <a:cubicBezTo>
                  <a:pt x="10110001" y="2236012"/>
                  <a:pt x="10175537" y="2301548"/>
                  <a:pt x="10256380" y="2301548"/>
                </a:cubicBezTo>
                <a:cubicBezTo>
                  <a:pt x="10337223" y="2301548"/>
                  <a:pt x="10402759" y="2236012"/>
                  <a:pt x="10402759" y="2155169"/>
                </a:cubicBezTo>
                <a:cubicBezTo>
                  <a:pt x="10402759" y="2074326"/>
                  <a:pt x="10337223" y="2008790"/>
                  <a:pt x="10256380" y="2008790"/>
                </a:cubicBezTo>
                <a:close/>
                <a:moveTo>
                  <a:pt x="361967" y="1934708"/>
                </a:moveTo>
                <a:cubicBezTo>
                  <a:pt x="281124" y="1934708"/>
                  <a:pt x="215588" y="2000244"/>
                  <a:pt x="215588" y="2081087"/>
                </a:cubicBezTo>
                <a:cubicBezTo>
                  <a:pt x="215588" y="2161930"/>
                  <a:pt x="281124" y="2227466"/>
                  <a:pt x="361967" y="2227466"/>
                </a:cubicBezTo>
                <a:cubicBezTo>
                  <a:pt x="442810" y="2227466"/>
                  <a:pt x="508346" y="2161930"/>
                  <a:pt x="508346" y="2081087"/>
                </a:cubicBezTo>
                <a:cubicBezTo>
                  <a:pt x="508346" y="2000244"/>
                  <a:pt x="442810" y="1934708"/>
                  <a:pt x="361967" y="1934708"/>
                </a:cubicBezTo>
                <a:close/>
                <a:moveTo>
                  <a:pt x="10840475" y="1656404"/>
                </a:moveTo>
                <a:cubicBezTo>
                  <a:pt x="10678790" y="1656404"/>
                  <a:pt x="10547718" y="1787476"/>
                  <a:pt x="10547718" y="1949161"/>
                </a:cubicBezTo>
                <a:cubicBezTo>
                  <a:pt x="10547718" y="2110846"/>
                  <a:pt x="10678790" y="2241918"/>
                  <a:pt x="10840475" y="2241918"/>
                </a:cubicBezTo>
                <a:cubicBezTo>
                  <a:pt x="11002160" y="2241918"/>
                  <a:pt x="11133232" y="2110846"/>
                  <a:pt x="11133232" y="1949161"/>
                </a:cubicBezTo>
                <a:cubicBezTo>
                  <a:pt x="11133232" y="1787476"/>
                  <a:pt x="11002160" y="1656404"/>
                  <a:pt x="10840475" y="1656404"/>
                </a:cubicBezTo>
                <a:close/>
                <a:moveTo>
                  <a:pt x="946062" y="1582322"/>
                </a:moveTo>
                <a:cubicBezTo>
                  <a:pt x="784377" y="1582322"/>
                  <a:pt x="653305" y="1713394"/>
                  <a:pt x="653305" y="1875079"/>
                </a:cubicBezTo>
                <a:cubicBezTo>
                  <a:pt x="653305" y="2036764"/>
                  <a:pt x="784377" y="2167836"/>
                  <a:pt x="946062" y="2167836"/>
                </a:cubicBezTo>
                <a:cubicBezTo>
                  <a:pt x="1107747" y="2167836"/>
                  <a:pt x="1238819" y="2036764"/>
                  <a:pt x="1238819" y="1875079"/>
                </a:cubicBezTo>
                <a:cubicBezTo>
                  <a:pt x="1238819" y="1713394"/>
                  <a:pt x="1107747" y="1582322"/>
                  <a:pt x="946062" y="1582322"/>
                </a:cubicBezTo>
                <a:close/>
                <a:moveTo>
                  <a:pt x="10159643" y="917915"/>
                </a:moveTo>
                <a:cubicBezTo>
                  <a:pt x="9907138" y="917915"/>
                  <a:pt x="9702443" y="1122610"/>
                  <a:pt x="9702443" y="1375115"/>
                </a:cubicBezTo>
                <a:cubicBezTo>
                  <a:pt x="9702443" y="1627620"/>
                  <a:pt x="9907138" y="1832315"/>
                  <a:pt x="10159643" y="1832315"/>
                </a:cubicBezTo>
                <a:cubicBezTo>
                  <a:pt x="10412148" y="1832315"/>
                  <a:pt x="10616843" y="1627620"/>
                  <a:pt x="10616843" y="1375115"/>
                </a:cubicBezTo>
                <a:cubicBezTo>
                  <a:pt x="10616843" y="1122610"/>
                  <a:pt x="10412148" y="917915"/>
                  <a:pt x="10159643" y="917915"/>
                </a:cubicBezTo>
                <a:close/>
                <a:moveTo>
                  <a:pt x="11261541" y="350719"/>
                </a:moveTo>
                <a:cubicBezTo>
                  <a:pt x="10914347" y="350719"/>
                  <a:pt x="10632891" y="632175"/>
                  <a:pt x="10632891" y="979369"/>
                </a:cubicBezTo>
                <a:cubicBezTo>
                  <a:pt x="10632891" y="1326563"/>
                  <a:pt x="10914347" y="1608019"/>
                  <a:pt x="11261541" y="1608019"/>
                </a:cubicBezTo>
                <a:cubicBezTo>
                  <a:pt x="11608735" y="1608019"/>
                  <a:pt x="11890191" y="1326563"/>
                  <a:pt x="11890191" y="979369"/>
                </a:cubicBezTo>
                <a:cubicBezTo>
                  <a:pt x="11890191" y="632175"/>
                  <a:pt x="11608735" y="350719"/>
                  <a:pt x="11261541" y="350719"/>
                </a:cubicBezTo>
                <a:close/>
                <a:moveTo>
                  <a:pt x="1367128" y="276637"/>
                </a:moveTo>
                <a:cubicBezTo>
                  <a:pt x="1019934" y="276637"/>
                  <a:pt x="738478" y="558093"/>
                  <a:pt x="738478" y="905287"/>
                </a:cubicBezTo>
                <a:cubicBezTo>
                  <a:pt x="738478" y="1252481"/>
                  <a:pt x="1019934" y="1533937"/>
                  <a:pt x="1367128" y="1533937"/>
                </a:cubicBezTo>
                <a:cubicBezTo>
                  <a:pt x="1714322" y="1533937"/>
                  <a:pt x="1995778" y="1252481"/>
                  <a:pt x="1995778" y="905287"/>
                </a:cubicBezTo>
                <a:cubicBezTo>
                  <a:pt x="1995778" y="558093"/>
                  <a:pt x="1714322" y="276637"/>
                  <a:pt x="1367128" y="27663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672226"/>
                </a:lnTo>
                <a:lnTo>
                  <a:pt x="9605" y="1680151"/>
                </a:lnTo>
                <a:cubicBezTo>
                  <a:pt x="82575" y="1729448"/>
                  <a:pt x="170541" y="1758233"/>
                  <a:pt x="265230" y="1758233"/>
                </a:cubicBezTo>
                <a:cubicBezTo>
                  <a:pt x="517735" y="1758233"/>
                  <a:pt x="722430" y="1553538"/>
                  <a:pt x="722430" y="1301033"/>
                </a:cubicBezTo>
                <a:cubicBezTo>
                  <a:pt x="722430" y="1048528"/>
                  <a:pt x="517735" y="843833"/>
                  <a:pt x="265230" y="843833"/>
                </a:cubicBezTo>
                <a:cubicBezTo>
                  <a:pt x="170541" y="843833"/>
                  <a:pt x="82575" y="872618"/>
                  <a:pt x="9605" y="921915"/>
                </a:cubicBezTo>
                <a:lnTo>
                  <a:pt x="0" y="92984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85FC1A5-4F4B-48F0-A7FD-E348F01C44E8}"/>
              </a:ext>
            </a:extLst>
          </p:cNvPr>
          <p:cNvSpPr/>
          <p:nvPr userDrawn="1"/>
        </p:nvSpPr>
        <p:spPr>
          <a:xfrm>
            <a:off x="-15733" y="1371600"/>
            <a:ext cx="5730737" cy="5486400"/>
          </a:xfrm>
          <a:custGeom>
            <a:avLst/>
            <a:gdLst>
              <a:gd name="connsiteX0" fmla="*/ 911087 w 5730737"/>
              <a:gd name="connsiteY0" fmla="*/ 0 h 5486400"/>
              <a:gd name="connsiteX1" fmla="*/ 5730737 w 5730737"/>
              <a:gd name="connsiteY1" fmla="*/ 4648200 h 5486400"/>
              <a:gd name="connsiteX2" fmla="*/ 3440140 w 5730737"/>
              <a:gd name="connsiteY2" fmla="*/ 5486400 h 5486400"/>
              <a:gd name="connsiteX3" fmla="*/ 15737 w 5730737"/>
              <a:gd name="connsiteY3" fmla="*/ 5486400 h 5486400"/>
              <a:gd name="connsiteX4" fmla="*/ 15737 w 5730737"/>
              <a:gd name="connsiteY4" fmla="*/ 838200 h 5486400"/>
              <a:gd name="connsiteX5" fmla="*/ 0 w 5730737"/>
              <a:gd name="connsiteY5" fmla="*/ 8382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0737" h="5486400">
                <a:moveTo>
                  <a:pt x="911087" y="0"/>
                </a:moveTo>
                <a:lnTo>
                  <a:pt x="5730737" y="4648200"/>
                </a:lnTo>
                <a:lnTo>
                  <a:pt x="3440140" y="5486400"/>
                </a:lnTo>
                <a:lnTo>
                  <a:pt x="15737" y="5486400"/>
                </a:lnTo>
                <a:lnTo>
                  <a:pt x="15737" y="838200"/>
                </a:lnTo>
                <a:lnTo>
                  <a:pt x="0" y="8382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AC6F4C-E5D5-4F55-A0F1-9B6A105F6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266" y="1235752"/>
            <a:ext cx="4096867" cy="4919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C6D3A7A-A263-4C08-97BF-0C6378C48D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233480">
            <a:off x="1475370" y="1471090"/>
            <a:ext cx="3615071" cy="36897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BA8C0FE-AFC3-4CC4-AC7E-9E166535F179}"/>
              </a:ext>
            </a:extLst>
          </p:cNvPr>
          <p:cNvSpPr/>
          <p:nvPr userDrawn="1"/>
        </p:nvSpPr>
        <p:spPr>
          <a:xfrm>
            <a:off x="5542319" y="189884"/>
            <a:ext cx="6478232" cy="64782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E4D3B4A-12D6-4FE3-88A0-F998B5AAD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69141"/>
            <a:ext cx="6821132" cy="5996103"/>
          </a:xfrm>
          <a:custGeom>
            <a:avLst/>
            <a:gdLst>
              <a:gd name="connsiteX0" fmla="*/ 1615027 w 6821132"/>
              <a:gd name="connsiteY0" fmla="*/ 29 h 5996102"/>
              <a:gd name="connsiteX1" fmla="*/ 2228850 w 6821132"/>
              <a:gd name="connsiteY1" fmla="*/ 161531 h 5996102"/>
              <a:gd name="connsiteX2" fmla="*/ 3009900 w 6821132"/>
              <a:gd name="connsiteY2" fmla="*/ 1035078 h 5996102"/>
              <a:gd name="connsiteX3" fmla="*/ 3619500 w 6821132"/>
              <a:gd name="connsiteY3" fmla="*/ 1293171 h 5996102"/>
              <a:gd name="connsiteX4" fmla="*/ 4610100 w 6821132"/>
              <a:gd name="connsiteY4" fmla="*/ 737278 h 5996102"/>
              <a:gd name="connsiteX5" fmla="*/ 5505450 w 6821132"/>
              <a:gd name="connsiteY5" fmla="*/ 1074784 h 5996102"/>
              <a:gd name="connsiteX6" fmla="*/ 6762750 w 6821132"/>
              <a:gd name="connsiteY6" fmla="*/ 2623344 h 5996102"/>
              <a:gd name="connsiteX7" fmla="*/ 6438900 w 6821132"/>
              <a:gd name="connsiteY7" fmla="*/ 4707943 h 5996102"/>
              <a:gd name="connsiteX8" fmla="*/ 4914900 w 6821132"/>
              <a:gd name="connsiteY8" fmla="*/ 5720463 h 5996102"/>
              <a:gd name="connsiteX9" fmla="*/ 3790950 w 6821132"/>
              <a:gd name="connsiteY9" fmla="*/ 5144717 h 5996102"/>
              <a:gd name="connsiteX10" fmla="*/ 2838450 w 6821132"/>
              <a:gd name="connsiteY10" fmla="*/ 5720463 h 5996102"/>
              <a:gd name="connsiteX11" fmla="*/ 2076450 w 6821132"/>
              <a:gd name="connsiteY11" fmla="*/ 5938850 h 5996102"/>
              <a:gd name="connsiteX12" fmla="*/ 933450 w 6821132"/>
              <a:gd name="connsiteY12" fmla="*/ 4688090 h 5996102"/>
              <a:gd name="connsiteX13" fmla="*/ 35124 w 6821132"/>
              <a:gd name="connsiteY13" fmla="*/ 4470789 h 5996102"/>
              <a:gd name="connsiteX14" fmla="*/ 0 w 6821132"/>
              <a:gd name="connsiteY14" fmla="*/ 4454724 h 5996102"/>
              <a:gd name="connsiteX15" fmla="*/ 0 w 6821132"/>
              <a:gd name="connsiteY15" fmla="*/ 597426 h 5996102"/>
              <a:gd name="connsiteX16" fmla="*/ 21580 w 6821132"/>
              <a:gd name="connsiteY16" fmla="*/ 579692 h 5996102"/>
              <a:gd name="connsiteX17" fmla="*/ 1181100 w 6821132"/>
              <a:gd name="connsiteY17" fmla="*/ 62265 h 5996102"/>
              <a:gd name="connsiteX18" fmla="*/ 1615027 w 6821132"/>
              <a:gd name="connsiteY18" fmla="*/ 29 h 599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821132" h="5996102">
                <a:moveTo>
                  <a:pt x="1615027" y="29"/>
                </a:moveTo>
                <a:cubicBezTo>
                  <a:pt x="1839169" y="1515"/>
                  <a:pt x="2038350" y="60196"/>
                  <a:pt x="2228850" y="161531"/>
                </a:cubicBezTo>
                <a:cubicBezTo>
                  <a:pt x="2533650" y="323667"/>
                  <a:pt x="2778125" y="846471"/>
                  <a:pt x="3009900" y="1035078"/>
                </a:cubicBezTo>
                <a:cubicBezTo>
                  <a:pt x="3241675" y="1223684"/>
                  <a:pt x="3352800" y="1342804"/>
                  <a:pt x="3619500" y="1293171"/>
                </a:cubicBezTo>
                <a:cubicBezTo>
                  <a:pt x="3886200" y="1243538"/>
                  <a:pt x="4295775" y="773675"/>
                  <a:pt x="4610100" y="737278"/>
                </a:cubicBezTo>
                <a:cubicBezTo>
                  <a:pt x="4924425" y="700880"/>
                  <a:pt x="5146675" y="760440"/>
                  <a:pt x="5505450" y="1074784"/>
                </a:cubicBezTo>
                <a:cubicBezTo>
                  <a:pt x="5864225" y="1389129"/>
                  <a:pt x="6607175" y="2017817"/>
                  <a:pt x="6762750" y="2623344"/>
                </a:cubicBezTo>
                <a:cubicBezTo>
                  <a:pt x="6918325" y="3228870"/>
                  <a:pt x="6746875" y="4191757"/>
                  <a:pt x="6438900" y="4707943"/>
                </a:cubicBezTo>
                <a:cubicBezTo>
                  <a:pt x="6130925" y="5224130"/>
                  <a:pt x="5356225" y="5647667"/>
                  <a:pt x="4914900" y="5720463"/>
                </a:cubicBezTo>
                <a:cubicBezTo>
                  <a:pt x="4473575" y="5793259"/>
                  <a:pt x="4137025" y="5144717"/>
                  <a:pt x="3790950" y="5144717"/>
                </a:cubicBezTo>
                <a:cubicBezTo>
                  <a:pt x="3444875" y="5144717"/>
                  <a:pt x="3124200" y="5588108"/>
                  <a:pt x="2838450" y="5720463"/>
                </a:cubicBezTo>
                <a:cubicBezTo>
                  <a:pt x="2552700" y="5852819"/>
                  <a:pt x="2393950" y="6110912"/>
                  <a:pt x="2076450" y="5938850"/>
                </a:cubicBezTo>
                <a:cubicBezTo>
                  <a:pt x="1758950" y="5766787"/>
                  <a:pt x="1311275" y="4962728"/>
                  <a:pt x="933450" y="4688090"/>
                </a:cubicBezTo>
                <a:cubicBezTo>
                  <a:pt x="650081" y="4482112"/>
                  <a:pt x="297061" y="4570211"/>
                  <a:pt x="35124" y="4470789"/>
                </a:cubicBezTo>
                <a:lnTo>
                  <a:pt x="0" y="4454724"/>
                </a:lnTo>
                <a:lnTo>
                  <a:pt x="0" y="597426"/>
                </a:lnTo>
                <a:lnTo>
                  <a:pt x="21580" y="579692"/>
                </a:lnTo>
                <a:cubicBezTo>
                  <a:pt x="371475" y="327182"/>
                  <a:pt x="869156" y="149123"/>
                  <a:pt x="1181100" y="62265"/>
                </a:cubicBezTo>
                <a:cubicBezTo>
                  <a:pt x="1337072" y="18835"/>
                  <a:pt x="1480542" y="-863"/>
                  <a:pt x="1615027" y="2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949AF5B-3B8B-4B12-9C36-2013C7D26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0200" cy="6858000"/>
          </a:xfrm>
          <a:prstGeom prst="rect">
            <a:avLst/>
          </a:prstGeom>
          <a:noFill/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3F9052D3-1ED3-4AF2-B478-60919BAEBF3A}"/>
              </a:ext>
            </a:extLst>
          </p:cNvPr>
          <p:cNvSpPr/>
          <p:nvPr userDrawn="1"/>
        </p:nvSpPr>
        <p:spPr>
          <a:xfrm>
            <a:off x="3655895" y="1554936"/>
            <a:ext cx="8004412" cy="3268525"/>
          </a:xfrm>
          <a:custGeom>
            <a:avLst/>
            <a:gdLst>
              <a:gd name="connsiteX0" fmla="*/ 0 w 8004412"/>
              <a:gd name="connsiteY0" fmla="*/ 565966 h 3268525"/>
              <a:gd name="connsiteX1" fmla="*/ 123389 w 8004412"/>
              <a:gd name="connsiteY1" fmla="*/ 565966 h 3268525"/>
              <a:gd name="connsiteX2" fmla="*/ 120769 w 8004412"/>
              <a:gd name="connsiteY2" fmla="*/ 591950 h 3268525"/>
              <a:gd name="connsiteX3" fmla="*/ 120769 w 8004412"/>
              <a:gd name="connsiteY3" fmla="*/ 2676576 h 3268525"/>
              <a:gd name="connsiteX4" fmla="*/ 591950 w 8004412"/>
              <a:gd name="connsiteY4" fmla="*/ 3147757 h 3268525"/>
              <a:gd name="connsiteX5" fmla="*/ 6707306 w 8004412"/>
              <a:gd name="connsiteY5" fmla="*/ 3147757 h 3268525"/>
              <a:gd name="connsiteX6" fmla="*/ 6707306 w 8004412"/>
              <a:gd name="connsiteY6" fmla="*/ 3268525 h 3268525"/>
              <a:gd name="connsiteX7" fmla="*/ 544765 w 8004412"/>
              <a:gd name="connsiteY7" fmla="*/ 3268525 h 3268525"/>
              <a:gd name="connsiteX8" fmla="*/ 0 w 8004412"/>
              <a:gd name="connsiteY8" fmla="*/ 2723760 h 3268525"/>
              <a:gd name="connsiteX9" fmla="*/ 1297106 w 8004412"/>
              <a:gd name="connsiteY9" fmla="*/ 0 h 3268525"/>
              <a:gd name="connsiteX10" fmla="*/ 7459647 w 8004412"/>
              <a:gd name="connsiteY10" fmla="*/ 0 h 3268525"/>
              <a:gd name="connsiteX11" fmla="*/ 8004412 w 8004412"/>
              <a:gd name="connsiteY11" fmla="*/ 544765 h 3268525"/>
              <a:gd name="connsiteX12" fmla="*/ 8004412 w 8004412"/>
              <a:gd name="connsiteY12" fmla="*/ 2702559 h 3268525"/>
              <a:gd name="connsiteX13" fmla="*/ 7881024 w 8004412"/>
              <a:gd name="connsiteY13" fmla="*/ 2702559 h 3268525"/>
              <a:gd name="connsiteX14" fmla="*/ 7883643 w 8004412"/>
              <a:gd name="connsiteY14" fmla="*/ 2676576 h 3268525"/>
              <a:gd name="connsiteX15" fmla="*/ 7883643 w 8004412"/>
              <a:gd name="connsiteY15" fmla="*/ 591950 h 3268525"/>
              <a:gd name="connsiteX16" fmla="*/ 7412462 w 8004412"/>
              <a:gd name="connsiteY16" fmla="*/ 120769 h 3268525"/>
              <a:gd name="connsiteX17" fmla="*/ 1297106 w 8004412"/>
              <a:gd name="connsiteY17" fmla="*/ 120769 h 326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4412" h="3268525">
                <a:moveTo>
                  <a:pt x="0" y="565966"/>
                </a:moveTo>
                <a:lnTo>
                  <a:pt x="123389" y="565966"/>
                </a:lnTo>
                <a:lnTo>
                  <a:pt x="120769" y="591950"/>
                </a:lnTo>
                <a:lnTo>
                  <a:pt x="120769" y="2676576"/>
                </a:lnTo>
                <a:cubicBezTo>
                  <a:pt x="120769" y="2936802"/>
                  <a:pt x="331724" y="3147757"/>
                  <a:pt x="591950" y="3147757"/>
                </a:cubicBezTo>
                <a:lnTo>
                  <a:pt x="6707306" y="3147757"/>
                </a:lnTo>
                <a:lnTo>
                  <a:pt x="6707306" y="3268525"/>
                </a:lnTo>
                <a:lnTo>
                  <a:pt x="544765" y="3268525"/>
                </a:lnTo>
                <a:cubicBezTo>
                  <a:pt x="243900" y="3268525"/>
                  <a:pt x="0" y="3024625"/>
                  <a:pt x="0" y="2723760"/>
                </a:cubicBezTo>
                <a:close/>
                <a:moveTo>
                  <a:pt x="1297106" y="0"/>
                </a:moveTo>
                <a:lnTo>
                  <a:pt x="7459647" y="0"/>
                </a:lnTo>
                <a:cubicBezTo>
                  <a:pt x="7760512" y="0"/>
                  <a:pt x="8004412" y="243900"/>
                  <a:pt x="8004412" y="544765"/>
                </a:cubicBezTo>
                <a:lnTo>
                  <a:pt x="8004412" y="2702559"/>
                </a:lnTo>
                <a:lnTo>
                  <a:pt x="7881024" y="2702559"/>
                </a:lnTo>
                <a:lnTo>
                  <a:pt x="7883643" y="2676576"/>
                </a:lnTo>
                <a:lnTo>
                  <a:pt x="7883643" y="591950"/>
                </a:lnTo>
                <a:cubicBezTo>
                  <a:pt x="7883643" y="331724"/>
                  <a:pt x="7672688" y="120769"/>
                  <a:pt x="7412462" y="120769"/>
                </a:cubicBezTo>
                <a:lnTo>
                  <a:pt x="1297106" y="12076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0000" tIns="457143" rIns="640000" bIns="45718" rtlCol="0" anchor="t"/>
          <a:lstStyle/>
          <a:p>
            <a:pPr marL="0" marR="0" lvl="0" indent="0" algn="just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30202020403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314D704-AD63-4A54-A8BB-4B6CF2C38144}"/>
              </a:ext>
            </a:extLst>
          </p:cNvPr>
          <p:cNvSpPr/>
          <p:nvPr userDrawn="1"/>
        </p:nvSpPr>
        <p:spPr>
          <a:xfrm>
            <a:off x="10655065" y="4472123"/>
            <a:ext cx="1005243" cy="761103"/>
          </a:xfrm>
          <a:custGeom>
            <a:avLst/>
            <a:gdLst>
              <a:gd name="connsiteX0" fmla="*/ 870232 w 1005242"/>
              <a:gd name="connsiteY0" fmla="*/ 0 h 761102"/>
              <a:gd name="connsiteX1" fmla="*/ 930319 w 1005242"/>
              <a:gd name="connsiteY1" fmla="*/ 4451 h 761102"/>
              <a:gd name="connsiteX2" fmla="*/ 972602 w 1005242"/>
              <a:gd name="connsiteY2" fmla="*/ 21512 h 761102"/>
              <a:gd name="connsiteX3" fmla="*/ 997082 w 1005242"/>
              <a:gd name="connsiteY3" fmla="*/ 57861 h 761102"/>
              <a:gd name="connsiteX4" fmla="*/ 1005242 w 1005242"/>
              <a:gd name="connsiteY4" fmla="*/ 120174 h 761102"/>
              <a:gd name="connsiteX5" fmla="*/ 1000792 w 1005242"/>
              <a:gd name="connsiteY5" fmla="*/ 203999 h 761102"/>
              <a:gd name="connsiteX6" fmla="*/ 986697 w 1005242"/>
              <a:gd name="connsiteY6" fmla="*/ 275955 h 761102"/>
              <a:gd name="connsiteX7" fmla="*/ 959992 w 1005242"/>
              <a:gd name="connsiteY7" fmla="*/ 343460 h 761102"/>
              <a:gd name="connsiteX8" fmla="*/ 919192 w 1005242"/>
              <a:gd name="connsiteY8" fmla="*/ 412449 h 761102"/>
              <a:gd name="connsiteX9" fmla="*/ 717418 w 1005242"/>
              <a:gd name="connsiteY9" fmla="*/ 716593 h 761102"/>
              <a:gd name="connsiteX10" fmla="*/ 701840 w 1005242"/>
              <a:gd name="connsiteY10" fmla="*/ 736622 h 761102"/>
              <a:gd name="connsiteX11" fmla="*/ 678844 w 1005242"/>
              <a:gd name="connsiteY11" fmla="*/ 749975 h 761102"/>
              <a:gd name="connsiteX12" fmla="*/ 647688 w 1005242"/>
              <a:gd name="connsiteY12" fmla="*/ 758135 h 761102"/>
              <a:gd name="connsiteX13" fmla="*/ 603179 w 1005242"/>
              <a:gd name="connsiteY13" fmla="*/ 761102 h 761102"/>
              <a:gd name="connsiteX14" fmla="*/ 563863 w 1005242"/>
              <a:gd name="connsiteY14" fmla="*/ 758877 h 761102"/>
              <a:gd name="connsiteX15" fmla="*/ 540124 w 1005242"/>
              <a:gd name="connsiteY15" fmla="*/ 750717 h 761102"/>
              <a:gd name="connsiteX16" fmla="*/ 531965 w 1005242"/>
              <a:gd name="connsiteY16" fmla="*/ 735880 h 761102"/>
              <a:gd name="connsiteX17" fmla="*/ 536415 w 1005242"/>
              <a:gd name="connsiteY17" fmla="*/ 713626 h 761102"/>
              <a:gd name="connsiteX18" fmla="*/ 732255 w 1005242"/>
              <a:gd name="connsiteY18" fmla="*/ 308595 h 761102"/>
              <a:gd name="connsiteX19" fmla="*/ 732255 w 1005242"/>
              <a:gd name="connsiteY19" fmla="*/ 120174 h 761102"/>
              <a:gd name="connsiteX20" fmla="*/ 739673 w 1005242"/>
              <a:gd name="connsiteY20" fmla="*/ 57861 h 761102"/>
              <a:gd name="connsiteX21" fmla="*/ 764153 w 1005242"/>
              <a:gd name="connsiteY21" fmla="*/ 21512 h 761102"/>
              <a:gd name="connsiteX22" fmla="*/ 807178 w 1005242"/>
              <a:gd name="connsiteY22" fmla="*/ 4451 h 761102"/>
              <a:gd name="connsiteX23" fmla="*/ 870232 w 1005242"/>
              <a:gd name="connsiteY23" fmla="*/ 0 h 761102"/>
              <a:gd name="connsiteX24" fmla="*/ 339093 w 1005242"/>
              <a:gd name="connsiteY24" fmla="*/ 0 h 761102"/>
              <a:gd name="connsiteX25" fmla="*/ 399921 w 1005242"/>
              <a:gd name="connsiteY25" fmla="*/ 4451 h 761102"/>
              <a:gd name="connsiteX26" fmla="*/ 441463 w 1005242"/>
              <a:gd name="connsiteY26" fmla="*/ 21512 h 761102"/>
              <a:gd name="connsiteX27" fmla="*/ 465943 w 1005242"/>
              <a:gd name="connsiteY27" fmla="*/ 57861 h 761102"/>
              <a:gd name="connsiteX28" fmla="*/ 474103 w 1005242"/>
              <a:gd name="connsiteY28" fmla="*/ 120174 h 761102"/>
              <a:gd name="connsiteX29" fmla="*/ 469652 w 1005242"/>
              <a:gd name="connsiteY29" fmla="*/ 203999 h 761102"/>
              <a:gd name="connsiteX30" fmla="*/ 455558 w 1005242"/>
              <a:gd name="connsiteY30" fmla="*/ 275955 h 761102"/>
              <a:gd name="connsiteX31" fmla="*/ 428852 w 1005242"/>
              <a:gd name="connsiteY31" fmla="*/ 343460 h 761102"/>
              <a:gd name="connsiteX32" fmla="*/ 388052 w 1005242"/>
              <a:gd name="connsiteY32" fmla="*/ 412449 h 761102"/>
              <a:gd name="connsiteX33" fmla="*/ 186279 w 1005242"/>
              <a:gd name="connsiteY33" fmla="*/ 716593 h 761102"/>
              <a:gd name="connsiteX34" fmla="*/ 170701 w 1005242"/>
              <a:gd name="connsiteY34" fmla="*/ 736622 h 761102"/>
              <a:gd name="connsiteX35" fmla="*/ 147704 w 1005242"/>
              <a:gd name="connsiteY35" fmla="*/ 749975 h 761102"/>
              <a:gd name="connsiteX36" fmla="*/ 116548 w 1005242"/>
              <a:gd name="connsiteY36" fmla="*/ 758135 h 761102"/>
              <a:gd name="connsiteX37" fmla="*/ 72039 w 1005242"/>
              <a:gd name="connsiteY37" fmla="*/ 761102 h 761102"/>
              <a:gd name="connsiteX38" fmla="*/ 31981 w 1005242"/>
              <a:gd name="connsiteY38" fmla="*/ 758877 h 761102"/>
              <a:gd name="connsiteX39" fmla="*/ 8243 w 1005242"/>
              <a:gd name="connsiteY39" fmla="*/ 750717 h 761102"/>
              <a:gd name="connsiteX40" fmla="*/ 83 w 1005242"/>
              <a:gd name="connsiteY40" fmla="*/ 735880 h 761102"/>
              <a:gd name="connsiteX41" fmla="*/ 5276 w 1005242"/>
              <a:gd name="connsiteY41" fmla="*/ 713626 h 761102"/>
              <a:gd name="connsiteX42" fmla="*/ 201115 w 1005242"/>
              <a:gd name="connsiteY42" fmla="*/ 308595 h 761102"/>
              <a:gd name="connsiteX43" fmla="*/ 201115 w 1005242"/>
              <a:gd name="connsiteY43" fmla="*/ 120174 h 761102"/>
              <a:gd name="connsiteX44" fmla="*/ 208533 w 1005242"/>
              <a:gd name="connsiteY44" fmla="*/ 57861 h 761102"/>
              <a:gd name="connsiteX45" fmla="*/ 233013 w 1005242"/>
              <a:gd name="connsiteY45" fmla="*/ 21512 h 761102"/>
              <a:gd name="connsiteX46" fmla="*/ 276038 w 1005242"/>
              <a:gd name="connsiteY46" fmla="*/ 4451 h 761102"/>
              <a:gd name="connsiteX47" fmla="*/ 339093 w 1005242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42" h="761102">
                <a:moveTo>
                  <a:pt x="870232" y="0"/>
                </a:moveTo>
                <a:cubicBezTo>
                  <a:pt x="892981" y="0"/>
                  <a:pt x="913010" y="1483"/>
                  <a:pt x="930319" y="4451"/>
                </a:cubicBezTo>
                <a:cubicBezTo>
                  <a:pt x="947628" y="7418"/>
                  <a:pt x="961723" y="13105"/>
                  <a:pt x="972602" y="21512"/>
                </a:cubicBezTo>
                <a:cubicBezTo>
                  <a:pt x="983483" y="29919"/>
                  <a:pt x="991643" y="42036"/>
                  <a:pt x="997082" y="57861"/>
                </a:cubicBezTo>
                <a:cubicBezTo>
                  <a:pt x="1002523" y="73687"/>
                  <a:pt x="1005242" y="94458"/>
                  <a:pt x="1005242" y="120174"/>
                </a:cubicBezTo>
                <a:cubicBezTo>
                  <a:pt x="1005242" y="150835"/>
                  <a:pt x="1003759" y="178777"/>
                  <a:pt x="1000792" y="203999"/>
                </a:cubicBezTo>
                <a:cubicBezTo>
                  <a:pt x="997824" y="229221"/>
                  <a:pt x="993126" y="253206"/>
                  <a:pt x="986697" y="275955"/>
                </a:cubicBezTo>
                <a:cubicBezTo>
                  <a:pt x="980268" y="298704"/>
                  <a:pt x="971366" y="321206"/>
                  <a:pt x="959992" y="343460"/>
                </a:cubicBezTo>
                <a:cubicBezTo>
                  <a:pt x="948618" y="365715"/>
                  <a:pt x="935018" y="388711"/>
                  <a:pt x="919192" y="412449"/>
                </a:cubicBezTo>
                <a:lnTo>
                  <a:pt x="717418" y="716593"/>
                </a:lnTo>
                <a:cubicBezTo>
                  <a:pt x="713462" y="724506"/>
                  <a:pt x="708269" y="731182"/>
                  <a:pt x="701840" y="736622"/>
                </a:cubicBezTo>
                <a:cubicBezTo>
                  <a:pt x="695411" y="742062"/>
                  <a:pt x="687746" y="746513"/>
                  <a:pt x="678844" y="749975"/>
                </a:cubicBezTo>
                <a:cubicBezTo>
                  <a:pt x="669942" y="753437"/>
                  <a:pt x="659557" y="756157"/>
                  <a:pt x="647688" y="758135"/>
                </a:cubicBezTo>
                <a:cubicBezTo>
                  <a:pt x="635819" y="760113"/>
                  <a:pt x="620982" y="761102"/>
                  <a:pt x="603179" y="761102"/>
                </a:cubicBezTo>
                <a:cubicBezTo>
                  <a:pt x="587354" y="761102"/>
                  <a:pt x="574248" y="760360"/>
                  <a:pt x="563863" y="758877"/>
                </a:cubicBezTo>
                <a:cubicBezTo>
                  <a:pt x="553477" y="757393"/>
                  <a:pt x="545565" y="754673"/>
                  <a:pt x="540124" y="750717"/>
                </a:cubicBezTo>
                <a:cubicBezTo>
                  <a:pt x="534685" y="746760"/>
                  <a:pt x="531965" y="741815"/>
                  <a:pt x="531965" y="735880"/>
                </a:cubicBezTo>
                <a:cubicBezTo>
                  <a:pt x="531965" y="729946"/>
                  <a:pt x="533448" y="722528"/>
                  <a:pt x="536415" y="713626"/>
                </a:cubicBezTo>
                <a:lnTo>
                  <a:pt x="732255" y="308595"/>
                </a:lnTo>
                <a:lnTo>
                  <a:pt x="732255" y="120174"/>
                </a:lnTo>
                <a:cubicBezTo>
                  <a:pt x="732255" y="94458"/>
                  <a:pt x="734728" y="73687"/>
                  <a:pt x="739673" y="57861"/>
                </a:cubicBezTo>
                <a:cubicBezTo>
                  <a:pt x="744618" y="42036"/>
                  <a:pt x="752778" y="29919"/>
                  <a:pt x="764153" y="21512"/>
                </a:cubicBezTo>
                <a:cubicBezTo>
                  <a:pt x="775527" y="13105"/>
                  <a:pt x="789869" y="7418"/>
                  <a:pt x="807178" y="4451"/>
                </a:cubicBezTo>
                <a:cubicBezTo>
                  <a:pt x="824487" y="1483"/>
                  <a:pt x="845505" y="0"/>
                  <a:pt x="870232" y="0"/>
                </a:cubicBezTo>
                <a:close/>
                <a:moveTo>
                  <a:pt x="339093" y="0"/>
                </a:moveTo>
                <a:cubicBezTo>
                  <a:pt x="362831" y="0"/>
                  <a:pt x="383107" y="1483"/>
                  <a:pt x="399921" y="4451"/>
                </a:cubicBezTo>
                <a:cubicBezTo>
                  <a:pt x="416736" y="7418"/>
                  <a:pt x="430583" y="13105"/>
                  <a:pt x="441463" y="21512"/>
                </a:cubicBezTo>
                <a:cubicBezTo>
                  <a:pt x="452343" y="29919"/>
                  <a:pt x="460503" y="42036"/>
                  <a:pt x="465943" y="57861"/>
                </a:cubicBezTo>
                <a:cubicBezTo>
                  <a:pt x="471383" y="73687"/>
                  <a:pt x="474103" y="94458"/>
                  <a:pt x="474103" y="120174"/>
                </a:cubicBezTo>
                <a:cubicBezTo>
                  <a:pt x="474103" y="150835"/>
                  <a:pt x="472619" y="178777"/>
                  <a:pt x="469652" y="203999"/>
                </a:cubicBezTo>
                <a:cubicBezTo>
                  <a:pt x="466685" y="229221"/>
                  <a:pt x="461987" y="253206"/>
                  <a:pt x="455558" y="275955"/>
                </a:cubicBezTo>
                <a:cubicBezTo>
                  <a:pt x="449129" y="298704"/>
                  <a:pt x="440227" y="321206"/>
                  <a:pt x="428852" y="343460"/>
                </a:cubicBezTo>
                <a:cubicBezTo>
                  <a:pt x="417478" y="365715"/>
                  <a:pt x="403878" y="388711"/>
                  <a:pt x="388052" y="412449"/>
                </a:cubicBezTo>
                <a:lnTo>
                  <a:pt x="186279" y="716593"/>
                </a:lnTo>
                <a:cubicBezTo>
                  <a:pt x="182322" y="724506"/>
                  <a:pt x="177130" y="731182"/>
                  <a:pt x="170701" y="736622"/>
                </a:cubicBezTo>
                <a:cubicBezTo>
                  <a:pt x="164272" y="742062"/>
                  <a:pt x="156606" y="746513"/>
                  <a:pt x="147704" y="749975"/>
                </a:cubicBezTo>
                <a:cubicBezTo>
                  <a:pt x="138803" y="753437"/>
                  <a:pt x="128417" y="756157"/>
                  <a:pt x="116548" y="758135"/>
                </a:cubicBezTo>
                <a:cubicBezTo>
                  <a:pt x="104679" y="760113"/>
                  <a:pt x="89843" y="761102"/>
                  <a:pt x="72039" y="761102"/>
                </a:cubicBezTo>
                <a:cubicBezTo>
                  <a:pt x="56214" y="761102"/>
                  <a:pt x="42861" y="760360"/>
                  <a:pt x="31981" y="758877"/>
                </a:cubicBezTo>
                <a:cubicBezTo>
                  <a:pt x="21101" y="757393"/>
                  <a:pt x="13189" y="754673"/>
                  <a:pt x="8243" y="750717"/>
                </a:cubicBezTo>
                <a:cubicBezTo>
                  <a:pt x="3298" y="746760"/>
                  <a:pt x="578" y="741815"/>
                  <a:pt x="83" y="735880"/>
                </a:cubicBezTo>
                <a:cubicBezTo>
                  <a:pt x="-411" y="729946"/>
                  <a:pt x="1320" y="722528"/>
                  <a:pt x="5276" y="713626"/>
                </a:cubicBezTo>
                <a:lnTo>
                  <a:pt x="201115" y="308595"/>
                </a:lnTo>
                <a:lnTo>
                  <a:pt x="201115" y="120174"/>
                </a:lnTo>
                <a:cubicBezTo>
                  <a:pt x="201115" y="94458"/>
                  <a:pt x="203588" y="73687"/>
                  <a:pt x="208533" y="57861"/>
                </a:cubicBezTo>
                <a:cubicBezTo>
                  <a:pt x="213479" y="42036"/>
                  <a:pt x="221639" y="29919"/>
                  <a:pt x="233013" y="21512"/>
                </a:cubicBezTo>
                <a:cubicBezTo>
                  <a:pt x="244388" y="13105"/>
                  <a:pt x="258729" y="7418"/>
                  <a:pt x="276038" y="4451"/>
                </a:cubicBezTo>
                <a:cubicBezTo>
                  <a:pt x="293348" y="1483"/>
                  <a:pt x="314366" y="0"/>
                  <a:pt x="33909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BFBAB55-138E-4540-AE31-C56BA15CA985}"/>
              </a:ext>
            </a:extLst>
          </p:cNvPr>
          <p:cNvSpPr/>
          <p:nvPr userDrawn="1"/>
        </p:nvSpPr>
        <p:spPr>
          <a:xfrm>
            <a:off x="3655897" y="1174389"/>
            <a:ext cx="1005227" cy="761103"/>
          </a:xfrm>
          <a:custGeom>
            <a:avLst/>
            <a:gdLst>
              <a:gd name="connsiteX0" fmla="*/ 933203 w 1005227"/>
              <a:gd name="connsiteY0" fmla="*/ 0 h 761102"/>
              <a:gd name="connsiteX1" fmla="*/ 973261 w 1005227"/>
              <a:gd name="connsiteY1" fmla="*/ 2225 h 761102"/>
              <a:gd name="connsiteX2" fmla="*/ 997000 w 1005227"/>
              <a:gd name="connsiteY2" fmla="*/ 9643 h 761102"/>
              <a:gd name="connsiteX3" fmla="*/ 1005160 w 1005227"/>
              <a:gd name="connsiteY3" fmla="*/ 23738 h 761102"/>
              <a:gd name="connsiteX4" fmla="*/ 998483 w 1005227"/>
              <a:gd name="connsiteY4" fmla="*/ 44509 h 761102"/>
              <a:gd name="connsiteX5" fmla="*/ 804128 w 1005227"/>
              <a:gd name="connsiteY5" fmla="*/ 452507 h 761102"/>
              <a:gd name="connsiteX6" fmla="*/ 804128 w 1005227"/>
              <a:gd name="connsiteY6" fmla="*/ 639445 h 761102"/>
              <a:gd name="connsiteX7" fmla="*/ 795968 w 1005227"/>
              <a:gd name="connsiteY7" fmla="*/ 701757 h 761102"/>
              <a:gd name="connsiteX8" fmla="*/ 770746 w 1005227"/>
              <a:gd name="connsiteY8" fmla="*/ 738848 h 761102"/>
              <a:gd name="connsiteX9" fmla="*/ 727721 w 1005227"/>
              <a:gd name="connsiteY9" fmla="*/ 756651 h 761102"/>
              <a:gd name="connsiteX10" fmla="*/ 666150 w 1005227"/>
              <a:gd name="connsiteY10" fmla="*/ 761102 h 761102"/>
              <a:gd name="connsiteX11" fmla="*/ 605321 w 1005227"/>
              <a:gd name="connsiteY11" fmla="*/ 756651 h 761102"/>
              <a:gd name="connsiteX12" fmla="*/ 563779 w 1005227"/>
              <a:gd name="connsiteY12" fmla="*/ 738848 h 761102"/>
              <a:gd name="connsiteX13" fmla="*/ 539300 w 1005227"/>
              <a:gd name="connsiteY13" fmla="*/ 701757 h 761102"/>
              <a:gd name="connsiteX14" fmla="*/ 531140 w 1005227"/>
              <a:gd name="connsiteY14" fmla="*/ 639445 h 761102"/>
              <a:gd name="connsiteX15" fmla="*/ 535590 w 1005227"/>
              <a:gd name="connsiteY15" fmla="*/ 557103 h 761102"/>
              <a:gd name="connsiteX16" fmla="*/ 549685 w 1005227"/>
              <a:gd name="connsiteY16" fmla="*/ 485147 h 761102"/>
              <a:gd name="connsiteX17" fmla="*/ 576390 w 1005227"/>
              <a:gd name="connsiteY17" fmla="*/ 417642 h 761102"/>
              <a:gd name="connsiteX18" fmla="*/ 617190 w 1005227"/>
              <a:gd name="connsiteY18" fmla="*/ 347169 h 761102"/>
              <a:gd name="connsiteX19" fmla="*/ 817480 w 1005227"/>
              <a:gd name="connsiteY19" fmla="*/ 43025 h 761102"/>
              <a:gd name="connsiteX20" fmla="*/ 833800 w 1005227"/>
              <a:gd name="connsiteY20" fmla="*/ 23738 h 761102"/>
              <a:gd name="connsiteX21" fmla="*/ 856055 w 1005227"/>
              <a:gd name="connsiteY21" fmla="*/ 11127 h 761102"/>
              <a:gd name="connsiteX22" fmla="*/ 887953 w 1005227"/>
              <a:gd name="connsiteY22" fmla="*/ 2967 h 761102"/>
              <a:gd name="connsiteX23" fmla="*/ 933203 w 1005227"/>
              <a:gd name="connsiteY23" fmla="*/ 0 h 761102"/>
              <a:gd name="connsiteX24" fmla="*/ 402064 w 1005227"/>
              <a:gd name="connsiteY24" fmla="*/ 0 h 761102"/>
              <a:gd name="connsiteX25" fmla="*/ 441380 w 1005227"/>
              <a:gd name="connsiteY25" fmla="*/ 2225 h 761102"/>
              <a:gd name="connsiteX26" fmla="*/ 465118 w 1005227"/>
              <a:gd name="connsiteY26" fmla="*/ 9643 h 761102"/>
              <a:gd name="connsiteX27" fmla="*/ 473278 w 1005227"/>
              <a:gd name="connsiteY27" fmla="*/ 23738 h 761102"/>
              <a:gd name="connsiteX28" fmla="*/ 467343 w 1005227"/>
              <a:gd name="connsiteY28" fmla="*/ 44509 h 761102"/>
              <a:gd name="connsiteX29" fmla="*/ 272988 w 1005227"/>
              <a:gd name="connsiteY29" fmla="*/ 452507 h 761102"/>
              <a:gd name="connsiteX30" fmla="*/ 272988 w 1005227"/>
              <a:gd name="connsiteY30" fmla="*/ 639445 h 761102"/>
              <a:gd name="connsiteX31" fmla="*/ 264828 w 1005227"/>
              <a:gd name="connsiteY31" fmla="*/ 701757 h 761102"/>
              <a:gd name="connsiteX32" fmla="*/ 239606 w 1005227"/>
              <a:gd name="connsiteY32" fmla="*/ 738848 h 761102"/>
              <a:gd name="connsiteX33" fmla="*/ 196581 w 1005227"/>
              <a:gd name="connsiteY33" fmla="*/ 756651 h 761102"/>
              <a:gd name="connsiteX34" fmla="*/ 135010 w 1005227"/>
              <a:gd name="connsiteY34" fmla="*/ 761102 h 761102"/>
              <a:gd name="connsiteX35" fmla="*/ 74181 w 1005227"/>
              <a:gd name="connsiteY35" fmla="*/ 756651 h 761102"/>
              <a:gd name="connsiteX36" fmla="*/ 32640 w 1005227"/>
              <a:gd name="connsiteY36" fmla="*/ 738848 h 761102"/>
              <a:gd name="connsiteX37" fmla="*/ 8160 w 1005227"/>
              <a:gd name="connsiteY37" fmla="*/ 701757 h 761102"/>
              <a:gd name="connsiteX38" fmla="*/ 0 w 1005227"/>
              <a:gd name="connsiteY38" fmla="*/ 639445 h 761102"/>
              <a:gd name="connsiteX39" fmla="*/ 4451 w 1005227"/>
              <a:gd name="connsiteY39" fmla="*/ 557103 h 761102"/>
              <a:gd name="connsiteX40" fmla="*/ 18545 w 1005227"/>
              <a:gd name="connsiteY40" fmla="*/ 485147 h 761102"/>
              <a:gd name="connsiteX41" fmla="*/ 45251 w 1005227"/>
              <a:gd name="connsiteY41" fmla="*/ 417642 h 761102"/>
              <a:gd name="connsiteX42" fmla="*/ 86050 w 1005227"/>
              <a:gd name="connsiteY42" fmla="*/ 347169 h 761102"/>
              <a:gd name="connsiteX43" fmla="*/ 286341 w 1005227"/>
              <a:gd name="connsiteY43" fmla="*/ 43025 h 761102"/>
              <a:gd name="connsiteX44" fmla="*/ 302661 w 1005227"/>
              <a:gd name="connsiteY44" fmla="*/ 23738 h 761102"/>
              <a:gd name="connsiteX45" fmla="*/ 324915 w 1005227"/>
              <a:gd name="connsiteY45" fmla="*/ 11127 h 761102"/>
              <a:gd name="connsiteX46" fmla="*/ 356813 w 1005227"/>
              <a:gd name="connsiteY46" fmla="*/ 2967 h 761102"/>
              <a:gd name="connsiteX47" fmla="*/ 402064 w 1005227"/>
              <a:gd name="connsiteY47" fmla="*/ 0 h 76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5227" h="761102">
                <a:moveTo>
                  <a:pt x="933203" y="0"/>
                </a:moveTo>
                <a:cubicBezTo>
                  <a:pt x="949029" y="0"/>
                  <a:pt x="962381" y="741"/>
                  <a:pt x="973261" y="2225"/>
                </a:cubicBezTo>
                <a:cubicBezTo>
                  <a:pt x="984141" y="3709"/>
                  <a:pt x="992054" y="6181"/>
                  <a:pt x="997000" y="9643"/>
                </a:cubicBezTo>
                <a:cubicBezTo>
                  <a:pt x="1001945" y="13105"/>
                  <a:pt x="1004665" y="17803"/>
                  <a:pt x="1005160" y="23738"/>
                </a:cubicBezTo>
                <a:cubicBezTo>
                  <a:pt x="1005654" y="29672"/>
                  <a:pt x="1003429" y="36596"/>
                  <a:pt x="998483" y="44509"/>
                </a:cubicBezTo>
                <a:lnTo>
                  <a:pt x="804128" y="452507"/>
                </a:lnTo>
                <a:lnTo>
                  <a:pt x="804128" y="639445"/>
                </a:lnTo>
                <a:cubicBezTo>
                  <a:pt x="804128" y="665161"/>
                  <a:pt x="801408" y="685932"/>
                  <a:pt x="795968" y="701757"/>
                </a:cubicBezTo>
                <a:cubicBezTo>
                  <a:pt x="790528" y="717582"/>
                  <a:pt x="782120" y="729946"/>
                  <a:pt x="770746" y="738848"/>
                </a:cubicBezTo>
                <a:cubicBezTo>
                  <a:pt x="759371" y="747749"/>
                  <a:pt x="745030" y="753684"/>
                  <a:pt x="727721" y="756651"/>
                </a:cubicBezTo>
                <a:cubicBezTo>
                  <a:pt x="710412" y="759618"/>
                  <a:pt x="689888" y="761102"/>
                  <a:pt x="666150" y="761102"/>
                </a:cubicBezTo>
                <a:cubicBezTo>
                  <a:pt x="642412" y="761102"/>
                  <a:pt x="622136" y="759618"/>
                  <a:pt x="605321" y="756651"/>
                </a:cubicBezTo>
                <a:cubicBezTo>
                  <a:pt x="588507" y="753684"/>
                  <a:pt x="574659" y="747749"/>
                  <a:pt x="563779" y="738848"/>
                </a:cubicBezTo>
                <a:cubicBezTo>
                  <a:pt x="552899" y="729946"/>
                  <a:pt x="544739" y="717582"/>
                  <a:pt x="539300" y="701757"/>
                </a:cubicBezTo>
                <a:cubicBezTo>
                  <a:pt x="533860" y="685932"/>
                  <a:pt x="531140" y="665161"/>
                  <a:pt x="531140" y="639445"/>
                </a:cubicBezTo>
                <a:cubicBezTo>
                  <a:pt x="531140" y="609772"/>
                  <a:pt x="532623" y="582325"/>
                  <a:pt x="535590" y="557103"/>
                </a:cubicBezTo>
                <a:cubicBezTo>
                  <a:pt x="538558" y="531881"/>
                  <a:pt x="543256" y="507896"/>
                  <a:pt x="549685" y="485147"/>
                </a:cubicBezTo>
                <a:cubicBezTo>
                  <a:pt x="556114" y="462398"/>
                  <a:pt x="565016" y="439896"/>
                  <a:pt x="576390" y="417642"/>
                </a:cubicBezTo>
                <a:cubicBezTo>
                  <a:pt x="587765" y="395387"/>
                  <a:pt x="601365" y="371896"/>
                  <a:pt x="617190" y="347169"/>
                </a:cubicBezTo>
                <a:lnTo>
                  <a:pt x="817480" y="43025"/>
                </a:lnTo>
                <a:cubicBezTo>
                  <a:pt x="822426" y="35112"/>
                  <a:pt x="827866" y="28683"/>
                  <a:pt x="833800" y="23738"/>
                </a:cubicBezTo>
                <a:cubicBezTo>
                  <a:pt x="839735" y="18792"/>
                  <a:pt x="847153" y="14589"/>
                  <a:pt x="856055" y="11127"/>
                </a:cubicBezTo>
                <a:cubicBezTo>
                  <a:pt x="864956" y="7665"/>
                  <a:pt x="875589" y="4945"/>
                  <a:pt x="887953" y="2967"/>
                </a:cubicBezTo>
                <a:cubicBezTo>
                  <a:pt x="900316" y="989"/>
                  <a:pt x="915400" y="0"/>
                  <a:pt x="933203" y="0"/>
                </a:cubicBezTo>
                <a:close/>
                <a:moveTo>
                  <a:pt x="402064" y="0"/>
                </a:moveTo>
                <a:cubicBezTo>
                  <a:pt x="417889" y="0"/>
                  <a:pt x="430995" y="741"/>
                  <a:pt x="441380" y="2225"/>
                </a:cubicBezTo>
                <a:cubicBezTo>
                  <a:pt x="451765" y="3709"/>
                  <a:pt x="459678" y="6181"/>
                  <a:pt x="465118" y="9643"/>
                </a:cubicBezTo>
                <a:cubicBezTo>
                  <a:pt x="470558" y="13105"/>
                  <a:pt x="473278" y="17803"/>
                  <a:pt x="473278" y="23738"/>
                </a:cubicBezTo>
                <a:cubicBezTo>
                  <a:pt x="473278" y="29672"/>
                  <a:pt x="471300" y="36596"/>
                  <a:pt x="467343" y="44509"/>
                </a:cubicBezTo>
                <a:lnTo>
                  <a:pt x="272988" y="452507"/>
                </a:lnTo>
                <a:lnTo>
                  <a:pt x="272988" y="639445"/>
                </a:lnTo>
                <a:cubicBezTo>
                  <a:pt x="272988" y="665161"/>
                  <a:pt x="270268" y="685932"/>
                  <a:pt x="264828" y="701757"/>
                </a:cubicBezTo>
                <a:cubicBezTo>
                  <a:pt x="259388" y="717582"/>
                  <a:pt x="250981" y="729946"/>
                  <a:pt x="239606" y="738848"/>
                </a:cubicBezTo>
                <a:cubicBezTo>
                  <a:pt x="228232" y="747749"/>
                  <a:pt x="213890" y="753684"/>
                  <a:pt x="196581" y="756651"/>
                </a:cubicBezTo>
                <a:cubicBezTo>
                  <a:pt x="179272" y="759618"/>
                  <a:pt x="158748" y="761102"/>
                  <a:pt x="135010" y="761102"/>
                </a:cubicBezTo>
                <a:cubicBezTo>
                  <a:pt x="111272" y="761102"/>
                  <a:pt x="90996" y="759618"/>
                  <a:pt x="74181" y="756651"/>
                </a:cubicBezTo>
                <a:cubicBezTo>
                  <a:pt x="57367" y="753684"/>
                  <a:pt x="43520" y="747749"/>
                  <a:pt x="32640" y="738848"/>
                </a:cubicBezTo>
                <a:cubicBezTo>
                  <a:pt x="21760" y="729946"/>
                  <a:pt x="13600" y="717582"/>
                  <a:pt x="8160" y="701757"/>
                </a:cubicBezTo>
                <a:cubicBezTo>
                  <a:pt x="2720" y="685932"/>
                  <a:pt x="0" y="665161"/>
                  <a:pt x="0" y="639445"/>
                </a:cubicBezTo>
                <a:cubicBezTo>
                  <a:pt x="0" y="609772"/>
                  <a:pt x="1483" y="582325"/>
                  <a:pt x="4451" y="557103"/>
                </a:cubicBezTo>
                <a:cubicBezTo>
                  <a:pt x="7418" y="531881"/>
                  <a:pt x="12116" y="507896"/>
                  <a:pt x="18545" y="485147"/>
                </a:cubicBezTo>
                <a:cubicBezTo>
                  <a:pt x="24974" y="462398"/>
                  <a:pt x="33876" y="439896"/>
                  <a:pt x="45251" y="417642"/>
                </a:cubicBezTo>
                <a:cubicBezTo>
                  <a:pt x="56625" y="395387"/>
                  <a:pt x="70225" y="371896"/>
                  <a:pt x="86050" y="347169"/>
                </a:cubicBezTo>
                <a:lnTo>
                  <a:pt x="286341" y="43025"/>
                </a:lnTo>
                <a:cubicBezTo>
                  <a:pt x="291286" y="35112"/>
                  <a:pt x="296726" y="28683"/>
                  <a:pt x="302661" y="23738"/>
                </a:cubicBezTo>
                <a:cubicBezTo>
                  <a:pt x="308595" y="18792"/>
                  <a:pt x="316013" y="14589"/>
                  <a:pt x="324915" y="11127"/>
                </a:cubicBezTo>
                <a:cubicBezTo>
                  <a:pt x="333817" y="7665"/>
                  <a:pt x="344449" y="4945"/>
                  <a:pt x="356813" y="2967"/>
                </a:cubicBezTo>
                <a:cubicBezTo>
                  <a:pt x="369177" y="989"/>
                  <a:pt x="384260" y="0"/>
                  <a:pt x="40206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0" tIns="45718" rIns="91430" bIns="45718"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8F1D5EB-9727-436D-A97D-D296064E7272}"/>
              </a:ext>
            </a:extLst>
          </p:cNvPr>
          <p:cNvSpPr/>
          <p:nvPr userDrawn="1"/>
        </p:nvSpPr>
        <p:spPr>
          <a:xfrm>
            <a:off x="859809" y="0"/>
            <a:ext cx="277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C87083-7F43-4599-9C69-04DE0D0E3A2E}"/>
              </a:ext>
            </a:extLst>
          </p:cNvPr>
          <p:cNvGrpSpPr/>
          <p:nvPr userDrawn="1"/>
        </p:nvGrpSpPr>
        <p:grpSpPr>
          <a:xfrm flipH="1">
            <a:off x="7" y="709022"/>
            <a:ext cx="5787231" cy="6148985"/>
            <a:chOff x="6404770" y="709015"/>
            <a:chExt cx="5787231" cy="6148985"/>
          </a:xfrm>
          <a:effectLst/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xmlns="" id="{FFC3DE0D-E457-4138-BDAA-DF966260248E}"/>
                </a:ext>
              </a:extLst>
            </p:cNvPr>
            <p:cNvSpPr/>
            <p:nvPr/>
          </p:nvSpPr>
          <p:spPr>
            <a:xfrm flipH="1">
              <a:off x="7052817" y="3700009"/>
              <a:ext cx="3269810" cy="168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630" extrusionOk="0">
                  <a:moveTo>
                    <a:pt x="20974" y="2253"/>
                  </a:moveTo>
                  <a:lnTo>
                    <a:pt x="20974" y="2253"/>
                  </a:lnTo>
                  <a:cubicBezTo>
                    <a:pt x="21352" y="4074"/>
                    <a:pt x="20873" y="6123"/>
                    <a:pt x="19924" y="6858"/>
                  </a:cubicBezTo>
                  <a:lnTo>
                    <a:pt x="2551" y="20373"/>
                  </a:lnTo>
                  <a:cubicBezTo>
                    <a:pt x="1602" y="21115"/>
                    <a:pt x="504" y="20190"/>
                    <a:pt x="130" y="18377"/>
                  </a:cubicBezTo>
                  <a:lnTo>
                    <a:pt x="130" y="18377"/>
                  </a:lnTo>
                  <a:cubicBezTo>
                    <a:pt x="-248" y="16556"/>
                    <a:pt x="231" y="14514"/>
                    <a:pt x="1180" y="13772"/>
                  </a:cubicBezTo>
                  <a:lnTo>
                    <a:pt x="18553" y="257"/>
                  </a:lnTo>
                  <a:cubicBezTo>
                    <a:pt x="19502" y="-485"/>
                    <a:pt x="20596" y="440"/>
                    <a:pt x="20974" y="22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xmlns="" id="{005716A4-3789-4E75-8916-9F5E174A1155}"/>
                </a:ext>
              </a:extLst>
            </p:cNvPr>
            <p:cNvSpPr/>
            <p:nvPr/>
          </p:nvSpPr>
          <p:spPr>
            <a:xfrm flipH="1">
              <a:off x="8210860" y="3388443"/>
              <a:ext cx="3669575" cy="340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903"/>
                  </a:moveTo>
                  <a:lnTo>
                    <a:pt x="7787" y="21600"/>
                  </a:lnTo>
                  <a:lnTo>
                    <a:pt x="11943" y="15010"/>
                  </a:lnTo>
                  <a:lnTo>
                    <a:pt x="21600" y="8471"/>
                  </a:lnTo>
                  <a:lnTo>
                    <a:pt x="100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xmlns="" id="{29758E11-923C-40B2-AA44-A61D709BD185}"/>
                </a:ext>
              </a:extLst>
            </p:cNvPr>
            <p:cNvSpPr/>
            <p:nvPr/>
          </p:nvSpPr>
          <p:spPr>
            <a:xfrm flipH="1">
              <a:off x="7426691" y="4572381"/>
              <a:ext cx="3269810" cy="168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0630" extrusionOk="0">
                  <a:moveTo>
                    <a:pt x="20974" y="2253"/>
                  </a:moveTo>
                  <a:lnTo>
                    <a:pt x="20974" y="2253"/>
                  </a:lnTo>
                  <a:cubicBezTo>
                    <a:pt x="21352" y="4074"/>
                    <a:pt x="20873" y="6123"/>
                    <a:pt x="19924" y="6858"/>
                  </a:cubicBezTo>
                  <a:lnTo>
                    <a:pt x="2551" y="20373"/>
                  </a:lnTo>
                  <a:cubicBezTo>
                    <a:pt x="1602" y="21115"/>
                    <a:pt x="504" y="20190"/>
                    <a:pt x="130" y="18377"/>
                  </a:cubicBezTo>
                  <a:lnTo>
                    <a:pt x="130" y="18377"/>
                  </a:lnTo>
                  <a:cubicBezTo>
                    <a:pt x="-248" y="16556"/>
                    <a:pt x="231" y="14514"/>
                    <a:pt x="1180" y="13772"/>
                  </a:cubicBezTo>
                  <a:lnTo>
                    <a:pt x="18553" y="257"/>
                  </a:lnTo>
                  <a:cubicBezTo>
                    <a:pt x="19506" y="-485"/>
                    <a:pt x="20600" y="440"/>
                    <a:pt x="20974" y="225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9AD0C9FA-DBBE-4E37-979E-8DDA0119A99D}"/>
                </a:ext>
              </a:extLst>
            </p:cNvPr>
            <p:cNvSpPr/>
            <p:nvPr/>
          </p:nvSpPr>
          <p:spPr>
            <a:xfrm flipH="1">
              <a:off x="6404770" y="2765325"/>
              <a:ext cx="3170111" cy="163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0607" extrusionOk="0">
                  <a:moveTo>
                    <a:pt x="20954" y="2310"/>
                  </a:moveTo>
                  <a:lnTo>
                    <a:pt x="20954" y="2310"/>
                  </a:lnTo>
                  <a:cubicBezTo>
                    <a:pt x="21344" y="4175"/>
                    <a:pt x="20851" y="6276"/>
                    <a:pt x="19873" y="7028"/>
                  </a:cubicBezTo>
                  <a:lnTo>
                    <a:pt x="2629" y="20344"/>
                  </a:lnTo>
                  <a:cubicBezTo>
                    <a:pt x="1651" y="21104"/>
                    <a:pt x="519" y="20156"/>
                    <a:pt x="134" y="18298"/>
                  </a:cubicBezTo>
                  <a:lnTo>
                    <a:pt x="134" y="18298"/>
                  </a:lnTo>
                  <a:cubicBezTo>
                    <a:pt x="-256" y="16433"/>
                    <a:pt x="237" y="14332"/>
                    <a:pt x="1215" y="13580"/>
                  </a:cubicBezTo>
                  <a:lnTo>
                    <a:pt x="18459" y="264"/>
                  </a:lnTo>
                  <a:cubicBezTo>
                    <a:pt x="19437" y="-496"/>
                    <a:pt x="20565" y="445"/>
                    <a:pt x="20954" y="231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C64AB534-BFA8-40CF-A9D6-C65941429413}"/>
                </a:ext>
              </a:extLst>
            </p:cNvPr>
            <p:cNvSpPr/>
            <p:nvPr/>
          </p:nvSpPr>
          <p:spPr>
            <a:xfrm flipH="1">
              <a:off x="6632671" y="709015"/>
              <a:ext cx="3814586" cy="506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031" extrusionOk="0">
                  <a:moveTo>
                    <a:pt x="11992" y="168"/>
                  </a:moveTo>
                  <a:lnTo>
                    <a:pt x="19183" y="2503"/>
                  </a:lnTo>
                  <a:cubicBezTo>
                    <a:pt x="20576" y="2956"/>
                    <a:pt x="21227" y="4191"/>
                    <a:pt x="20634" y="5250"/>
                  </a:cubicBezTo>
                  <a:lnTo>
                    <a:pt x="12476" y="19762"/>
                  </a:lnTo>
                  <a:cubicBezTo>
                    <a:pt x="11880" y="20821"/>
                    <a:pt x="10255" y="21315"/>
                    <a:pt x="8862" y="20865"/>
                  </a:cubicBezTo>
                  <a:lnTo>
                    <a:pt x="1671" y="18529"/>
                  </a:lnTo>
                  <a:cubicBezTo>
                    <a:pt x="278" y="18076"/>
                    <a:pt x="-373" y="16841"/>
                    <a:pt x="220" y="15782"/>
                  </a:cubicBezTo>
                  <a:lnTo>
                    <a:pt x="8378" y="1271"/>
                  </a:lnTo>
                  <a:cubicBezTo>
                    <a:pt x="8974" y="212"/>
                    <a:pt x="10599" y="-285"/>
                    <a:pt x="11992" y="16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510AEA23-059B-492C-89E4-86825A9944F4}"/>
                </a:ext>
              </a:extLst>
            </p:cNvPr>
            <p:cNvSpPr/>
            <p:nvPr/>
          </p:nvSpPr>
          <p:spPr>
            <a:xfrm flipH="1">
              <a:off x="7264409" y="958264"/>
              <a:ext cx="752664" cy="363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54" extrusionOk="0">
                  <a:moveTo>
                    <a:pt x="1438" y="160"/>
                  </a:moveTo>
                  <a:lnTo>
                    <a:pt x="20706" y="16992"/>
                  </a:lnTo>
                  <a:cubicBezTo>
                    <a:pt x="21236" y="17462"/>
                    <a:pt x="21466" y="18690"/>
                    <a:pt x="21254" y="19774"/>
                  </a:cubicBezTo>
                  <a:lnTo>
                    <a:pt x="21254" y="19774"/>
                  </a:lnTo>
                  <a:cubicBezTo>
                    <a:pt x="21024" y="20857"/>
                    <a:pt x="20424" y="21327"/>
                    <a:pt x="19894" y="20894"/>
                  </a:cubicBezTo>
                  <a:lnTo>
                    <a:pt x="626" y="4062"/>
                  </a:lnTo>
                  <a:cubicBezTo>
                    <a:pt x="96" y="3592"/>
                    <a:pt x="-134" y="2364"/>
                    <a:pt x="78" y="1280"/>
                  </a:cubicBezTo>
                  <a:lnTo>
                    <a:pt x="78" y="1280"/>
                  </a:lnTo>
                  <a:cubicBezTo>
                    <a:pt x="308" y="197"/>
                    <a:pt x="926" y="-273"/>
                    <a:pt x="1438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5C21B2FE-1CA3-4794-B4AB-4C7D5F6E037A}"/>
                </a:ext>
              </a:extLst>
            </p:cNvPr>
            <p:cNvSpPr/>
            <p:nvPr/>
          </p:nvSpPr>
          <p:spPr>
            <a:xfrm flipH="1">
              <a:off x="9266493" y="5070874"/>
              <a:ext cx="246080" cy="2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18998" extrusionOk="0">
                  <a:moveTo>
                    <a:pt x="13227" y="768"/>
                  </a:moveTo>
                  <a:cubicBezTo>
                    <a:pt x="18038" y="2836"/>
                    <a:pt x="20299" y="8417"/>
                    <a:pt x="18231" y="13227"/>
                  </a:cubicBezTo>
                  <a:cubicBezTo>
                    <a:pt x="16162" y="18038"/>
                    <a:pt x="10582" y="20299"/>
                    <a:pt x="5771" y="18230"/>
                  </a:cubicBezTo>
                  <a:cubicBezTo>
                    <a:pt x="960" y="16162"/>
                    <a:pt x="-1301" y="10581"/>
                    <a:pt x="767" y="5771"/>
                  </a:cubicBezTo>
                  <a:cubicBezTo>
                    <a:pt x="2788" y="960"/>
                    <a:pt x="8368" y="-1301"/>
                    <a:pt x="13227" y="76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C48CDAC2-0A77-4F22-A1F6-05E004655DCB}"/>
                </a:ext>
              </a:extLst>
            </p:cNvPr>
            <p:cNvSpPr/>
            <p:nvPr/>
          </p:nvSpPr>
          <p:spPr>
            <a:xfrm flipH="1">
              <a:off x="6762364" y="3637697"/>
              <a:ext cx="1005460" cy="74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19588" extrusionOk="0">
                  <a:moveTo>
                    <a:pt x="19664" y="4802"/>
                  </a:moveTo>
                  <a:lnTo>
                    <a:pt x="19664" y="4802"/>
                  </a:lnTo>
                  <a:cubicBezTo>
                    <a:pt x="20833" y="8685"/>
                    <a:pt x="19353" y="13090"/>
                    <a:pt x="16419" y="14623"/>
                  </a:cubicBezTo>
                  <a:lnTo>
                    <a:pt x="7888" y="19060"/>
                  </a:lnTo>
                  <a:cubicBezTo>
                    <a:pt x="4941" y="20594"/>
                    <a:pt x="1558" y="18669"/>
                    <a:pt x="402" y="14802"/>
                  </a:cubicBezTo>
                  <a:lnTo>
                    <a:pt x="402" y="14802"/>
                  </a:lnTo>
                  <a:cubicBezTo>
                    <a:pt x="-767" y="10920"/>
                    <a:pt x="700" y="6515"/>
                    <a:pt x="3647" y="4981"/>
                  </a:cubicBezTo>
                  <a:lnTo>
                    <a:pt x="12178" y="528"/>
                  </a:lnTo>
                  <a:cubicBezTo>
                    <a:pt x="15138" y="-1006"/>
                    <a:pt x="18508" y="919"/>
                    <a:pt x="19664" y="480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6C0CDC91-37DA-434B-A080-850895940D5D}"/>
                </a:ext>
              </a:extLst>
            </p:cNvPr>
            <p:cNvSpPr/>
            <p:nvPr/>
          </p:nvSpPr>
          <p:spPr>
            <a:xfrm flipH="1">
              <a:off x="10077745" y="5382440"/>
              <a:ext cx="2114256" cy="147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26" y="0"/>
                  </a:moveTo>
                  <a:lnTo>
                    <a:pt x="21600" y="16620"/>
                  </a:lnTo>
                  <a:lnTo>
                    <a:pt x="19238" y="21600"/>
                  </a:lnTo>
                  <a:lnTo>
                    <a:pt x="0" y="21600"/>
                  </a:lnTo>
                  <a:lnTo>
                    <a:pt x="0" y="941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506648AD-7ED5-457E-9281-6294C05252D9}"/>
                </a:ext>
              </a:extLst>
            </p:cNvPr>
            <p:cNvSpPr/>
            <p:nvPr/>
          </p:nvSpPr>
          <p:spPr>
            <a:xfrm flipH="1">
              <a:off x="9603416" y="2391451"/>
              <a:ext cx="1529271" cy="271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4" h="21296" extrusionOk="0">
                  <a:moveTo>
                    <a:pt x="2052" y="20398"/>
                  </a:moveTo>
                  <a:lnTo>
                    <a:pt x="4251" y="21296"/>
                  </a:lnTo>
                  <a:lnTo>
                    <a:pt x="5858" y="19558"/>
                  </a:lnTo>
                  <a:lnTo>
                    <a:pt x="18800" y="5627"/>
                  </a:lnTo>
                  <a:cubicBezTo>
                    <a:pt x="20991" y="3264"/>
                    <a:pt x="19628" y="1741"/>
                    <a:pt x="17486" y="623"/>
                  </a:cubicBezTo>
                  <a:cubicBezTo>
                    <a:pt x="16309" y="8"/>
                    <a:pt x="16147" y="-304"/>
                    <a:pt x="15473" y="414"/>
                  </a:cubicBezTo>
                  <a:lnTo>
                    <a:pt x="657" y="16361"/>
                  </a:lnTo>
                  <a:cubicBezTo>
                    <a:pt x="-609" y="17742"/>
                    <a:pt x="8" y="19558"/>
                    <a:pt x="2052" y="203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93F32881-FB55-4520-BAB3-BD0FB4F7012D}"/>
                </a:ext>
              </a:extLst>
            </p:cNvPr>
            <p:cNvSpPr/>
            <p:nvPr/>
          </p:nvSpPr>
          <p:spPr>
            <a:xfrm flipH="1">
              <a:off x="7239401" y="3800417"/>
              <a:ext cx="466110" cy="52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2" h="17849" extrusionOk="0">
                  <a:moveTo>
                    <a:pt x="5133" y="1668"/>
                  </a:moveTo>
                  <a:lnTo>
                    <a:pt x="9514" y="0"/>
                  </a:lnTo>
                  <a:cubicBezTo>
                    <a:pt x="15499" y="3614"/>
                    <a:pt x="17299" y="8832"/>
                    <a:pt x="15629" y="15398"/>
                  </a:cubicBezTo>
                  <a:lnTo>
                    <a:pt x="11465" y="17066"/>
                  </a:lnTo>
                  <a:cubicBezTo>
                    <a:pt x="123" y="21600"/>
                    <a:pt x="-4301" y="5111"/>
                    <a:pt x="5133" y="1668"/>
                  </a:cubicBezTo>
                  <a:close/>
                </a:path>
              </a:pathLst>
            </a:custGeom>
            <a:solidFill>
              <a:srgbClr val="FEE7D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94AC8A95-976C-425E-807A-7E950177E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6996" y="1007525"/>
            <a:ext cx="3368941" cy="4333139"/>
          </a:xfrm>
          <a:custGeom>
            <a:avLst/>
            <a:gdLst>
              <a:gd name="connsiteX0" fmla="*/ 1564990 w 3368941"/>
              <a:gd name="connsiteY0" fmla="*/ 0 h 4333139"/>
              <a:gd name="connsiteX1" fmla="*/ 3368941 w 3368941"/>
              <a:gd name="connsiteY1" fmla="*/ 811743 h 4333139"/>
              <a:gd name="connsiteX2" fmla="*/ 1888172 w 3368941"/>
              <a:gd name="connsiteY2" fmla="*/ 4333139 h 4333139"/>
              <a:gd name="connsiteX3" fmla="*/ 0 w 3368941"/>
              <a:gd name="connsiteY3" fmla="*/ 3485302 h 433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8941" h="4333139">
                <a:moveTo>
                  <a:pt x="1564990" y="0"/>
                </a:moveTo>
                <a:lnTo>
                  <a:pt x="3368941" y="811743"/>
                </a:lnTo>
                <a:lnTo>
                  <a:pt x="1888172" y="4333139"/>
                </a:lnTo>
                <a:lnTo>
                  <a:pt x="0" y="348530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EF0B51B-B96A-4284-A392-147123DB6D43}"/>
              </a:ext>
            </a:extLst>
          </p:cNvPr>
          <p:cNvSpPr/>
          <p:nvPr userDrawn="1"/>
        </p:nvSpPr>
        <p:spPr>
          <a:xfrm flipH="1">
            <a:off x="3" y="7"/>
            <a:ext cx="8229964" cy="6857999"/>
          </a:xfrm>
          <a:custGeom>
            <a:avLst/>
            <a:gdLst>
              <a:gd name="connsiteX0" fmla="*/ 0 w 8229964"/>
              <a:gd name="connsiteY0" fmla="*/ 0 h 6857999"/>
              <a:gd name="connsiteX1" fmla="*/ 4912850 w 8229964"/>
              <a:gd name="connsiteY1" fmla="*/ 0 h 6857999"/>
              <a:gd name="connsiteX2" fmla="*/ 4976136 w 8229964"/>
              <a:gd name="connsiteY2" fmla="*/ 159411 h 6857999"/>
              <a:gd name="connsiteX3" fmla="*/ 5494371 w 8229964"/>
              <a:gd name="connsiteY3" fmla="*/ 915332 h 6857999"/>
              <a:gd name="connsiteX4" fmla="*/ 6770024 w 8229964"/>
              <a:gd name="connsiteY4" fmla="*/ 975306 h 6857999"/>
              <a:gd name="connsiteX5" fmla="*/ 6499431 w 8229964"/>
              <a:gd name="connsiteY5" fmla="*/ 2394688 h 6857999"/>
              <a:gd name="connsiteX6" fmla="*/ 8008230 w 8229964"/>
              <a:gd name="connsiteY6" fmla="*/ 2772023 h 6857999"/>
              <a:gd name="connsiteX7" fmla="*/ 8229964 w 8229964"/>
              <a:gd name="connsiteY7" fmla="*/ 2805875 h 6857999"/>
              <a:gd name="connsiteX8" fmla="*/ 8229964 w 8229964"/>
              <a:gd name="connsiteY8" fmla="*/ 6857999 h 6857999"/>
              <a:gd name="connsiteX9" fmla="*/ 7245321 w 8229964"/>
              <a:gd name="connsiteY9" fmla="*/ 6857999 h 6857999"/>
              <a:gd name="connsiteX10" fmla="*/ 7046255 w 8229964"/>
              <a:gd name="connsiteY10" fmla="*/ 6731833 h 6857999"/>
              <a:gd name="connsiteX11" fmla="*/ 6283304 w 8229964"/>
              <a:gd name="connsiteY11" fmla="*/ 6173042 h 6857999"/>
              <a:gd name="connsiteX12" fmla="*/ 6360617 w 8229964"/>
              <a:gd name="connsiteY12" fmla="*/ 4973564 h 6857999"/>
              <a:gd name="connsiteX13" fmla="*/ 4485793 w 8229964"/>
              <a:gd name="connsiteY13" fmla="*/ 4253878 h 6857999"/>
              <a:gd name="connsiteX14" fmla="*/ 4621090 w 8229964"/>
              <a:gd name="connsiteY14" fmla="*/ 3114374 h 6857999"/>
              <a:gd name="connsiteX15" fmla="*/ 1586581 w 8229964"/>
              <a:gd name="connsiteY15" fmla="*/ 2394688 h 6857999"/>
              <a:gd name="connsiteX16" fmla="*/ 1857174 w 8229964"/>
              <a:gd name="connsiteY16" fmla="*/ 975306 h 6857999"/>
              <a:gd name="connsiteX17" fmla="*/ 581521 w 8229964"/>
              <a:gd name="connsiteY17" fmla="*/ 915332 h 6857999"/>
              <a:gd name="connsiteX18" fmla="*/ 63286 w 8229964"/>
              <a:gd name="connsiteY18" fmla="*/ 15941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9964" h="6857999">
                <a:moveTo>
                  <a:pt x="0" y="0"/>
                </a:moveTo>
                <a:lnTo>
                  <a:pt x="4912850" y="0"/>
                </a:lnTo>
                <a:lnTo>
                  <a:pt x="4976136" y="159411"/>
                </a:lnTo>
                <a:cubicBezTo>
                  <a:pt x="5120694" y="473025"/>
                  <a:pt x="5338135" y="782057"/>
                  <a:pt x="5494371" y="915332"/>
                </a:cubicBezTo>
                <a:cubicBezTo>
                  <a:pt x="5806842" y="1181883"/>
                  <a:pt x="6602514" y="728747"/>
                  <a:pt x="6770024" y="975306"/>
                </a:cubicBezTo>
                <a:cubicBezTo>
                  <a:pt x="6937534" y="1221865"/>
                  <a:pt x="6038778" y="2038176"/>
                  <a:pt x="6499431" y="2394688"/>
                </a:cubicBezTo>
                <a:cubicBezTo>
                  <a:pt x="6729758" y="2572944"/>
                  <a:pt x="7367584" y="2675399"/>
                  <a:pt x="8008230" y="2772023"/>
                </a:cubicBezTo>
                <a:lnTo>
                  <a:pt x="8229964" y="2805875"/>
                </a:lnTo>
                <a:lnTo>
                  <a:pt x="8229964" y="6857999"/>
                </a:lnTo>
                <a:lnTo>
                  <a:pt x="7245321" y="6857999"/>
                </a:lnTo>
                <a:lnTo>
                  <a:pt x="7046255" y="6731833"/>
                </a:lnTo>
                <a:cubicBezTo>
                  <a:pt x="6713208" y="6509326"/>
                  <a:pt x="6433399" y="6281276"/>
                  <a:pt x="6283304" y="6173042"/>
                </a:cubicBezTo>
                <a:cubicBezTo>
                  <a:pt x="5825873" y="5843185"/>
                  <a:pt x="6660202" y="5293425"/>
                  <a:pt x="6360617" y="4973564"/>
                </a:cubicBezTo>
                <a:cubicBezTo>
                  <a:pt x="6061032" y="4653704"/>
                  <a:pt x="4775714" y="4563743"/>
                  <a:pt x="4485793" y="4253878"/>
                </a:cubicBezTo>
                <a:cubicBezTo>
                  <a:pt x="4195872" y="3944013"/>
                  <a:pt x="5104292" y="3424239"/>
                  <a:pt x="4621090" y="3114374"/>
                </a:cubicBezTo>
                <a:cubicBezTo>
                  <a:pt x="4137888" y="2804509"/>
                  <a:pt x="2047235" y="2751199"/>
                  <a:pt x="1586581" y="2394688"/>
                </a:cubicBezTo>
                <a:cubicBezTo>
                  <a:pt x="1125928" y="2038176"/>
                  <a:pt x="2024685" y="1221865"/>
                  <a:pt x="1857174" y="975306"/>
                </a:cubicBezTo>
                <a:cubicBezTo>
                  <a:pt x="1689664" y="728747"/>
                  <a:pt x="893992" y="1181883"/>
                  <a:pt x="581521" y="915332"/>
                </a:cubicBezTo>
                <a:cubicBezTo>
                  <a:pt x="425285" y="782057"/>
                  <a:pt x="207844" y="473025"/>
                  <a:pt x="63286" y="15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75C8F4-BC37-42FA-B1F4-5BB1506E2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" y="1415400"/>
            <a:ext cx="6957541" cy="40272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FA83B4D-450F-43FC-89D0-44ACCC5E7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5345" y="1610440"/>
            <a:ext cx="5336275" cy="3370997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3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1DDE380-3C8B-4E04-8B0A-A7D2D328D79B}"/>
              </a:ext>
            </a:extLst>
          </p:cNvPr>
          <p:cNvSpPr/>
          <p:nvPr userDrawn="1"/>
        </p:nvSpPr>
        <p:spPr>
          <a:xfrm>
            <a:off x="3962039" y="7"/>
            <a:ext cx="8229964" cy="6857999"/>
          </a:xfrm>
          <a:custGeom>
            <a:avLst/>
            <a:gdLst>
              <a:gd name="connsiteX0" fmla="*/ 0 w 8229964"/>
              <a:gd name="connsiteY0" fmla="*/ 0 h 6857999"/>
              <a:gd name="connsiteX1" fmla="*/ 4912850 w 8229964"/>
              <a:gd name="connsiteY1" fmla="*/ 0 h 6857999"/>
              <a:gd name="connsiteX2" fmla="*/ 4976136 w 8229964"/>
              <a:gd name="connsiteY2" fmla="*/ 159411 h 6857999"/>
              <a:gd name="connsiteX3" fmla="*/ 5494371 w 8229964"/>
              <a:gd name="connsiteY3" fmla="*/ 915332 h 6857999"/>
              <a:gd name="connsiteX4" fmla="*/ 6770024 w 8229964"/>
              <a:gd name="connsiteY4" fmla="*/ 975306 h 6857999"/>
              <a:gd name="connsiteX5" fmla="*/ 6499431 w 8229964"/>
              <a:gd name="connsiteY5" fmla="*/ 2394688 h 6857999"/>
              <a:gd name="connsiteX6" fmla="*/ 8008230 w 8229964"/>
              <a:gd name="connsiteY6" fmla="*/ 2772023 h 6857999"/>
              <a:gd name="connsiteX7" fmla="*/ 8229964 w 8229964"/>
              <a:gd name="connsiteY7" fmla="*/ 2805875 h 6857999"/>
              <a:gd name="connsiteX8" fmla="*/ 8229964 w 8229964"/>
              <a:gd name="connsiteY8" fmla="*/ 6857999 h 6857999"/>
              <a:gd name="connsiteX9" fmla="*/ 7245321 w 8229964"/>
              <a:gd name="connsiteY9" fmla="*/ 6857999 h 6857999"/>
              <a:gd name="connsiteX10" fmla="*/ 7046255 w 8229964"/>
              <a:gd name="connsiteY10" fmla="*/ 6731833 h 6857999"/>
              <a:gd name="connsiteX11" fmla="*/ 6283304 w 8229964"/>
              <a:gd name="connsiteY11" fmla="*/ 6173042 h 6857999"/>
              <a:gd name="connsiteX12" fmla="*/ 6360617 w 8229964"/>
              <a:gd name="connsiteY12" fmla="*/ 4973564 h 6857999"/>
              <a:gd name="connsiteX13" fmla="*/ 4485793 w 8229964"/>
              <a:gd name="connsiteY13" fmla="*/ 4253878 h 6857999"/>
              <a:gd name="connsiteX14" fmla="*/ 4621090 w 8229964"/>
              <a:gd name="connsiteY14" fmla="*/ 3114374 h 6857999"/>
              <a:gd name="connsiteX15" fmla="*/ 1586581 w 8229964"/>
              <a:gd name="connsiteY15" fmla="*/ 2394688 h 6857999"/>
              <a:gd name="connsiteX16" fmla="*/ 1857174 w 8229964"/>
              <a:gd name="connsiteY16" fmla="*/ 975306 h 6857999"/>
              <a:gd name="connsiteX17" fmla="*/ 581521 w 8229964"/>
              <a:gd name="connsiteY17" fmla="*/ 915332 h 6857999"/>
              <a:gd name="connsiteX18" fmla="*/ 63286 w 8229964"/>
              <a:gd name="connsiteY18" fmla="*/ 15941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229964" h="6857999">
                <a:moveTo>
                  <a:pt x="0" y="0"/>
                </a:moveTo>
                <a:lnTo>
                  <a:pt x="4912850" y="0"/>
                </a:lnTo>
                <a:lnTo>
                  <a:pt x="4976136" y="159411"/>
                </a:lnTo>
                <a:cubicBezTo>
                  <a:pt x="5120694" y="473025"/>
                  <a:pt x="5338135" y="782057"/>
                  <a:pt x="5494371" y="915332"/>
                </a:cubicBezTo>
                <a:cubicBezTo>
                  <a:pt x="5806842" y="1181883"/>
                  <a:pt x="6602514" y="728747"/>
                  <a:pt x="6770024" y="975306"/>
                </a:cubicBezTo>
                <a:cubicBezTo>
                  <a:pt x="6937534" y="1221865"/>
                  <a:pt x="6038778" y="2038176"/>
                  <a:pt x="6499431" y="2394688"/>
                </a:cubicBezTo>
                <a:cubicBezTo>
                  <a:pt x="6729758" y="2572944"/>
                  <a:pt x="7367584" y="2675399"/>
                  <a:pt x="8008230" y="2772023"/>
                </a:cubicBezTo>
                <a:lnTo>
                  <a:pt x="8229964" y="2805875"/>
                </a:lnTo>
                <a:lnTo>
                  <a:pt x="8229964" y="6857999"/>
                </a:lnTo>
                <a:lnTo>
                  <a:pt x="7245321" y="6857999"/>
                </a:lnTo>
                <a:lnTo>
                  <a:pt x="7046255" y="6731833"/>
                </a:lnTo>
                <a:cubicBezTo>
                  <a:pt x="6713208" y="6509326"/>
                  <a:pt x="6433399" y="6281276"/>
                  <a:pt x="6283304" y="6173042"/>
                </a:cubicBezTo>
                <a:cubicBezTo>
                  <a:pt x="5825873" y="5843185"/>
                  <a:pt x="6660202" y="5293425"/>
                  <a:pt x="6360617" y="4973564"/>
                </a:cubicBezTo>
                <a:cubicBezTo>
                  <a:pt x="6061032" y="4653704"/>
                  <a:pt x="4775714" y="4563743"/>
                  <a:pt x="4485793" y="4253878"/>
                </a:cubicBezTo>
                <a:cubicBezTo>
                  <a:pt x="4195872" y="3944013"/>
                  <a:pt x="5104292" y="3424239"/>
                  <a:pt x="4621090" y="3114374"/>
                </a:cubicBezTo>
                <a:cubicBezTo>
                  <a:pt x="4137888" y="2804509"/>
                  <a:pt x="2047235" y="2751199"/>
                  <a:pt x="1586581" y="2394688"/>
                </a:cubicBezTo>
                <a:cubicBezTo>
                  <a:pt x="1125928" y="2038176"/>
                  <a:pt x="2024685" y="1221865"/>
                  <a:pt x="1857174" y="975306"/>
                </a:cubicBezTo>
                <a:cubicBezTo>
                  <a:pt x="1689664" y="728747"/>
                  <a:pt x="893992" y="1181883"/>
                  <a:pt x="581521" y="915332"/>
                </a:cubicBezTo>
                <a:cubicBezTo>
                  <a:pt x="425285" y="782057"/>
                  <a:pt x="207844" y="473025"/>
                  <a:pt x="63286" y="159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63B304-D173-4159-B661-0C0C602305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68" y="1415400"/>
            <a:ext cx="6957541" cy="402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6C0ADA4-9A46-4BF0-959E-9D351DCFD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2329" y="1610440"/>
            <a:ext cx="5336275" cy="3370997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C96E4F60-448E-47FB-BBB0-BDF7DAA4FCB0}"/>
              </a:ext>
            </a:extLst>
          </p:cNvPr>
          <p:cNvSpPr/>
          <p:nvPr userDrawn="1"/>
        </p:nvSpPr>
        <p:spPr>
          <a:xfrm>
            <a:off x="-220419" y="-190500"/>
            <a:ext cx="7239000" cy="7239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DEE02E3-A223-4F96-A52F-C4F69F0D73DD}"/>
              </a:ext>
            </a:extLst>
          </p:cNvPr>
          <p:cNvSpPr/>
          <p:nvPr userDrawn="1"/>
        </p:nvSpPr>
        <p:spPr>
          <a:xfrm>
            <a:off x="-838200" y="-190500"/>
            <a:ext cx="7239000" cy="723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75C8F4-BC37-42FA-B1F4-5BB1506E20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40" y="1828800"/>
            <a:ext cx="6243336" cy="36138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FA83B4D-450F-43FC-89D0-44ACCC5E7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1580" y="2006342"/>
            <a:ext cx="4785720" cy="3041913"/>
          </a:xfrm>
          <a:custGeom>
            <a:avLst/>
            <a:gdLst>
              <a:gd name="connsiteX0" fmla="*/ 0 w 5336275"/>
              <a:gd name="connsiteY0" fmla="*/ 0 h 3370997"/>
              <a:gd name="connsiteX1" fmla="*/ 5336275 w 5336275"/>
              <a:gd name="connsiteY1" fmla="*/ 0 h 3370997"/>
              <a:gd name="connsiteX2" fmla="*/ 5336275 w 5336275"/>
              <a:gd name="connsiteY2" fmla="*/ 3370997 h 3370997"/>
              <a:gd name="connsiteX3" fmla="*/ 0 w 5336275"/>
              <a:gd name="connsiteY3" fmla="*/ 3370997 h 337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6275" h="3370997">
                <a:moveTo>
                  <a:pt x="0" y="0"/>
                </a:moveTo>
                <a:lnTo>
                  <a:pt x="5336275" y="0"/>
                </a:lnTo>
                <a:lnTo>
                  <a:pt x="5336275" y="3370997"/>
                </a:lnTo>
                <a:lnTo>
                  <a:pt x="0" y="337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xmlns="" id="{B9C4903F-E9AD-4CD7-A78C-0C35BEF6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31" y="2453085"/>
            <a:ext cx="3362775" cy="889377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320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24ABAE19-D6FC-4938-BB4C-DDF0D22C0DE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7231" y="3371609"/>
            <a:ext cx="3362775" cy="154812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xmlns="" id="{C0AABE42-404D-471C-A312-E5C88C7F0F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158887" y="2453083"/>
            <a:ext cx="2585895" cy="2220871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8476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9">
            <a:extLst>
              <a:ext uri="{FF2B5EF4-FFF2-40B4-BE49-F238E27FC236}">
                <a16:creationId xmlns:a16="http://schemas.microsoft.com/office/drawing/2014/main" xmlns="" id="{D2C5EF21-351A-4B31-B406-D30EB7162F5A}"/>
              </a:ext>
            </a:extLst>
          </p:cNvPr>
          <p:cNvCxnSpPr/>
          <p:nvPr userDrawn="1"/>
        </p:nvCxnSpPr>
        <p:spPr>
          <a:xfrm>
            <a:off x="3277996" y="509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44">
            <a:extLst>
              <a:ext uri="{FF2B5EF4-FFF2-40B4-BE49-F238E27FC236}">
                <a16:creationId xmlns:a16="http://schemas.microsoft.com/office/drawing/2014/main" xmlns="" id="{E78021E2-0037-4F5E-961B-88F7CF19386E}"/>
              </a:ext>
            </a:extLst>
          </p:cNvPr>
          <p:cNvCxnSpPr/>
          <p:nvPr userDrawn="1"/>
        </p:nvCxnSpPr>
        <p:spPr>
          <a:xfrm>
            <a:off x="8914004" y="-35815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5">
            <a:extLst>
              <a:ext uri="{FF2B5EF4-FFF2-40B4-BE49-F238E27FC236}">
                <a16:creationId xmlns:a16="http://schemas.microsoft.com/office/drawing/2014/main" xmlns="" id="{099DCC69-932F-4951-95A9-FF3B85DA07F2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9">
            <a:extLst>
              <a:ext uri="{FF2B5EF4-FFF2-40B4-BE49-F238E27FC236}">
                <a16:creationId xmlns:a16="http://schemas.microsoft.com/office/drawing/2014/main" xmlns="" id="{6634EACD-818B-49B5-877C-19E3BFA99F12}"/>
              </a:ext>
            </a:extLst>
          </p:cNvPr>
          <p:cNvCxnSpPr/>
          <p:nvPr userDrawn="1"/>
        </p:nvCxnSpPr>
        <p:spPr>
          <a:xfrm>
            <a:off x="459992" y="-35815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9">
            <a:extLst>
              <a:ext uri="{FF2B5EF4-FFF2-40B4-BE49-F238E27FC236}">
                <a16:creationId xmlns:a16="http://schemas.microsoft.com/office/drawing/2014/main" xmlns="" id="{42D54A4B-1450-4BC8-BBDF-C28EDC7208D0}"/>
              </a:ext>
            </a:extLst>
          </p:cNvPr>
          <p:cNvCxnSpPr/>
          <p:nvPr userDrawn="1"/>
        </p:nvCxnSpPr>
        <p:spPr>
          <a:xfrm>
            <a:off x="11732008" y="0"/>
            <a:ext cx="0" cy="6858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2B49BC42-8DBF-42D2-8980-E5049F53AB8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612497" y="2945254"/>
            <a:ext cx="2166747" cy="47039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3989EF24-68F8-42CB-9026-28ACF868ED5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612497" y="2507632"/>
            <a:ext cx="2166747" cy="40389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62A15197-12CB-41B8-A469-05913004694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78173" y="2954180"/>
            <a:ext cx="2166747" cy="48991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16512B66-5257-40D3-8B96-237F4610618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78173" y="2493335"/>
            <a:ext cx="2166747" cy="43249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51153A06-DE6E-4EA2-92D1-D8D72ADE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5"/>
            <a:ext cx="10559305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005E33F-1645-4072-BD4F-28FB6D4BC3A1}"/>
              </a:ext>
            </a:extLst>
          </p:cNvPr>
          <p:cNvSpPr/>
          <p:nvPr userDrawn="1"/>
        </p:nvSpPr>
        <p:spPr>
          <a:xfrm>
            <a:off x="3350321" y="3858883"/>
            <a:ext cx="2668347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71C0466-62C9-4ABA-8382-113D7531BD27}"/>
              </a:ext>
            </a:extLst>
          </p:cNvPr>
          <p:cNvSpPr/>
          <p:nvPr userDrawn="1"/>
        </p:nvSpPr>
        <p:spPr>
          <a:xfrm>
            <a:off x="6179517" y="3858883"/>
            <a:ext cx="2668347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0F2B6BA-726F-46E5-8873-A1F115FC8091}"/>
              </a:ext>
            </a:extLst>
          </p:cNvPr>
          <p:cNvSpPr/>
          <p:nvPr userDrawn="1"/>
        </p:nvSpPr>
        <p:spPr>
          <a:xfrm>
            <a:off x="8999825" y="2040873"/>
            <a:ext cx="2668347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53AF6655-8C7E-4FFA-B0D2-442863223C4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60168" y="2048557"/>
            <a:ext cx="1239632" cy="153987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xmlns="" id="{EE8D1F08-7BA3-4584-99FF-FD61B7B16A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63227" y="3859505"/>
            <a:ext cx="1239632" cy="153987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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xmlns="" id="{A15E4B6A-FD60-466F-9750-1CB20ACE703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937905" y="3859505"/>
            <a:ext cx="1239632" cy="153987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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xmlns="" id="{BC9B6280-39B8-49DA-8A71-B5953420655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714180" y="2020597"/>
            <a:ext cx="1239632" cy="153987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7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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924001A-3659-472A-841C-D7FCFB62C54B}"/>
              </a:ext>
            </a:extLst>
          </p:cNvPr>
          <p:cNvSpPr/>
          <p:nvPr userDrawn="1"/>
        </p:nvSpPr>
        <p:spPr>
          <a:xfrm>
            <a:off x="538913" y="2047935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5F3DB62D-410C-425E-A2D9-4F2335296E59}"/>
              </a:ext>
            </a:extLst>
          </p:cNvPr>
          <p:cNvSpPr/>
          <p:nvPr userDrawn="1"/>
        </p:nvSpPr>
        <p:spPr>
          <a:xfrm>
            <a:off x="3359218" y="2055311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618DBC8-F797-4C93-B522-964264CFFA6F}"/>
              </a:ext>
            </a:extLst>
          </p:cNvPr>
          <p:cNvSpPr/>
          <p:nvPr userDrawn="1"/>
        </p:nvSpPr>
        <p:spPr>
          <a:xfrm>
            <a:off x="6179525" y="2046381"/>
            <a:ext cx="2668345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5DD47E7-8364-47FF-92D3-A721149A8E09}"/>
              </a:ext>
            </a:extLst>
          </p:cNvPr>
          <p:cNvSpPr/>
          <p:nvPr userDrawn="1"/>
        </p:nvSpPr>
        <p:spPr>
          <a:xfrm>
            <a:off x="530549" y="3858882"/>
            <a:ext cx="2668347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FDD0D03-700A-462C-B7FC-4BDBD8253977}"/>
              </a:ext>
            </a:extLst>
          </p:cNvPr>
          <p:cNvSpPr/>
          <p:nvPr userDrawn="1"/>
        </p:nvSpPr>
        <p:spPr>
          <a:xfrm>
            <a:off x="9008717" y="3858882"/>
            <a:ext cx="2668347" cy="1540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xmlns="" id="{F3C0C6E1-93F0-459C-B441-284AAF1B7E6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80037" y="4776329"/>
            <a:ext cx="2166747" cy="47039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xmlns="" id="{EC946947-9992-4F66-AA4E-D373D33904F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80037" y="4338709"/>
            <a:ext cx="2166747" cy="40389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xmlns="" id="{433AA6F6-62D7-4A9A-934D-01912E695C6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248509" y="4776329"/>
            <a:ext cx="2166747" cy="47039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1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9" name="Text Placeholder 16">
            <a:extLst>
              <a:ext uri="{FF2B5EF4-FFF2-40B4-BE49-F238E27FC236}">
                <a16:creationId xmlns:a16="http://schemas.microsoft.com/office/drawing/2014/main" xmlns="" id="{B6D67A75-AE4E-412A-BC3E-9CD451893D46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248509" y="4338709"/>
            <a:ext cx="2166747" cy="40389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4552235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F4D9EF6-D4E3-437B-B415-AB92DE0EA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309" y="561288"/>
            <a:ext cx="1249179" cy="5735424"/>
          </a:xfrm>
          <a:prstGeom prst="rect">
            <a:avLst/>
          </a:prstGeom>
        </p:spPr>
        <p:txBody>
          <a:bodyPr vert="vert270" lIns="91430" tIns="45718" rIns="91430" bIns="45718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1201968-EB5E-4AF8-A34A-A3221A3A8058}"/>
              </a:ext>
            </a:extLst>
          </p:cNvPr>
          <p:cNvSpPr/>
          <p:nvPr userDrawn="1"/>
        </p:nvSpPr>
        <p:spPr>
          <a:xfrm>
            <a:off x="7574792" y="171961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8F83167-6B19-4927-8DD6-E57F98F5EFFA}"/>
              </a:ext>
            </a:extLst>
          </p:cNvPr>
          <p:cNvSpPr/>
          <p:nvPr userDrawn="1"/>
        </p:nvSpPr>
        <p:spPr>
          <a:xfrm>
            <a:off x="7574792" y="2924032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AEBE3C5-0CD8-498C-B603-4CAAFE3EDEE3}"/>
              </a:ext>
            </a:extLst>
          </p:cNvPr>
          <p:cNvSpPr/>
          <p:nvPr userDrawn="1"/>
        </p:nvSpPr>
        <p:spPr>
          <a:xfrm>
            <a:off x="7574792" y="412844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xmlns="" id="{7EA6DD40-132D-40B7-8FCC-66018391477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5496" y="1891885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xmlns="" id="{F6E698D6-BC52-43B0-B9C2-8DE808515E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5496" y="3085521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xmlns="" id="{20F0EA24-670B-4E27-98A1-6232E72E2E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725496" y="4279153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60291C89-F412-4CA2-8893-4DE48EB6201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711541" y="1746919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EA9EDB30-1E5E-43A2-98A6-F871204008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11538" y="2098344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CAD1C538-A62C-4EAC-BBE5-FC6AC180918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711541" y="2951334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xmlns="" id="{27AF4EC8-E015-431D-B179-BBA7A363A01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711538" y="3302757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xmlns="" id="{8A55E06F-9615-4FEE-9629-218A2A53978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711541" y="4155749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xmlns="" id="{34B10111-2F8B-4474-9A88-65AD245BD9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11538" y="4507173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E9E9920-CC8B-4D15-8BE9-6E2F456FE60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2206593" y="0"/>
            <a:ext cx="5049839" cy="6858000"/>
          </a:xfrm>
          <a:custGeom>
            <a:avLst/>
            <a:gdLst>
              <a:gd name="connsiteX0" fmla="*/ 0 w 5049838"/>
              <a:gd name="connsiteY0" fmla="*/ 6352416 h 6858000"/>
              <a:gd name="connsiteX1" fmla="*/ 5049838 w 5049838"/>
              <a:gd name="connsiteY1" fmla="*/ 6352416 h 6858000"/>
              <a:gd name="connsiteX2" fmla="*/ 5049838 w 5049838"/>
              <a:gd name="connsiteY2" fmla="*/ 6858000 h 6858000"/>
              <a:gd name="connsiteX3" fmla="*/ 0 w 5049838"/>
              <a:gd name="connsiteY3" fmla="*/ 6858000 h 6858000"/>
              <a:gd name="connsiteX4" fmla="*/ 0 w 5049838"/>
              <a:gd name="connsiteY4" fmla="*/ 748897 h 6858000"/>
              <a:gd name="connsiteX5" fmla="*/ 5049838 w 5049838"/>
              <a:gd name="connsiteY5" fmla="*/ 748897 h 6858000"/>
              <a:gd name="connsiteX6" fmla="*/ 5049838 w 5049838"/>
              <a:gd name="connsiteY6" fmla="*/ 6164807 h 6858000"/>
              <a:gd name="connsiteX7" fmla="*/ 0 w 5049838"/>
              <a:gd name="connsiteY7" fmla="*/ 6164807 h 6858000"/>
              <a:gd name="connsiteX8" fmla="*/ 0 w 5049838"/>
              <a:gd name="connsiteY8" fmla="*/ 0 h 6858000"/>
              <a:gd name="connsiteX9" fmla="*/ 5049838 w 5049838"/>
              <a:gd name="connsiteY9" fmla="*/ 0 h 6858000"/>
              <a:gd name="connsiteX10" fmla="*/ 5049838 w 5049838"/>
              <a:gd name="connsiteY10" fmla="*/ 561288 h 6858000"/>
              <a:gd name="connsiteX11" fmla="*/ 0 w 5049838"/>
              <a:gd name="connsiteY11" fmla="*/ 561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38" h="6858000">
                <a:moveTo>
                  <a:pt x="0" y="6352416"/>
                </a:moveTo>
                <a:lnTo>
                  <a:pt x="5049838" y="6352416"/>
                </a:lnTo>
                <a:lnTo>
                  <a:pt x="5049838" y="6858000"/>
                </a:lnTo>
                <a:lnTo>
                  <a:pt x="0" y="6858000"/>
                </a:lnTo>
                <a:close/>
                <a:moveTo>
                  <a:pt x="0" y="748897"/>
                </a:moveTo>
                <a:lnTo>
                  <a:pt x="5049838" y="748897"/>
                </a:lnTo>
                <a:lnTo>
                  <a:pt x="5049838" y="6164807"/>
                </a:lnTo>
                <a:lnTo>
                  <a:pt x="0" y="6164807"/>
                </a:lnTo>
                <a:close/>
                <a:moveTo>
                  <a:pt x="0" y="0"/>
                </a:moveTo>
                <a:lnTo>
                  <a:pt x="5049838" y="0"/>
                </a:lnTo>
                <a:lnTo>
                  <a:pt x="5049838" y="561288"/>
                </a:lnTo>
                <a:lnTo>
                  <a:pt x="0" y="56128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1DB470A-30AA-4CFF-A1EF-06E9749578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2" y="57151"/>
            <a:ext cx="6743700" cy="6743700"/>
          </a:xfrm>
          <a:custGeom>
            <a:avLst/>
            <a:gdLst>
              <a:gd name="connsiteX0" fmla="*/ 3371851 w 6743700"/>
              <a:gd name="connsiteY0" fmla="*/ 1391023 h 6743700"/>
              <a:gd name="connsiteX1" fmla="*/ 5352679 w 6743700"/>
              <a:gd name="connsiteY1" fmla="*/ 3371851 h 6743700"/>
              <a:gd name="connsiteX2" fmla="*/ 3371851 w 6743700"/>
              <a:gd name="connsiteY2" fmla="*/ 5352679 h 6743700"/>
              <a:gd name="connsiteX3" fmla="*/ 1391023 w 6743700"/>
              <a:gd name="connsiteY3" fmla="*/ 3371851 h 6743700"/>
              <a:gd name="connsiteX4" fmla="*/ 3371851 w 6743700"/>
              <a:gd name="connsiteY4" fmla="*/ 1391023 h 6743700"/>
              <a:gd name="connsiteX5" fmla="*/ 3371850 w 6743700"/>
              <a:gd name="connsiteY5" fmla="*/ 504564 h 6743700"/>
              <a:gd name="connsiteX6" fmla="*/ 504564 w 6743700"/>
              <a:gd name="connsiteY6" fmla="*/ 3371850 h 6743700"/>
              <a:gd name="connsiteX7" fmla="*/ 3371850 w 6743700"/>
              <a:gd name="connsiteY7" fmla="*/ 6239136 h 6743700"/>
              <a:gd name="connsiteX8" fmla="*/ 6239136 w 6743700"/>
              <a:gd name="connsiteY8" fmla="*/ 3371850 h 6743700"/>
              <a:gd name="connsiteX9" fmla="*/ 3371850 w 6743700"/>
              <a:gd name="connsiteY9" fmla="*/ 504564 h 6743700"/>
              <a:gd name="connsiteX10" fmla="*/ 3371850 w 6743700"/>
              <a:gd name="connsiteY10" fmla="*/ 0 h 6743700"/>
              <a:gd name="connsiteX11" fmla="*/ 6743700 w 6743700"/>
              <a:gd name="connsiteY11" fmla="*/ 3371850 h 6743700"/>
              <a:gd name="connsiteX12" fmla="*/ 3371850 w 6743700"/>
              <a:gd name="connsiteY12" fmla="*/ 6743700 h 6743700"/>
              <a:gd name="connsiteX13" fmla="*/ 0 w 6743700"/>
              <a:gd name="connsiteY13" fmla="*/ 3371850 h 6743700"/>
              <a:gd name="connsiteX14" fmla="*/ 3371850 w 6743700"/>
              <a:gd name="connsiteY14" fmla="*/ 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43700" h="6743700">
                <a:moveTo>
                  <a:pt x="3371851" y="1391023"/>
                </a:moveTo>
                <a:cubicBezTo>
                  <a:pt x="4465832" y="1391023"/>
                  <a:pt x="5352679" y="2277870"/>
                  <a:pt x="5352679" y="3371851"/>
                </a:cubicBezTo>
                <a:cubicBezTo>
                  <a:pt x="5352679" y="4465832"/>
                  <a:pt x="4465832" y="5352679"/>
                  <a:pt x="3371851" y="5352679"/>
                </a:cubicBezTo>
                <a:cubicBezTo>
                  <a:pt x="2277870" y="5352679"/>
                  <a:pt x="1391023" y="4465832"/>
                  <a:pt x="1391023" y="3371851"/>
                </a:cubicBezTo>
                <a:cubicBezTo>
                  <a:pt x="1391023" y="2277870"/>
                  <a:pt x="2277870" y="1391023"/>
                  <a:pt x="3371851" y="1391023"/>
                </a:cubicBezTo>
                <a:close/>
                <a:moveTo>
                  <a:pt x="3371850" y="504564"/>
                </a:moveTo>
                <a:cubicBezTo>
                  <a:pt x="1788292" y="504564"/>
                  <a:pt x="504564" y="1788292"/>
                  <a:pt x="504564" y="3371850"/>
                </a:cubicBezTo>
                <a:cubicBezTo>
                  <a:pt x="504564" y="4955408"/>
                  <a:pt x="1788292" y="6239136"/>
                  <a:pt x="3371850" y="6239136"/>
                </a:cubicBezTo>
                <a:cubicBezTo>
                  <a:pt x="4955408" y="6239136"/>
                  <a:pt x="6239136" y="4955408"/>
                  <a:pt x="6239136" y="3371850"/>
                </a:cubicBezTo>
                <a:cubicBezTo>
                  <a:pt x="6239136" y="1788292"/>
                  <a:pt x="4955408" y="504564"/>
                  <a:pt x="3371850" y="504564"/>
                </a:cubicBezTo>
                <a:close/>
                <a:moveTo>
                  <a:pt x="3371850" y="0"/>
                </a:moveTo>
                <a:cubicBezTo>
                  <a:pt x="5234071" y="0"/>
                  <a:pt x="6743700" y="1509629"/>
                  <a:pt x="6743700" y="3371850"/>
                </a:cubicBezTo>
                <a:cubicBezTo>
                  <a:pt x="6743700" y="5234071"/>
                  <a:pt x="5234071" y="6743700"/>
                  <a:pt x="3371850" y="6743700"/>
                </a:cubicBezTo>
                <a:cubicBezTo>
                  <a:pt x="1509629" y="6743700"/>
                  <a:pt x="0" y="5234071"/>
                  <a:pt x="0" y="3371850"/>
                </a:cubicBezTo>
                <a:cubicBezTo>
                  <a:pt x="0" y="1509629"/>
                  <a:pt x="1509629" y="0"/>
                  <a:pt x="3371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8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DA982F93-1D23-4E09-82FC-7E4CC051A178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2206593" y="0"/>
            <a:ext cx="5049839" cy="6858000"/>
          </a:xfrm>
          <a:custGeom>
            <a:avLst/>
            <a:gdLst>
              <a:gd name="connsiteX0" fmla="*/ 0 w 5049838"/>
              <a:gd name="connsiteY0" fmla="*/ 6352416 h 6858000"/>
              <a:gd name="connsiteX1" fmla="*/ 5049838 w 5049838"/>
              <a:gd name="connsiteY1" fmla="*/ 6352416 h 6858000"/>
              <a:gd name="connsiteX2" fmla="*/ 5049838 w 5049838"/>
              <a:gd name="connsiteY2" fmla="*/ 6858000 h 6858000"/>
              <a:gd name="connsiteX3" fmla="*/ 0 w 5049838"/>
              <a:gd name="connsiteY3" fmla="*/ 6858000 h 6858000"/>
              <a:gd name="connsiteX4" fmla="*/ 0 w 5049838"/>
              <a:gd name="connsiteY4" fmla="*/ 748897 h 6858000"/>
              <a:gd name="connsiteX5" fmla="*/ 5049838 w 5049838"/>
              <a:gd name="connsiteY5" fmla="*/ 748897 h 6858000"/>
              <a:gd name="connsiteX6" fmla="*/ 5049838 w 5049838"/>
              <a:gd name="connsiteY6" fmla="*/ 6164807 h 6858000"/>
              <a:gd name="connsiteX7" fmla="*/ 0 w 5049838"/>
              <a:gd name="connsiteY7" fmla="*/ 6164807 h 6858000"/>
              <a:gd name="connsiteX8" fmla="*/ 0 w 5049838"/>
              <a:gd name="connsiteY8" fmla="*/ 0 h 6858000"/>
              <a:gd name="connsiteX9" fmla="*/ 5049838 w 5049838"/>
              <a:gd name="connsiteY9" fmla="*/ 0 h 6858000"/>
              <a:gd name="connsiteX10" fmla="*/ 5049838 w 5049838"/>
              <a:gd name="connsiteY10" fmla="*/ 561288 h 6858000"/>
              <a:gd name="connsiteX11" fmla="*/ 0 w 5049838"/>
              <a:gd name="connsiteY11" fmla="*/ 5612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9838" h="6858000">
                <a:moveTo>
                  <a:pt x="0" y="6352416"/>
                </a:moveTo>
                <a:lnTo>
                  <a:pt x="5049838" y="6352416"/>
                </a:lnTo>
                <a:lnTo>
                  <a:pt x="5049838" y="6858000"/>
                </a:lnTo>
                <a:lnTo>
                  <a:pt x="0" y="6858000"/>
                </a:lnTo>
                <a:close/>
                <a:moveTo>
                  <a:pt x="0" y="748897"/>
                </a:moveTo>
                <a:lnTo>
                  <a:pt x="5049838" y="748897"/>
                </a:lnTo>
                <a:lnTo>
                  <a:pt x="5049838" y="6164807"/>
                </a:lnTo>
                <a:lnTo>
                  <a:pt x="0" y="6164807"/>
                </a:lnTo>
                <a:close/>
                <a:moveTo>
                  <a:pt x="0" y="0"/>
                </a:moveTo>
                <a:lnTo>
                  <a:pt x="5049838" y="0"/>
                </a:lnTo>
                <a:lnTo>
                  <a:pt x="5049838" y="561288"/>
                </a:lnTo>
                <a:lnTo>
                  <a:pt x="0" y="56128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F4D9EF6-D4E3-437B-B415-AB92DE0EA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9309" y="561288"/>
            <a:ext cx="1249179" cy="5735424"/>
          </a:xfrm>
          <a:prstGeom prst="rect">
            <a:avLst/>
          </a:prstGeom>
        </p:spPr>
        <p:txBody>
          <a:bodyPr vert="vert270" lIns="91430" tIns="45718" rIns="91430" bIns="45718" anchor="ctr"/>
          <a:lstStyle>
            <a:lvl1pPr algn="ctr">
              <a:defRPr sz="550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1201968-EB5E-4AF8-A34A-A3221A3A8058}"/>
              </a:ext>
            </a:extLst>
          </p:cNvPr>
          <p:cNvSpPr/>
          <p:nvPr userDrawn="1"/>
        </p:nvSpPr>
        <p:spPr>
          <a:xfrm>
            <a:off x="7574792" y="1310185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8F83167-6B19-4927-8DD6-E57F98F5EFFA}"/>
              </a:ext>
            </a:extLst>
          </p:cNvPr>
          <p:cNvSpPr/>
          <p:nvPr userDrawn="1"/>
        </p:nvSpPr>
        <p:spPr>
          <a:xfrm>
            <a:off x="7574792" y="2514600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AEBE3C5-0CD8-498C-B603-4CAAFE3EDEE3}"/>
              </a:ext>
            </a:extLst>
          </p:cNvPr>
          <p:cNvSpPr/>
          <p:nvPr userDrawn="1"/>
        </p:nvSpPr>
        <p:spPr>
          <a:xfrm>
            <a:off x="7574792" y="3719015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82E35D7-4132-4F13-8AC3-D726161327B1}"/>
              </a:ext>
            </a:extLst>
          </p:cNvPr>
          <p:cNvSpPr/>
          <p:nvPr userDrawn="1"/>
        </p:nvSpPr>
        <p:spPr>
          <a:xfrm>
            <a:off x="7574792" y="4923431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xmlns="" id="{7EA6DD40-132D-40B7-8FCC-66018391477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5496" y="1482453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xmlns="" id="{F6E698D6-BC52-43B0-B9C2-8DE808515E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25496" y="2676089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6" name="Text Placeholder 36">
            <a:extLst>
              <a:ext uri="{FF2B5EF4-FFF2-40B4-BE49-F238E27FC236}">
                <a16:creationId xmlns:a16="http://schemas.microsoft.com/office/drawing/2014/main" xmlns="" id="{20F0EA24-670B-4E27-98A1-6232E72E2EC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725496" y="3869721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xmlns="" id="{E40700B0-4B63-446B-9F05-C78657AEA7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25496" y="5063357"/>
            <a:ext cx="612992" cy="5914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60291C89-F412-4CA2-8893-4DE48EB6201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711541" y="1337487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EA9EDB30-1E5E-43A2-98A6-F871204008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11538" y="1688913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CAD1C538-A62C-4EAC-BBE5-FC6AC180918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711541" y="2541902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xmlns="" id="{27AF4EC8-E015-431D-B179-BBA7A363A01A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711538" y="2893325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xmlns="" id="{8A55E06F-9615-4FEE-9629-218A2A53978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711541" y="3746317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xmlns="" id="{34B10111-2F8B-4474-9A88-65AD245BD9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11538" y="4097741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xmlns="" id="{E22FE37A-F1C6-4417-AB69-EB33C73E5E8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11541" y="4950731"/>
            <a:ext cx="3080411" cy="33778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 b="1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xmlns="" id="{132EDB7A-C24F-4B00-86D5-B9C5D4445B6E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11538" y="5302156"/>
            <a:ext cx="3080412" cy="53567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5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2526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CCABF601-4AA4-469F-99C9-4F6664BB4C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1866908"/>
            <a:ext cx="7950789" cy="3429001"/>
          </a:xfrm>
          <a:custGeom>
            <a:avLst/>
            <a:gdLst>
              <a:gd name="connsiteX0" fmla="*/ 0 w 7950789"/>
              <a:gd name="connsiteY0" fmla="*/ 0 h 3429001"/>
              <a:gd name="connsiteX1" fmla="*/ 7950789 w 7950789"/>
              <a:gd name="connsiteY1" fmla="*/ 0 h 3429001"/>
              <a:gd name="connsiteX2" fmla="*/ 7950789 w 7950789"/>
              <a:gd name="connsiteY2" fmla="*/ 3429001 h 3429001"/>
              <a:gd name="connsiteX3" fmla="*/ 0 w 7950789"/>
              <a:gd name="connsiteY3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0789" h="3429001">
                <a:moveTo>
                  <a:pt x="0" y="0"/>
                </a:moveTo>
                <a:lnTo>
                  <a:pt x="7950789" y="0"/>
                </a:lnTo>
                <a:lnTo>
                  <a:pt x="7950789" y="3429001"/>
                </a:lnTo>
                <a:lnTo>
                  <a:pt x="0" y="3429001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31C00B-BBA6-4193-A387-0AD45DB45B53}"/>
              </a:ext>
            </a:extLst>
          </p:cNvPr>
          <p:cNvSpPr/>
          <p:nvPr userDrawn="1"/>
        </p:nvSpPr>
        <p:spPr>
          <a:xfrm>
            <a:off x="533397" y="5467358"/>
            <a:ext cx="11658603" cy="609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68A6AB3E-B044-4CD9-AFA0-0F1F2A1A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9" y="541337"/>
            <a:ext cx="7245939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xmlns="" id="{3A4452F2-B7F8-4722-986D-F99E82BEBFF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540749" y="1866897"/>
            <a:ext cx="3256299" cy="342900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55EEFCD-4DDE-47D9-9EA3-8AA73ECCEE3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38251" y="5528070"/>
            <a:ext cx="7245936" cy="47268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954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8" grpId="0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BE3833B-D493-46CB-9BF9-56929131C3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6209" y="1939971"/>
            <a:ext cx="2265875" cy="2265876"/>
          </a:xfrm>
          <a:custGeom>
            <a:avLst/>
            <a:gdLst>
              <a:gd name="connsiteX0" fmla="*/ 1118522 w 2265875"/>
              <a:gd name="connsiteY0" fmla="*/ 25 h 2265876"/>
              <a:gd name="connsiteX1" fmla="*/ 1328878 w 2265875"/>
              <a:gd name="connsiteY1" fmla="*/ 84038 h 2265876"/>
              <a:gd name="connsiteX2" fmla="*/ 2176514 w 2265875"/>
              <a:gd name="connsiteY2" fmla="*/ 910374 h 2265876"/>
              <a:gd name="connsiteX3" fmla="*/ 2181839 w 2265875"/>
              <a:gd name="connsiteY3" fmla="*/ 1328879 h 2265876"/>
              <a:gd name="connsiteX4" fmla="*/ 1355504 w 2265875"/>
              <a:gd name="connsiteY4" fmla="*/ 2176515 h 2265876"/>
              <a:gd name="connsiteX5" fmla="*/ 936998 w 2265875"/>
              <a:gd name="connsiteY5" fmla="*/ 2181840 h 2265876"/>
              <a:gd name="connsiteX6" fmla="*/ 89362 w 2265875"/>
              <a:gd name="connsiteY6" fmla="*/ 1355505 h 2265876"/>
              <a:gd name="connsiteX7" fmla="*/ 84037 w 2265875"/>
              <a:gd name="connsiteY7" fmla="*/ 936999 h 2265876"/>
              <a:gd name="connsiteX8" fmla="*/ 910372 w 2265875"/>
              <a:gd name="connsiteY8" fmla="*/ 89364 h 2265876"/>
              <a:gd name="connsiteX9" fmla="*/ 1118522 w 2265875"/>
              <a:gd name="connsiteY9" fmla="*/ 25 h 226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5875" h="2265876">
                <a:moveTo>
                  <a:pt x="1118522" y="25"/>
                </a:moveTo>
                <a:cubicBezTo>
                  <a:pt x="1194257" y="-938"/>
                  <a:pt x="1270359" y="26990"/>
                  <a:pt x="1328878" y="84038"/>
                </a:cubicBezTo>
                <a:lnTo>
                  <a:pt x="2176514" y="910374"/>
                </a:lnTo>
                <a:cubicBezTo>
                  <a:pt x="2293551" y="1024470"/>
                  <a:pt x="2295936" y="1211841"/>
                  <a:pt x="2181839" y="1328879"/>
                </a:cubicBezTo>
                <a:lnTo>
                  <a:pt x="1355504" y="2176515"/>
                </a:lnTo>
                <a:cubicBezTo>
                  <a:pt x="1241407" y="2293552"/>
                  <a:pt x="1054036" y="2295937"/>
                  <a:pt x="936998" y="2181840"/>
                </a:cubicBezTo>
                <a:lnTo>
                  <a:pt x="89362" y="1355505"/>
                </a:lnTo>
                <a:cubicBezTo>
                  <a:pt x="-27675" y="1241408"/>
                  <a:pt x="-30060" y="1054037"/>
                  <a:pt x="84037" y="936999"/>
                </a:cubicBezTo>
                <a:lnTo>
                  <a:pt x="910372" y="89364"/>
                </a:lnTo>
                <a:cubicBezTo>
                  <a:pt x="967421" y="30845"/>
                  <a:pt x="1042788" y="989"/>
                  <a:pt x="1118522" y="2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48DC57F-C1F4-4183-A91E-4FB7B320C4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3755" y="1939971"/>
            <a:ext cx="2265876" cy="2265876"/>
          </a:xfrm>
          <a:custGeom>
            <a:avLst/>
            <a:gdLst>
              <a:gd name="connsiteX0" fmla="*/ 1118522 w 2265876"/>
              <a:gd name="connsiteY0" fmla="*/ 25 h 2265876"/>
              <a:gd name="connsiteX1" fmla="*/ 1328878 w 2265876"/>
              <a:gd name="connsiteY1" fmla="*/ 84038 h 2265876"/>
              <a:gd name="connsiteX2" fmla="*/ 2176514 w 2265876"/>
              <a:gd name="connsiteY2" fmla="*/ 910374 h 2265876"/>
              <a:gd name="connsiteX3" fmla="*/ 2181839 w 2265876"/>
              <a:gd name="connsiteY3" fmla="*/ 1328879 h 2265876"/>
              <a:gd name="connsiteX4" fmla="*/ 1355504 w 2265876"/>
              <a:gd name="connsiteY4" fmla="*/ 2176515 h 2265876"/>
              <a:gd name="connsiteX5" fmla="*/ 936998 w 2265876"/>
              <a:gd name="connsiteY5" fmla="*/ 2181840 h 2265876"/>
              <a:gd name="connsiteX6" fmla="*/ 89363 w 2265876"/>
              <a:gd name="connsiteY6" fmla="*/ 1355505 h 2265876"/>
              <a:gd name="connsiteX7" fmla="*/ 84037 w 2265876"/>
              <a:gd name="connsiteY7" fmla="*/ 936999 h 2265876"/>
              <a:gd name="connsiteX8" fmla="*/ 910373 w 2265876"/>
              <a:gd name="connsiteY8" fmla="*/ 89364 h 2265876"/>
              <a:gd name="connsiteX9" fmla="*/ 1118522 w 2265876"/>
              <a:gd name="connsiteY9" fmla="*/ 25 h 226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5876" h="2265876">
                <a:moveTo>
                  <a:pt x="1118522" y="25"/>
                </a:moveTo>
                <a:cubicBezTo>
                  <a:pt x="1194257" y="-938"/>
                  <a:pt x="1270359" y="26990"/>
                  <a:pt x="1328878" y="84038"/>
                </a:cubicBezTo>
                <a:lnTo>
                  <a:pt x="2176514" y="910374"/>
                </a:lnTo>
                <a:cubicBezTo>
                  <a:pt x="2293552" y="1024470"/>
                  <a:pt x="2295936" y="1211841"/>
                  <a:pt x="2181839" y="1328879"/>
                </a:cubicBezTo>
                <a:lnTo>
                  <a:pt x="1355504" y="2176515"/>
                </a:lnTo>
                <a:cubicBezTo>
                  <a:pt x="1241407" y="2293552"/>
                  <a:pt x="1054036" y="2295937"/>
                  <a:pt x="936998" y="2181840"/>
                </a:cubicBezTo>
                <a:lnTo>
                  <a:pt x="89363" y="1355505"/>
                </a:lnTo>
                <a:cubicBezTo>
                  <a:pt x="-27675" y="1241408"/>
                  <a:pt x="-30059" y="1054037"/>
                  <a:pt x="84037" y="936999"/>
                </a:cubicBezTo>
                <a:lnTo>
                  <a:pt x="910373" y="89364"/>
                </a:lnTo>
                <a:cubicBezTo>
                  <a:pt x="967421" y="30845"/>
                  <a:pt x="1042788" y="989"/>
                  <a:pt x="1118522" y="2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CBA7C3C-3D87-4396-AEAF-EBD431BFA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716379" cy="6858000"/>
          </a:xfrm>
          <a:custGeom>
            <a:avLst/>
            <a:gdLst>
              <a:gd name="connsiteX0" fmla="*/ 0 w 5325979"/>
              <a:gd name="connsiteY0" fmla="*/ 0 h 6858000"/>
              <a:gd name="connsiteX1" fmla="*/ 5325979 w 5325979"/>
              <a:gd name="connsiteY1" fmla="*/ 0 h 6858000"/>
              <a:gd name="connsiteX2" fmla="*/ 5325979 w 5325979"/>
              <a:gd name="connsiteY2" fmla="*/ 6858000 h 6858000"/>
              <a:gd name="connsiteX3" fmla="*/ 0 w 53259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5979" h="6858000">
                <a:moveTo>
                  <a:pt x="0" y="0"/>
                </a:moveTo>
                <a:lnTo>
                  <a:pt x="5325979" y="0"/>
                </a:lnTo>
                <a:lnTo>
                  <a:pt x="5325979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35A7055D-C39D-439A-9B06-9531C349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758" y="365125"/>
            <a:ext cx="5533081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D0626BAF-F893-432F-8705-F2AF51CA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3758" y="4455127"/>
            <a:ext cx="2460625" cy="2017712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23074E24-C87D-4E12-ACA8-FEF88A367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6214" y="4455127"/>
            <a:ext cx="2460625" cy="2017712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C3FAD43-0D52-4EFE-8677-AADCD3ECDCF5}"/>
              </a:ext>
            </a:extLst>
          </p:cNvPr>
          <p:cNvCxnSpPr>
            <a:cxnSpLocks/>
          </p:cNvCxnSpPr>
          <p:nvPr userDrawn="1"/>
        </p:nvCxnSpPr>
        <p:spPr>
          <a:xfrm>
            <a:off x="5358063" y="1939975"/>
            <a:ext cx="0" cy="415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7" grpId="0" animBg="1"/>
      <p:bldP spid="16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67CBBC1-927D-41D4-AA55-F28022A5B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898361"/>
            <a:ext cx="4219075" cy="5959643"/>
          </a:xfrm>
          <a:custGeom>
            <a:avLst/>
            <a:gdLst>
              <a:gd name="connsiteX0" fmla="*/ 0 w 4295274"/>
              <a:gd name="connsiteY0" fmla="*/ 0 h 5590793"/>
              <a:gd name="connsiteX1" fmla="*/ 4295274 w 4295274"/>
              <a:gd name="connsiteY1" fmla="*/ 0 h 5590793"/>
              <a:gd name="connsiteX2" fmla="*/ 4295274 w 4295274"/>
              <a:gd name="connsiteY2" fmla="*/ 5590793 h 5590793"/>
              <a:gd name="connsiteX3" fmla="*/ 0 w 4295274"/>
              <a:gd name="connsiteY3" fmla="*/ 5590793 h 55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274" h="5590793">
                <a:moveTo>
                  <a:pt x="0" y="0"/>
                </a:moveTo>
                <a:lnTo>
                  <a:pt x="4295274" y="0"/>
                </a:lnTo>
                <a:lnTo>
                  <a:pt x="4295274" y="5590793"/>
                </a:lnTo>
                <a:lnTo>
                  <a:pt x="0" y="559079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1A6A0B6-2B40-4993-BC4A-EAB2A7A6CB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61" y="0"/>
            <a:ext cx="1832951" cy="6858000"/>
          </a:xfrm>
          <a:custGeom>
            <a:avLst/>
            <a:gdLst>
              <a:gd name="connsiteX0" fmla="*/ 0 w 4295274"/>
              <a:gd name="connsiteY0" fmla="*/ 0 h 5590793"/>
              <a:gd name="connsiteX1" fmla="*/ 4295274 w 4295274"/>
              <a:gd name="connsiteY1" fmla="*/ 0 h 5590793"/>
              <a:gd name="connsiteX2" fmla="*/ 4295274 w 4295274"/>
              <a:gd name="connsiteY2" fmla="*/ 5590793 h 5590793"/>
              <a:gd name="connsiteX3" fmla="*/ 0 w 4295274"/>
              <a:gd name="connsiteY3" fmla="*/ 5590793 h 55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274" h="5590793">
                <a:moveTo>
                  <a:pt x="0" y="0"/>
                </a:moveTo>
                <a:lnTo>
                  <a:pt x="4295274" y="0"/>
                </a:lnTo>
                <a:lnTo>
                  <a:pt x="4295274" y="5590793"/>
                </a:lnTo>
                <a:lnTo>
                  <a:pt x="0" y="559079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xmlns="" id="{616FDC00-D33E-48F5-83A0-7DD36EA8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923" y="1011585"/>
            <a:ext cx="5201655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967EC506-8D8A-46A0-BB80-3B5971D2E62D}"/>
              </a:ext>
            </a:extLst>
          </p:cNvPr>
          <p:cNvSpPr/>
          <p:nvPr userDrawn="1"/>
        </p:nvSpPr>
        <p:spPr>
          <a:xfrm>
            <a:off x="6444917" y="2588765"/>
            <a:ext cx="914400" cy="914400"/>
          </a:xfrm>
          <a:prstGeom prst="donut">
            <a:avLst>
              <a:gd name="adj" fmla="val 17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xmlns="" id="{557CDB5B-3FDC-4E0C-96B1-4448003638A5}"/>
              </a:ext>
            </a:extLst>
          </p:cNvPr>
          <p:cNvSpPr/>
          <p:nvPr userDrawn="1"/>
        </p:nvSpPr>
        <p:spPr>
          <a:xfrm>
            <a:off x="6444917" y="3878180"/>
            <a:ext cx="914400" cy="914400"/>
          </a:xfrm>
          <a:prstGeom prst="donut">
            <a:avLst>
              <a:gd name="adj" fmla="val 17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xmlns="" id="{E871C8A3-8636-4405-9B27-20492A62F59A}"/>
              </a:ext>
            </a:extLst>
          </p:cNvPr>
          <p:cNvSpPr/>
          <p:nvPr userDrawn="1"/>
        </p:nvSpPr>
        <p:spPr>
          <a:xfrm>
            <a:off x="6444917" y="5167595"/>
            <a:ext cx="914400" cy="914400"/>
          </a:xfrm>
          <a:prstGeom prst="donut">
            <a:avLst>
              <a:gd name="adj" fmla="val 179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xmlns="" id="{54BC5492-22F0-49EA-B4C0-24A18503F76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687064" y="2828764"/>
            <a:ext cx="441437" cy="3716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4" name="Text Placeholder 36">
            <a:extLst>
              <a:ext uri="{FF2B5EF4-FFF2-40B4-BE49-F238E27FC236}">
                <a16:creationId xmlns:a16="http://schemas.microsoft.com/office/drawing/2014/main" xmlns="" id="{EB2E071F-6EF8-4DA7-91C4-2A50E0E638D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81400" y="4149564"/>
            <a:ext cx="441437" cy="3716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xmlns="" id="{9C881058-21E2-4F1F-9519-346CE00E243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81400" y="5438976"/>
            <a:ext cx="441437" cy="3716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0247FA76-5963-48D7-8EBC-EBA85BF7F66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505537" y="2654173"/>
            <a:ext cx="4141035" cy="72081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AD7468D-BF49-4B04-BE2E-8330691862A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505537" y="3974969"/>
            <a:ext cx="4141035" cy="72081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8ACE3568-98C8-49CA-8892-E5D47AB28120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505537" y="5264385"/>
            <a:ext cx="4141035" cy="72081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480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5123A96B-7A14-420E-8FC2-0DDAD2809A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91081" y="3429000"/>
            <a:ext cx="3400927" cy="3429000"/>
          </a:xfrm>
          <a:custGeom>
            <a:avLst/>
            <a:gdLst>
              <a:gd name="connsiteX0" fmla="*/ 0 w 3400927"/>
              <a:gd name="connsiteY0" fmla="*/ 0 h 3429000"/>
              <a:gd name="connsiteX1" fmla="*/ 3400927 w 3400927"/>
              <a:gd name="connsiteY1" fmla="*/ 0 h 3429000"/>
              <a:gd name="connsiteX2" fmla="*/ 3400927 w 3400927"/>
              <a:gd name="connsiteY2" fmla="*/ 3429000 h 3429000"/>
              <a:gd name="connsiteX3" fmla="*/ 0 w 340092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927" h="3429000">
                <a:moveTo>
                  <a:pt x="0" y="0"/>
                </a:moveTo>
                <a:lnTo>
                  <a:pt x="3400927" y="0"/>
                </a:lnTo>
                <a:lnTo>
                  <a:pt x="340092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9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BD8C4AB-BB89-47C0-A0E5-0F6C697B3C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0154" y="0"/>
            <a:ext cx="3400927" cy="3429000"/>
          </a:xfrm>
          <a:custGeom>
            <a:avLst/>
            <a:gdLst>
              <a:gd name="connsiteX0" fmla="*/ 0 w 3400927"/>
              <a:gd name="connsiteY0" fmla="*/ 0 h 3429000"/>
              <a:gd name="connsiteX1" fmla="*/ 3400927 w 3400927"/>
              <a:gd name="connsiteY1" fmla="*/ 0 h 3429000"/>
              <a:gd name="connsiteX2" fmla="*/ 3400927 w 3400927"/>
              <a:gd name="connsiteY2" fmla="*/ 3429000 h 3429000"/>
              <a:gd name="connsiteX3" fmla="*/ 0 w 340092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927" h="3429000">
                <a:moveTo>
                  <a:pt x="0" y="0"/>
                </a:moveTo>
                <a:lnTo>
                  <a:pt x="3400927" y="0"/>
                </a:lnTo>
                <a:lnTo>
                  <a:pt x="340092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9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B186388-9EEA-4A23-AF09-D6EDD956F9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429000"/>
            <a:ext cx="5390147" cy="3429000"/>
          </a:xfrm>
          <a:custGeom>
            <a:avLst/>
            <a:gdLst>
              <a:gd name="connsiteX0" fmla="*/ 0 w 5390147"/>
              <a:gd name="connsiteY0" fmla="*/ 0 h 3429000"/>
              <a:gd name="connsiteX1" fmla="*/ 5390147 w 5390147"/>
              <a:gd name="connsiteY1" fmla="*/ 0 h 3429000"/>
              <a:gd name="connsiteX2" fmla="*/ 5390147 w 5390147"/>
              <a:gd name="connsiteY2" fmla="*/ 3429000 h 3429000"/>
              <a:gd name="connsiteX3" fmla="*/ 0 w 539014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0147" h="3429000">
                <a:moveTo>
                  <a:pt x="0" y="0"/>
                </a:moveTo>
                <a:lnTo>
                  <a:pt x="5390147" y="0"/>
                </a:lnTo>
                <a:lnTo>
                  <a:pt x="5390147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900"/>
            </a:lvl1pPr>
          </a:lstStyle>
          <a:p>
            <a:endParaRPr lang="en-US"/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xmlns="" id="{1A0C96E6-0FD5-4ECC-8394-7F328E27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5" y="826033"/>
            <a:ext cx="4764507" cy="889377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DA68B9CA-8F08-469E-99C1-7A780FC94C5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2931" y="2163651"/>
            <a:ext cx="4082599" cy="1044544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22D5B99-385F-417A-A881-53321D8FB32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791199" y="4492329"/>
            <a:ext cx="2823412" cy="130234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2AAB3389-5306-43C0-B34E-C6B0BDDBB31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015663" y="1063865"/>
            <a:ext cx="2823412" cy="130234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204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8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6ADC03D-C58C-4C17-8AFE-3D9C2EA66371}"/>
              </a:ext>
            </a:extLst>
          </p:cNvPr>
          <p:cNvSpPr/>
          <p:nvPr userDrawn="1"/>
        </p:nvSpPr>
        <p:spPr>
          <a:xfrm>
            <a:off x="838203" y="3118617"/>
            <a:ext cx="4360572" cy="323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34C723-A82A-4E56-80D7-F03C42909B25}"/>
              </a:ext>
            </a:extLst>
          </p:cNvPr>
          <p:cNvSpPr/>
          <p:nvPr userDrawn="1"/>
        </p:nvSpPr>
        <p:spPr>
          <a:xfrm>
            <a:off x="6993231" y="3118617"/>
            <a:ext cx="4360572" cy="323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AB00D4D-166D-420B-BC44-7ACDBB0E6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8987" y="1582374"/>
            <a:ext cx="3223372" cy="3510383"/>
          </a:xfrm>
          <a:custGeom>
            <a:avLst/>
            <a:gdLst>
              <a:gd name="connsiteX0" fmla="*/ 600193 w 3223372"/>
              <a:gd name="connsiteY0" fmla="*/ 380 h 3510383"/>
              <a:gd name="connsiteX1" fmla="*/ 661591 w 3223372"/>
              <a:gd name="connsiteY1" fmla="*/ 9967 h 3510383"/>
              <a:gd name="connsiteX2" fmla="*/ 934247 w 3223372"/>
              <a:gd name="connsiteY2" fmla="*/ 98181 h 3510383"/>
              <a:gd name="connsiteX3" fmla="*/ 1031482 w 3223372"/>
              <a:gd name="connsiteY3" fmla="*/ 142286 h 3510383"/>
              <a:gd name="connsiteX4" fmla="*/ 1125333 w 3223372"/>
              <a:gd name="connsiteY4" fmla="*/ 188067 h 3510383"/>
              <a:gd name="connsiteX5" fmla="*/ 1116983 w 3223372"/>
              <a:gd name="connsiteY5" fmla="*/ 161797 h 3510383"/>
              <a:gd name="connsiteX6" fmla="*/ 1217300 w 3223372"/>
              <a:gd name="connsiteY6" fmla="*/ 380 h 3510383"/>
              <a:gd name="connsiteX7" fmla="*/ 1278698 w 3223372"/>
              <a:gd name="connsiteY7" fmla="*/ 9967 h 3510383"/>
              <a:gd name="connsiteX8" fmla="*/ 1551354 w 3223372"/>
              <a:gd name="connsiteY8" fmla="*/ 98181 h 3510383"/>
              <a:gd name="connsiteX9" fmla="*/ 1648588 w 3223372"/>
              <a:gd name="connsiteY9" fmla="*/ 142286 h 3510383"/>
              <a:gd name="connsiteX10" fmla="*/ 1746674 w 3223372"/>
              <a:gd name="connsiteY10" fmla="*/ 190133 h 3510383"/>
              <a:gd name="connsiteX11" fmla="*/ 1748579 w 3223372"/>
              <a:gd name="connsiteY11" fmla="*/ 188647 h 3510383"/>
              <a:gd name="connsiteX12" fmla="*/ 1874506 w 3223372"/>
              <a:gd name="connsiteY12" fmla="*/ 150304 h 3510383"/>
              <a:gd name="connsiteX13" fmla="*/ 1960714 w 3223372"/>
              <a:gd name="connsiteY13" fmla="*/ 260569 h 3510383"/>
              <a:gd name="connsiteX14" fmla="*/ 1961454 w 3223372"/>
              <a:gd name="connsiteY14" fmla="*/ 291721 h 3510383"/>
              <a:gd name="connsiteX15" fmla="*/ 1968357 w 3223372"/>
              <a:gd name="connsiteY15" fmla="*/ 294651 h 3510383"/>
              <a:gd name="connsiteX16" fmla="*/ 2140770 w 3223372"/>
              <a:gd name="connsiteY16" fmla="*/ 314699 h 3510383"/>
              <a:gd name="connsiteX17" fmla="*/ 2317195 w 3223372"/>
              <a:gd name="connsiteY17" fmla="*/ 226488 h 3510383"/>
              <a:gd name="connsiteX18" fmla="*/ 2491613 w 3223372"/>
              <a:gd name="connsiteY18" fmla="*/ 150304 h 3510383"/>
              <a:gd name="connsiteX19" fmla="*/ 2577821 w 3223372"/>
              <a:gd name="connsiteY19" fmla="*/ 260569 h 3510383"/>
              <a:gd name="connsiteX20" fmla="*/ 2525694 w 3223372"/>
              <a:gd name="connsiteY20" fmla="*/ 515181 h 3510383"/>
              <a:gd name="connsiteX21" fmla="*/ 2281107 w 3223372"/>
              <a:gd name="connsiteY21" fmla="*/ 892088 h 3510383"/>
              <a:gd name="connsiteX22" fmla="*/ 2257050 w 3223372"/>
              <a:gd name="connsiteY22" fmla="*/ 976289 h 3510383"/>
              <a:gd name="connsiteX23" fmla="*/ 2309177 w 3223372"/>
              <a:gd name="connsiteY23" fmla="*/ 1048464 h 3510383"/>
              <a:gd name="connsiteX24" fmla="*/ 2730189 w 3223372"/>
              <a:gd name="connsiteY24" fmla="*/ 1401314 h 3510383"/>
              <a:gd name="connsiteX25" fmla="*/ 3079026 w 3223372"/>
              <a:gd name="connsiteY25" fmla="*/ 1926576 h 3510383"/>
              <a:gd name="connsiteX26" fmla="*/ 3223372 w 3223372"/>
              <a:gd name="connsiteY26" fmla="*/ 2600193 h 3510383"/>
              <a:gd name="connsiteX27" fmla="*/ 3175258 w 3223372"/>
              <a:gd name="connsiteY27" fmla="*/ 2949034 h 3510383"/>
              <a:gd name="connsiteX28" fmla="*/ 3165234 w 3223372"/>
              <a:gd name="connsiteY28" fmla="*/ 3063308 h 3510383"/>
              <a:gd name="connsiteX29" fmla="*/ 3191297 w 3223372"/>
              <a:gd name="connsiteY29" fmla="*/ 3177582 h 3510383"/>
              <a:gd name="connsiteX30" fmla="*/ 3187285 w 3223372"/>
              <a:gd name="connsiteY30" fmla="*/ 3366037 h 3510383"/>
              <a:gd name="connsiteX31" fmla="*/ 3117116 w 3223372"/>
              <a:gd name="connsiteY31" fmla="*/ 3392097 h 3510383"/>
              <a:gd name="connsiteX32" fmla="*/ 3016875 w 3223372"/>
              <a:gd name="connsiteY32" fmla="*/ 3376061 h 3510383"/>
              <a:gd name="connsiteX33" fmla="*/ 2898592 w 3223372"/>
              <a:gd name="connsiteY33" fmla="*/ 3360022 h 3510383"/>
              <a:gd name="connsiteX34" fmla="*/ 2786321 w 3223372"/>
              <a:gd name="connsiteY34" fmla="*/ 3382073 h 3510383"/>
              <a:gd name="connsiteX35" fmla="*/ 2389369 w 3223372"/>
              <a:gd name="connsiteY35" fmla="*/ 3486326 h 3510383"/>
              <a:gd name="connsiteX36" fmla="*/ 1924249 w 3223372"/>
              <a:gd name="connsiteY36" fmla="*/ 3510383 h 3510383"/>
              <a:gd name="connsiteX37" fmla="*/ 1668635 w 3223372"/>
              <a:gd name="connsiteY37" fmla="*/ 3504368 h 3510383"/>
              <a:gd name="connsiteX38" fmla="*/ 1614895 w 3223372"/>
              <a:gd name="connsiteY38" fmla="*/ 3500762 h 3510383"/>
              <a:gd name="connsiteX39" fmla="*/ 1561755 w 3223372"/>
              <a:gd name="connsiteY39" fmla="*/ 3504368 h 3510383"/>
              <a:gd name="connsiteX40" fmla="*/ 1307142 w 3223372"/>
              <a:gd name="connsiteY40" fmla="*/ 3510383 h 3510383"/>
              <a:gd name="connsiteX41" fmla="*/ 838015 w 3223372"/>
              <a:gd name="connsiteY41" fmla="*/ 3486326 h 3510383"/>
              <a:gd name="connsiteX42" fmla="*/ 449081 w 3223372"/>
              <a:gd name="connsiteY42" fmla="*/ 3386085 h 3510383"/>
              <a:gd name="connsiteX43" fmla="*/ 334804 w 3223372"/>
              <a:gd name="connsiteY43" fmla="*/ 3364031 h 3510383"/>
              <a:gd name="connsiteX44" fmla="*/ 216521 w 3223372"/>
              <a:gd name="connsiteY44" fmla="*/ 3378064 h 3510383"/>
              <a:gd name="connsiteX45" fmla="*/ 52127 w 3223372"/>
              <a:gd name="connsiteY45" fmla="*/ 3366037 h 3510383"/>
              <a:gd name="connsiteX46" fmla="*/ 44105 w 3223372"/>
              <a:gd name="connsiteY46" fmla="*/ 3197630 h 3510383"/>
              <a:gd name="connsiteX47" fmla="*/ 66160 w 3223372"/>
              <a:gd name="connsiteY47" fmla="*/ 3083356 h 3510383"/>
              <a:gd name="connsiteX48" fmla="*/ 52127 w 3223372"/>
              <a:gd name="connsiteY48" fmla="*/ 2965073 h 3510383"/>
              <a:gd name="connsiteX49" fmla="*/ 0 w 3223372"/>
              <a:gd name="connsiteY49" fmla="*/ 2600193 h 3510383"/>
              <a:gd name="connsiteX50" fmla="*/ 140337 w 3223372"/>
              <a:gd name="connsiteY50" fmla="*/ 1938603 h 3510383"/>
              <a:gd name="connsiteX51" fmla="*/ 477147 w 3223372"/>
              <a:gd name="connsiteY51" fmla="*/ 1417350 h 3510383"/>
              <a:gd name="connsiteX52" fmla="*/ 890142 w 3223372"/>
              <a:gd name="connsiteY52" fmla="*/ 1064503 h 3510383"/>
              <a:gd name="connsiteX53" fmla="*/ 946274 w 3223372"/>
              <a:gd name="connsiteY53" fmla="*/ 984311 h 3510383"/>
              <a:gd name="connsiteX54" fmla="*/ 926226 w 3223372"/>
              <a:gd name="connsiteY54" fmla="*/ 896097 h 3510383"/>
              <a:gd name="connsiteX55" fmla="*/ 549322 w 3223372"/>
              <a:gd name="connsiteY55" fmla="*/ 294651 h 3510383"/>
              <a:gd name="connsiteX56" fmla="*/ 600193 w 3223372"/>
              <a:gd name="connsiteY56" fmla="*/ 380 h 351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23372" h="3510383">
                <a:moveTo>
                  <a:pt x="600193" y="380"/>
                </a:moveTo>
                <a:cubicBezTo>
                  <a:pt x="618403" y="1426"/>
                  <a:pt x="638869" y="4623"/>
                  <a:pt x="661591" y="9967"/>
                </a:cubicBezTo>
                <a:cubicBezTo>
                  <a:pt x="752475" y="31354"/>
                  <a:pt x="843363" y="60755"/>
                  <a:pt x="934247" y="98181"/>
                </a:cubicBezTo>
                <a:cubicBezTo>
                  <a:pt x="962315" y="110210"/>
                  <a:pt x="994726" y="124911"/>
                  <a:pt x="1031482" y="142286"/>
                </a:cubicBezTo>
                <a:lnTo>
                  <a:pt x="1125333" y="188067"/>
                </a:lnTo>
                <a:lnTo>
                  <a:pt x="1116983" y="161797"/>
                </a:lnTo>
                <a:cubicBezTo>
                  <a:pt x="1088257" y="48705"/>
                  <a:pt x="1121696" y="-5100"/>
                  <a:pt x="1217300" y="380"/>
                </a:cubicBezTo>
                <a:cubicBezTo>
                  <a:pt x="1235510" y="1426"/>
                  <a:pt x="1255976" y="4623"/>
                  <a:pt x="1278698" y="9967"/>
                </a:cubicBezTo>
                <a:cubicBezTo>
                  <a:pt x="1369582" y="31354"/>
                  <a:pt x="1460470" y="60755"/>
                  <a:pt x="1551354" y="98181"/>
                </a:cubicBezTo>
                <a:cubicBezTo>
                  <a:pt x="1579422" y="110210"/>
                  <a:pt x="1611833" y="124911"/>
                  <a:pt x="1648588" y="142286"/>
                </a:cubicBezTo>
                <a:lnTo>
                  <a:pt x="1746674" y="190133"/>
                </a:lnTo>
                <a:lnTo>
                  <a:pt x="1748579" y="188647"/>
                </a:lnTo>
                <a:cubicBezTo>
                  <a:pt x="1795442" y="157071"/>
                  <a:pt x="1837419" y="144291"/>
                  <a:pt x="1874506" y="150304"/>
                </a:cubicBezTo>
                <a:cubicBezTo>
                  <a:pt x="1923959" y="158326"/>
                  <a:pt x="1952696" y="195081"/>
                  <a:pt x="1960714" y="260569"/>
                </a:cubicBezTo>
                <a:lnTo>
                  <a:pt x="1961454" y="291721"/>
                </a:lnTo>
                <a:lnTo>
                  <a:pt x="1968357" y="294651"/>
                </a:lnTo>
                <a:cubicBezTo>
                  <a:pt x="2032511" y="316037"/>
                  <a:pt x="2089982" y="322720"/>
                  <a:pt x="2140770" y="314699"/>
                </a:cubicBezTo>
                <a:cubicBezTo>
                  <a:pt x="2199579" y="306681"/>
                  <a:pt x="2258385" y="277276"/>
                  <a:pt x="2317195" y="226488"/>
                </a:cubicBezTo>
                <a:cubicBezTo>
                  <a:pt x="2384022" y="167679"/>
                  <a:pt x="2442164" y="142286"/>
                  <a:pt x="2491613" y="150304"/>
                </a:cubicBezTo>
                <a:cubicBezTo>
                  <a:pt x="2541066" y="158326"/>
                  <a:pt x="2569803" y="195081"/>
                  <a:pt x="2577821" y="260569"/>
                </a:cubicBezTo>
                <a:cubicBezTo>
                  <a:pt x="2585839" y="326061"/>
                  <a:pt x="2568465" y="410931"/>
                  <a:pt x="2525694" y="515181"/>
                </a:cubicBezTo>
                <a:cubicBezTo>
                  <a:pt x="2472233" y="632800"/>
                  <a:pt x="2390705" y="758433"/>
                  <a:pt x="2281107" y="892088"/>
                </a:cubicBezTo>
                <a:cubicBezTo>
                  <a:pt x="2259724" y="918819"/>
                  <a:pt x="2251702" y="946888"/>
                  <a:pt x="2257050" y="976289"/>
                </a:cubicBezTo>
                <a:cubicBezTo>
                  <a:pt x="2262397" y="1005694"/>
                  <a:pt x="2279772" y="1029751"/>
                  <a:pt x="2309177" y="1048464"/>
                </a:cubicBezTo>
                <a:cubicBezTo>
                  <a:pt x="2461541" y="1142022"/>
                  <a:pt x="2601878" y="1259638"/>
                  <a:pt x="2730189" y="1401314"/>
                </a:cubicBezTo>
                <a:cubicBezTo>
                  <a:pt x="2877209" y="1561699"/>
                  <a:pt x="2993486" y="1736786"/>
                  <a:pt x="3079026" y="1926576"/>
                </a:cubicBezTo>
                <a:cubicBezTo>
                  <a:pt x="3175258" y="2145767"/>
                  <a:pt x="3223372" y="2370310"/>
                  <a:pt x="3223372" y="2600193"/>
                </a:cubicBezTo>
                <a:cubicBezTo>
                  <a:pt x="3223372" y="2731177"/>
                  <a:pt x="3207333" y="2847454"/>
                  <a:pt x="3175258" y="2949034"/>
                </a:cubicBezTo>
                <a:cubicBezTo>
                  <a:pt x="3164566" y="2981109"/>
                  <a:pt x="3161225" y="3019202"/>
                  <a:pt x="3165234" y="3063308"/>
                </a:cubicBezTo>
                <a:cubicBezTo>
                  <a:pt x="3169243" y="3107413"/>
                  <a:pt x="3177932" y="3145507"/>
                  <a:pt x="3191297" y="3177582"/>
                </a:cubicBezTo>
                <a:cubicBezTo>
                  <a:pt x="3226046" y="3268466"/>
                  <a:pt x="3224711" y="3331285"/>
                  <a:pt x="3187285" y="3366037"/>
                </a:cubicBezTo>
                <a:cubicBezTo>
                  <a:pt x="3171249" y="3382073"/>
                  <a:pt x="3147859" y="3390762"/>
                  <a:pt x="3117116" y="3392097"/>
                </a:cubicBezTo>
                <a:cubicBezTo>
                  <a:pt x="3086376" y="3393435"/>
                  <a:pt x="3052962" y="3388088"/>
                  <a:pt x="3016875" y="3376061"/>
                </a:cubicBezTo>
                <a:cubicBezTo>
                  <a:pt x="2980791" y="3364031"/>
                  <a:pt x="2941362" y="3358683"/>
                  <a:pt x="2898592" y="3360022"/>
                </a:cubicBezTo>
                <a:cubicBezTo>
                  <a:pt x="2855822" y="3361357"/>
                  <a:pt x="2818399" y="3368707"/>
                  <a:pt x="2786321" y="3382073"/>
                </a:cubicBezTo>
                <a:cubicBezTo>
                  <a:pt x="2676727" y="3430190"/>
                  <a:pt x="2544407" y="3464939"/>
                  <a:pt x="2389369" y="3486326"/>
                </a:cubicBezTo>
                <a:cubicBezTo>
                  <a:pt x="2263733" y="3502362"/>
                  <a:pt x="2108695" y="3510383"/>
                  <a:pt x="1924249" y="3510383"/>
                </a:cubicBezTo>
                <a:cubicBezTo>
                  <a:pt x="1832027" y="3510383"/>
                  <a:pt x="1746822" y="3508378"/>
                  <a:pt x="1668635" y="3504368"/>
                </a:cubicBezTo>
                <a:lnTo>
                  <a:pt x="1614895" y="3500762"/>
                </a:lnTo>
                <a:lnTo>
                  <a:pt x="1561755" y="3504368"/>
                </a:lnTo>
                <a:cubicBezTo>
                  <a:pt x="1484236" y="3508378"/>
                  <a:pt x="1399365" y="3510383"/>
                  <a:pt x="1307142" y="3510383"/>
                </a:cubicBezTo>
                <a:cubicBezTo>
                  <a:pt x="1122699" y="3510383"/>
                  <a:pt x="966322" y="3502362"/>
                  <a:pt x="838015" y="3486326"/>
                </a:cubicBezTo>
                <a:cubicBezTo>
                  <a:pt x="685648" y="3464939"/>
                  <a:pt x="556005" y="3431526"/>
                  <a:pt x="449081" y="3386085"/>
                </a:cubicBezTo>
                <a:cubicBezTo>
                  <a:pt x="417003" y="3372720"/>
                  <a:pt x="378913" y="3365366"/>
                  <a:pt x="334804" y="3364031"/>
                </a:cubicBezTo>
                <a:cubicBezTo>
                  <a:pt x="290699" y="3362695"/>
                  <a:pt x="251270" y="3367372"/>
                  <a:pt x="216521" y="3378064"/>
                </a:cubicBezTo>
                <a:cubicBezTo>
                  <a:pt x="139002" y="3399450"/>
                  <a:pt x="84202" y="3395438"/>
                  <a:pt x="52127" y="3366037"/>
                </a:cubicBezTo>
                <a:cubicBezTo>
                  <a:pt x="20048" y="3336632"/>
                  <a:pt x="17374" y="3280497"/>
                  <a:pt x="44105" y="3197630"/>
                </a:cubicBezTo>
                <a:cubicBezTo>
                  <a:pt x="57471" y="3165555"/>
                  <a:pt x="64824" y="3127461"/>
                  <a:pt x="66160" y="3083356"/>
                </a:cubicBezTo>
                <a:cubicBezTo>
                  <a:pt x="67495" y="3039251"/>
                  <a:pt x="62818" y="2999822"/>
                  <a:pt x="52127" y="2965073"/>
                </a:cubicBezTo>
                <a:cubicBezTo>
                  <a:pt x="17374" y="2855475"/>
                  <a:pt x="0" y="2733848"/>
                  <a:pt x="0" y="2600193"/>
                </a:cubicBezTo>
                <a:cubicBezTo>
                  <a:pt x="0" y="2372980"/>
                  <a:pt x="46779" y="2152450"/>
                  <a:pt x="140337" y="1938603"/>
                </a:cubicBezTo>
                <a:cubicBezTo>
                  <a:pt x="220530" y="1751486"/>
                  <a:pt x="332801" y="1577735"/>
                  <a:pt x="477147" y="1417350"/>
                </a:cubicBezTo>
                <a:cubicBezTo>
                  <a:pt x="602784" y="1278351"/>
                  <a:pt x="740448" y="1160735"/>
                  <a:pt x="890142" y="1064503"/>
                </a:cubicBezTo>
                <a:cubicBezTo>
                  <a:pt x="919543" y="1043117"/>
                  <a:pt x="938256" y="1016386"/>
                  <a:pt x="946274" y="984311"/>
                </a:cubicBezTo>
                <a:cubicBezTo>
                  <a:pt x="954295" y="952232"/>
                  <a:pt x="947613" y="922828"/>
                  <a:pt x="926226" y="896097"/>
                </a:cubicBezTo>
                <a:cubicBezTo>
                  <a:pt x="747131" y="652848"/>
                  <a:pt x="621494" y="452363"/>
                  <a:pt x="549322" y="294651"/>
                </a:cubicBezTo>
                <a:cubicBezTo>
                  <a:pt x="455764" y="91163"/>
                  <a:pt x="472721" y="-6927"/>
                  <a:pt x="600193" y="38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9CC6CC9D-33D9-4EA9-9E6A-9633953E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48520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40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E9D2CDD-6010-4739-9909-26BE26CDDE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9647" y="1730893"/>
            <a:ext cx="3223372" cy="3510383"/>
          </a:xfrm>
          <a:custGeom>
            <a:avLst/>
            <a:gdLst>
              <a:gd name="connsiteX0" fmla="*/ 600193 w 3223372"/>
              <a:gd name="connsiteY0" fmla="*/ 380 h 3510383"/>
              <a:gd name="connsiteX1" fmla="*/ 661591 w 3223372"/>
              <a:gd name="connsiteY1" fmla="*/ 9967 h 3510383"/>
              <a:gd name="connsiteX2" fmla="*/ 934247 w 3223372"/>
              <a:gd name="connsiteY2" fmla="*/ 98181 h 3510383"/>
              <a:gd name="connsiteX3" fmla="*/ 1031482 w 3223372"/>
              <a:gd name="connsiteY3" fmla="*/ 142286 h 3510383"/>
              <a:gd name="connsiteX4" fmla="*/ 1125333 w 3223372"/>
              <a:gd name="connsiteY4" fmla="*/ 188067 h 3510383"/>
              <a:gd name="connsiteX5" fmla="*/ 1116983 w 3223372"/>
              <a:gd name="connsiteY5" fmla="*/ 161797 h 3510383"/>
              <a:gd name="connsiteX6" fmla="*/ 1217300 w 3223372"/>
              <a:gd name="connsiteY6" fmla="*/ 380 h 3510383"/>
              <a:gd name="connsiteX7" fmla="*/ 1278698 w 3223372"/>
              <a:gd name="connsiteY7" fmla="*/ 9967 h 3510383"/>
              <a:gd name="connsiteX8" fmla="*/ 1551354 w 3223372"/>
              <a:gd name="connsiteY8" fmla="*/ 98181 h 3510383"/>
              <a:gd name="connsiteX9" fmla="*/ 1648588 w 3223372"/>
              <a:gd name="connsiteY9" fmla="*/ 142286 h 3510383"/>
              <a:gd name="connsiteX10" fmla="*/ 1746674 w 3223372"/>
              <a:gd name="connsiteY10" fmla="*/ 190133 h 3510383"/>
              <a:gd name="connsiteX11" fmla="*/ 1748579 w 3223372"/>
              <a:gd name="connsiteY11" fmla="*/ 188647 h 3510383"/>
              <a:gd name="connsiteX12" fmla="*/ 1874506 w 3223372"/>
              <a:gd name="connsiteY12" fmla="*/ 150304 h 3510383"/>
              <a:gd name="connsiteX13" fmla="*/ 1960714 w 3223372"/>
              <a:gd name="connsiteY13" fmla="*/ 260569 h 3510383"/>
              <a:gd name="connsiteX14" fmla="*/ 1961454 w 3223372"/>
              <a:gd name="connsiteY14" fmla="*/ 291721 h 3510383"/>
              <a:gd name="connsiteX15" fmla="*/ 1968357 w 3223372"/>
              <a:gd name="connsiteY15" fmla="*/ 294651 h 3510383"/>
              <a:gd name="connsiteX16" fmla="*/ 2140770 w 3223372"/>
              <a:gd name="connsiteY16" fmla="*/ 314699 h 3510383"/>
              <a:gd name="connsiteX17" fmla="*/ 2317195 w 3223372"/>
              <a:gd name="connsiteY17" fmla="*/ 226488 h 3510383"/>
              <a:gd name="connsiteX18" fmla="*/ 2491613 w 3223372"/>
              <a:gd name="connsiteY18" fmla="*/ 150304 h 3510383"/>
              <a:gd name="connsiteX19" fmla="*/ 2577821 w 3223372"/>
              <a:gd name="connsiteY19" fmla="*/ 260569 h 3510383"/>
              <a:gd name="connsiteX20" fmla="*/ 2525694 w 3223372"/>
              <a:gd name="connsiteY20" fmla="*/ 515181 h 3510383"/>
              <a:gd name="connsiteX21" fmla="*/ 2281107 w 3223372"/>
              <a:gd name="connsiteY21" fmla="*/ 892088 h 3510383"/>
              <a:gd name="connsiteX22" fmla="*/ 2257050 w 3223372"/>
              <a:gd name="connsiteY22" fmla="*/ 976289 h 3510383"/>
              <a:gd name="connsiteX23" fmla="*/ 2309177 w 3223372"/>
              <a:gd name="connsiteY23" fmla="*/ 1048464 h 3510383"/>
              <a:gd name="connsiteX24" fmla="*/ 2730189 w 3223372"/>
              <a:gd name="connsiteY24" fmla="*/ 1401314 h 3510383"/>
              <a:gd name="connsiteX25" fmla="*/ 3079026 w 3223372"/>
              <a:gd name="connsiteY25" fmla="*/ 1926576 h 3510383"/>
              <a:gd name="connsiteX26" fmla="*/ 3223372 w 3223372"/>
              <a:gd name="connsiteY26" fmla="*/ 2600193 h 3510383"/>
              <a:gd name="connsiteX27" fmla="*/ 3175258 w 3223372"/>
              <a:gd name="connsiteY27" fmla="*/ 2949034 h 3510383"/>
              <a:gd name="connsiteX28" fmla="*/ 3165234 w 3223372"/>
              <a:gd name="connsiteY28" fmla="*/ 3063308 h 3510383"/>
              <a:gd name="connsiteX29" fmla="*/ 3191297 w 3223372"/>
              <a:gd name="connsiteY29" fmla="*/ 3177582 h 3510383"/>
              <a:gd name="connsiteX30" fmla="*/ 3187285 w 3223372"/>
              <a:gd name="connsiteY30" fmla="*/ 3366037 h 3510383"/>
              <a:gd name="connsiteX31" fmla="*/ 3117116 w 3223372"/>
              <a:gd name="connsiteY31" fmla="*/ 3392097 h 3510383"/>
              <a:gd name="connsiteX32" fmla="*/ 3016875 w 3223372"/>
              <a:gd name="connsiteY32" fmla="*/ 3376061 h 3510383"/>
              <a:gd name="connsiteX33" fmla="*/ 2898592 w 3223372"/>
              <a:gd name="connsiteY33" fmla="*/ 3360022 h 3510383"/>
              <a:gd name="connsiteX34" fmla="*/ 2786321 w 3223372"/>
              <a:gd name="connsiteY34" fmla="*/ 3382073 h 3510383"/>
              <a:gd name="connsiteX35" fmla="*/ 2389369 w 3223372"/>
              <a:gd name="connsiteY35" fmla="*/ 3486326 h 3510383"/>
              <a:gd name="connsiteX36" fmla="*/ 1924249 w 3223372"/>
              <a:gd name="connsiteY36" fmla="*/ 3510383 h 3510383"/>
              <a:gd name="connsiteX37" fmla="*/ 1668635 w 3223372"/>
              <a:gd name="connsiteY37" fmla="*/ 3504368 h 3510383"/>
              <a:gd name="connsiteX38" fmla="*/ 1614895 w 3223372"/>
              <a:gd name="connsiteY38" fmla="*/ 3500762 h 3510383"/>
              <a:gd name="connsiteX39" fmla="*/ 1561755 w 3223372"/>
              <a:gd name="connsiteY39" fmla="*/ 3504368 h 3510383"/>
              <a:gd name="connsiteX40" fmla="*/ 1307142 w 3223372"/>
              <a:gd name="connsiteY40" fmla="*/ 3510383 h 3510383"/>
              <a:gd name="connsiteX41" fmla="*/ 838015 w 3223372"/>
              <a:gd name="connsiteY41" fmla="*/ 3486326 h 3510383"/>
              <a:gd name="connsiteX42" fmla="*/ 449081 w 3223372"/>
              <a:gd name="connsiteY42" fmla="*/ 3386085 h 3510383"/>
              <a:gd name="connsiteX43" fmla="*/ 334804 w 3223372"/>
              <a:gd name="connsiteY43" fmla="*/ 3364031 h 3510383"/>
              <a:gd name="connsiteX44" fmla="*/ 216521 w 3223372"/>
              <a:gd name="connsiteY44" fmla="*/ 3378064 h 3510383"/>
              <a:gd name="connsiteX45" fmla="*/ 52127 w 3223372"/>
              <a:gd name="connsiteY45" fmla="*/ 3366037 h 3510383"/>
              <a:gd name="connsiteX46" fmla="*/ 44105 w 3223372"/>
              <a:gd name="connsiteY46" fmla="*/ 3197630 h 3510383"/>
              <a:gd name="connsiteX47" fmla="*/ 66160 w 3223372"/>
              <a:gd name="connsiteY47" fmla="*/ 3083356 h 3510383"/>
              <a:gd name="connsiteX48" fmla="*/ 52127 w 3223372"/>
              <a:gd name="connsiteY48" fmla="*/ 2965073 h 3510383"/>
              <a:gd name="connsiteX49" fmla="*/ 0 w 3223372"/>
              <a:gd name="connsiteY49" fmla="*/ 2600193 h 3510383"/>
              <a:gd name="connsiteX50" fmla="*/ 140337 w 3223372"/>
              <a:gd name="connsiteY50" fmla="*/ 1938603 h 3510383"/>
              <a:gd name="connsiteX51" fmla="*/ 477147 w 3223372"/>
              <a:gd name="connsiteY51" fmla="*/ 1417350 h 3510383"/>
              <a:gd name="connsiteX52" fmla="*/ 890142 w 3223372"/>
              <a:gd name="connsiteY52" fmla="*/ 1064503 h 3510383"/>
              <a:gd name="connsiteX53" fmla="*/ 946274 w 3223372"/>
              <a:gd name="connsiteY53" fmla="*/ 984311 h 3510383"/>
              <a:gd name="connsiteX54" fmla="*/ 926226 w 3223372"/>
              <a:gd name="connsiteY54" fmla="*/ 896097 h 3510383"/>
              <a:gd name="connsiteX55" fmla="*/ 549322 w 3223372"/>
              <a:gd name="connsiteY55" fmla="*/ 294651 h 3510383"/>
              <a:gd name="connsiteX56" fmla="*/ 600193 w 3223372"/>
              <a:gd name="connsiteY56" fmla="*/ 380 h 351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23372" h="3510383">
                <a:moveTo>
                  <a:pt x="600193" y="380"/>
                </a:moveTo>
                <a:cubicBezTo>
                  <a:pt x="618403" y="1426"/>
                  <a:pt x="638869" y="4623"/>
                  <a:pt x="661591" y="9967"/>
                </a:cubicBezTo>
                <a:cubicBezTo>
                  <a:pt x="752475" y="31354"/>
                  <a:pt x="843363" y="60755"/>
                  <a:pt x="934247" y="98181"/>
                </a:cubicBezTo>
                <a:cubicBezTo>
                  <a:pt x="962315" y="110210"/>
                  <a:pt x="994726" y="124911"/>
                  <a:pt x="1031482" y="142286"/>
                </a:cubicBezTo>
                <a:lnTo>
                  <a:pt x="1125333" y="188067"/>
                </a:lnTo>
                <a:lnTo>
                  <a:pt x="1116983" y="161797"/>
                </a:lnTo>
                <a:cubicBezTo>
                  <a:pt x="1088257" y="48705"/>
                  <a:pt x="1121696" y="-5100"/>
                  <a:pt x="1217300" y="380"/>
                </a:cubicBezTo>
                <a:cubicBezTo>
                  <a:pt x="1235510" y="1426"/>
                  <a:pt x="1255976" y="4623"/>
                  <a:pt x="1278698" y="9967"/>
                </a:cubicBezTo>
                <a:cubicBezTo>
                  <a:pt x="1369582" y="31354"/>
                  <a:pt x="1460470" y="60755"/>
                  <a:pt x="1551354" y="98181"/>
                </a:cubicBezTo>
                <a:cubicBezTo>
                  <a:pt x="1579422" y="110210"/>
                  <a:pt x="1611833" y="124911"/>
                  <a:pt x="1648588" y="142286"/>
                </a:cubicBezTo>
                <a:lnTo>
                  <a:pt x="1746674" y="190133"/>
                </a:lnTo>
                <a:lnTo>
                  <a:pt x="1748579" y="188647"/>
                </a:lnTo>
                <a:cubicBezTo>
                  <a:pt x="1795442" y="157071"/>
                  <a:pt x="1837419" y="144291"/>
                  <a:pt x="1874506" y="150304"/>
                </a:cubicBezTo>
                <a:cubicBezTo>
                  <a:pt x="1923959" y="158326"/>
                  <a:pt x="1952696" y="195081"/>
                  <a:pt x="1960714" y="260569"/>
                </a:cubicBezTo>
                <a:lnTo>
                  <a:pt x="1961454" y="291721"/>
                </a:lnTo>
                <a:lnTo>
                  <a:pt x="1968357" y="294651"/>
                </a:lnTo>
                <a:cubicBezTo>
                  <a:pt x="2032511" y="316037"/>
                  <a:pt x="2089982" y="322720"/>
                  <a:pt x="2140770" y="314699"/>
                </a:cubicBezTo>
                <a:cubicBezTo>
                  <a:pt x="2199579" y="306681"/>
                  <a:pt x="2258385" y="277276"/>
                  <a:pt x="2317195" y="226488"/>
                </a:cubicBezTo>
                <a:cubicBezTo>
                  <a:pt x="2384022" y="167679"/>
                  <a:pt x="2442164" y="142286"/>
                  <a:pt x="2491613" y="150304"/>
                </a:cubicBezTo>
                <a:cubicBezTo>
                  <a:pt x="2541066" y="158326"/>
                  <a:pt x="2569803" y="195081"/>
                  <a:pt x="2577821" y="260569"/>
                </a:cubicBezTo>
                <a:cubicBezTo>
                  <a:pt x="2585839" y="326061"/>
                  <a:pt x="2568465" y="410931"/>
                  <a:pt x="2525694" y="515181"/>
                </a:cubicBezTo>
                <a:cubicBezTo>
                  <a:pt x="2472233" y="632800"/>
                  <a:pt x="2390705" y="758433"/>
                  <a:pt x="2281107" y="892088"/>
                </a:cubicBezTo>
                <a:cubicBezTo>
                  <a:pt x="2259724" y="918819"/>
                  <a:pt x="2251702" y="946888"/>
                  <a:pt x="2257050" y="976289"/>
                </a:cubicBezTo>
                <a:cubicBezTo>
                  <a:pt x="2262397" y="1005694"/>
                  <a:pt x="2279772" y="1029751"/>
                  <a:pt x="2309177" y="1048464"/>
                </a:cubicBezTo>
                <a:cubicBezTo>
                  <a:pt x="2461541" y="1142022"/>
                  <a:pt x="2601878" y="1259638"/>
                  <a:pt x="2730189" y="1401314"/>
                </a:cubicBezTo>
                <a:cubicBezTo>
                  <a:pt x="2877209" y="1561699"/>
                  <a:pt x="2993486" y="1736786"/>
                  <a:pt x="3079026" y="1926576"/>
                </a:cubicBezTo>
                <a:cubicBezTo>
                  <a:pt x="3175258" y="2145767"/>
                  <a:pt x="3223372" y="2370310"/>
                  <a:pt x="3223372" y="2600193"/>
                </a:cubicBezTo>
                <a:cubicBezTo>
                  <a:pt x="3223372" y="2731177"/>
                  <a:pt x="3207333" y="2847454"/>
                  <a:pt x="3175258" y="2949034"/>
                </a:cubicBezTo>
                <a:cubicBezTo>
                  <a:pt x="3164566" y="2981109"/>
                  <a:pt x="3161225" y="3019202"/>
                  <a:pt x="3165234" y="3063308"/>
                </a:cubicBezTo>
                <a:cubicBezTo>
                  <a:pt x="3169243" y="3107413"/>
                  <a:pt x="3177932" y="3145507"/>
                  <a:pt x="3191297" y="3177582"/>
                </a:cubicBezTo>
                <a:cubicBezTo>
                  <a:pt x="3226046" y="3268466"/>
                  <a:pt x="3224711" y="3331285"/>
                  <a:pt x="3187285" y="3366037"/>
                </a:cubicBezTo>
                <a:cubicBezTo>
                  <a:pt x="3171249" y="3382073"/>
                  <a:pt x="3147859" y="3390762"/>
                  <a:pt x="3117116" y="3392097"/>
                </a:cubicBezTo>
                <a:cubicBezTo>
                  <a:pt x="3086376" y="3393435"/>
                  <a:pt x="3052962" y="3388088"/>
                  <a:pt x="3016875" y="3376061"/>
                </a:cubicBezTo>
                <a:cubicBezTo>
                  <a:pt x="2980791" y="3364031"/>
                  <a:pt x="2941362" y="3358683"/>
                  <a:pt x="2898592" y="3360022"/>
                </a:cubicBezTo>
                <a:cubicBezTo>
                  <a:pt x="2855822" y="3361357"/>
                  <a:pt x="2818399" y="3368707"/>
                  <a:pt x="2786321" y="3382073"/>
                </a:cubicBezTo>
                <a:cubicBezTo>
                  <a:pt x="2676727" y="3430190"/>
                  <a:pt x="2544407" y="3464939"/>
                  <a:pt x="2389369" y="3486326"/>
                </a:cubicBezTo>
                <a:cubicBezTo>
                  <a:pt x="2263733" y="3502362"/>
                  <a:pt x="2108695" y="3510383"/>
                  <a:pt x="1924249" y="3510383"/>
                </a:cubicBezTo>
                <a:cubicBezTo>
                  <a:pt x="1832027" y="3510383"/>
                  <a:pt x="1746822" y="3508378"/>
                  <a:pt x="1668635" y="3504368"/>
                </a:cubicBezTo>
                <a:lnTo>
                  <a:pt x="1614895" y="3500762"/>
                </a:lnTo>
                <a:lnTo>
                  <a:pt x="1561755" y="3504368"/>
                </a:lnTo>
                <a:cubicBezTo>
                  <a:pt x="1484236" y="3508378"/>
                  <a:pt x="1399365" y="3510383"/>
                  <a:pt x="1307142" y="3510383"/>
                </a:cubicBezTo>
                <a:cubicBezTo>
                  <a:pt x="1122699" y="3510383"/>
                  <a:pt x="966322" y="3502362"/>
                  <a:pt x="838015" y="3486326"/>
                </a:cubicBezTo>
                <a:cubicBezTo>
                  <a:pt x="685648" y="3464939"/>
                  <a:pt x="556005" y="3431526"/>
                  <a:pt x="449081" y="3386085"/>
                </a:cubicBezTo>
                <a:cubicBezTo>
                  <a:pt x="417003" y="3372720"/>
                  <a:pt x="378913" y="3365366"/>
                  <a:pt x="334804" y="3364031"/>
                </a:cubicBezTo>
                <a:cubicBezTo>
                  <a:pt x="290699" y="3362695"/>
                  <a:pt x="251270" y="3367372"/>
                  <a:pt x="216521" y="3378064"/>
                </a:cubicBezTo>
                <a:cubicBezTo>
                  <a:pt x="139002" y="3399450"/>
                  <a:pt x="84202" y="3395438"/>
                  <a:pt x="52127" y="3366037"/>
                </a:cubicBezTo>
                <a:cubicBezTo>
                  <a:pt x="20048" y="3336632"/>
                  <a:pt x="17374" y="3280497"/>
                  <a:pt x="44105" y="3197630"/>
                </a:cubicBezTo>
                <a:cubicBezTo>
                  <a:pt x="57471" y="3165555"/>
                  <a:pt x="64824" y="3127461"/>
                  <a:pt x="66160" y="3083356"/>
                </a:cubicBezTo>
                <a:cubicBezTo>
                  <a:pt x="67495" y="3039251"/>
                  <a:pt x="62818" y="2999822"/>
                  <a:pt x="52127" y="2965073"/>
                </a:cubicBezTo>
                <a:cubicBezTo>
                  <a:pt x="17374" y="2855475"/>
                  <a:pt x="0" y="2733848"/>
                  <a:pt x="0" y="2600193"/>
                </a:cubicBezTo>
                <a:cubicBezTo>
                  <a:pt x="0" y="2372980"/>
                  <a:pt x="46779" y="2152450"/>
                  <a:pt x="140337" y="1938603"/>
                </a:cubicBezTo>
                <a:cubicBezTo>
                  <a:pt x="220530" y="1751486"/>
                  <a:pt x="332801" y="1577735"/>
                  <a:pt x="477147" y="1417350"/>
                </a:cubicBezTo>
                <a:cubicBezTo>
                  <a:pt x="602784" y="1278351"/>
                  <a:pt x="740448" y="1160735"/>
                  <a:pt x="890142" y="1064503"/>
                </a:cubicBezTo>
                <a:cubicBezTo>
                  <a:pt x="919543" y="1043117"/>
                  <a:pt x="938256" y="1016386"/>
                  <a:pt x="946274" y="984311"/>
                </a:cubicBezTo>
                <a:cubicBezTo>
                  <a:pt x="954295" y="952232"/>
                  <a:pt x="947613" y="922828"/>
                  <a:pt x="926226" y="896097"/>
                </a:cubicBezTo>
                <a:cubicBezTo>
                  <a:pt x="747131" y="652848"/>
                  <a:pt x="621494" y="452363"/>
                  <a:pt x="549322" y="294651"/>
                </a:cubicBezTo>
                <a:cubicBezTo>
                  <a:pt x="455764" y="91163"/>
                  <a:pt x="472721" y="-6927"/>
                  <a:pt x="600193" y="38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4FBE0B7-9981-43D8-8C61-96B0D37DE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801" y="5334937"/>
            <a:ext cx="4148139" cy="93027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B8704221-4778-4B7C-A5E1-BDF19D292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4061" y="5334937"/>
            <a:ext cx="4148139" cy="93027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737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/>
      <p:bldP spid="7" grpId="0"/>
      <p:bldP spid="11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426B50-15B4-48D5-A07E-041A7C120FBC}"/>
              </a:ext>
            </a:extLst>
          </p:cNvPr>
          <p:cNvSpPr/>
          <p:nvPr userDrawn="1"/>
        </p:nvSpPr>
        <p:spPr>
          <a:xfrm>
            <a:off x="856295" y="3317961"/>
            <a:ext cx="3223375" cy="3233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616A5E-C671-4ED1-ADFC-017A97B30A5A}"/>
              </a:ext>
            </a:extLst>
          </p:cNvPr>
          <p:cNvSpPr/>
          <p:nvPr userDrawn="1"/>
        </p:nvSpPr>
        <p:spPr>
          <a:xfrm>
            <a:off x="4484319" y="3317961"/>
            <a:ext cx="3223375" cy="323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5EC769-7059-4F26-BC96-47BB63C68E20}"/>
              </a:ext>
            </a:extLst>
          </p:cNvPr>
          <p:cNvSpPr/>
          <p:nvPr userDrawn="1"/>
        </p:nvSpPr>
        <p:spPr>
          <a:xfrm>
            <a:off x="8064447" y="3317961"/>
            <a:ext cx="3223375" cy="32330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9BCD5F2A-8616-48F6-9FF7-136BAC4C7F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3047" y="1582367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AA21DC7-6118-44D5-AF65-29CFF9D680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41070" y="1582367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7FCADB3B-07D2-45BA-91FD-A8E42A0796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1198" y="1582367"/>
            <a:ext cx="2509871" cy="2733352"/>
          </a:xfrm>
          <a:custGeom>
            <a:avLst/>
            <a:gdLst>
              <a:gd name="connsiteX0" fmla="*/ 467339 w 2509871"/>
              <a:gd name="connsiteY0" fmla="*/ 296 h 2733352"/>
              <a:gd name="connsiteX1" fmla="*/ 515146 w 2509871"/>
              <a:gd name="connsiteY1" fmla="*/ 7761 h 2733352"/>
              <a:gd name="connsiteX2" fmla="*/ 727449 w 2509871"/>
              <a:gd name="connsiteY2" fmla="*/ 76449 h 2733352"/>
              <a:gd name="connsiteX3" fmla="*/ 803161 w 2509871"/>
              <a:gd name="connsiteY3" fmla="*/ 110791 h 2733352"/>
              <a:gd name="connsiteX4" fmla="*/ 876238 w 2509871"/>
              <a:gd name="connsiteY4" fmla="*/ 146438 h 2733352"/>
              <a:gd name="connsiteX5" fmla="*/ 869736 w 2509871"/>
              <a:gd name="connsiteY5" fmla="*/ 125983 h 2733352"/>
              <a:gd name="connsiteX6" fmla="*/ 947848 w 2509871"/>
              <a:gd name="connsiteY6" fmla="*/ 296 h 2733352"/>
              <a:gd name="connsiteX7" fmla="*/ 995655 w 2509871"/>
              <a:gd name="connsiteY7" fmla="*/ 7761 h 2733352"/>
              <a:gd name="connsiteX8" fmla="*/ 1207958 w 2509871"/>
              <a:gd name="connsiteY8" fmla="*/ 76449 h 2733352"/>
              <a:gd name="connsiteX9" fmla="*/ 1283669 w 2509871"/>
              <a:gd name="connsiteY9" fmla="*/ 110791 h 2733352"/>
              <a:gd name="connsiteX10" fmla="*/ 1360044 w 2509871"/>
              <a:gd name="connsiteY10" fmla="*/ 148047 h 2733352"/>
              <a:gd name="connsiteX11" fmla="*/ 1361527 w 2509871"/>
              <a:gd name="connsiteY11" fmla="*/ 146890 h 2733352"/>
              <a:gd name="connsiteX12" fmla="*/ 1459580 w 2509871"/>
              <a:gd name="connsiteY12" fmla="*/ 117034 h 2733352"/>
              <a:gd name="connsiteX13" fmla="*/ 1526706 w 2509871"/>
              <a:gd name="connsiteY13" fmla="*/ 202892 h 2733352"/>
              <a:gd name="connsiteX14" fmla="*/ 1527282 w 2509871"/>
              <a:gd name="connsiteY14" fmla="*/ 227148 h 2733352"/>
              <a:gd name="connsiteX15" fmla="*/ 1532657 w 2509871"/>
              <a:gd name="connsiteY15" fmla="*/ 229430 h 2733352"/>
              <a:gd name="connsiteX16" fmla="*/ 1666906 w 2509871"/>
              <a:gd name="connsiteY16" fmla="*/ 245040 h 2733352"/>
              <a:gd name="connsiteX17" fmla="*/ 1804279 w 2509871"/>
              <a:gd name="connsiteY17" fmla="*/ 176355 h 2733352"/>
              <a:gd name="connsiteX18" fmla="*/ 1940089 w 2509871"/>
              <a:gd name="connsiteY18" fmla="*/ 117034 h 2733352"/>
              <a:gd name="connsiteX19" fmla="*/ 2007214 w 2509871"/>
              <a:gd name="connsiteY19" fmla="*/ 202892 h 2733352"/>
              <a:gd name="connsiteX20" fmla="*/ 1966626 w 2509871"/>
              <a:gd name="connsiteY20" fmla="*/ 401145 h 2733352"/>
              <a:gd name="connsiteX21" fmla="*/ 1776179 w 2509871"/>
              <a:gd name="connsiteY21" fmla="*/ 694623 h 2733352"/>
              <a:gd name="connsiteX22" fmla="*/ 1757447 w 2509871"/>
              <a:gd name="connsiteY22" fmla="*/ 760186 h 2733352"/>
              <a:gd name="connsiteX23" fmla="*/ 1798035 w 2509871"/>
              <a:gd name="connsiteY23" fmla="*/ 816384 h 2733352"/>
              <a:gd name="connsiteX24" fmla="*/ 2125855 w 2509871"/>
              <a:gd name="connsiteY24" fmla="*/ 1091130 h 2733352"/>
              <a:gd name="connsiteX25" fmla="*/ 2397476 w 2509871"/>
              <a:gd name="connsiteY25" fmla="*/ 1500124 h 2733352"/>
              <a:gd name="connsiteX26" fmla="*/ 2509871 w 2509871"/>
              <a:gd name="connsiteY26" fmla="*/ 2024635 h 2733352"/>
              <a:gd name="connsiteX27" fmla="*/ 2472407 w 2509871"/>
              <a:gd name="connsiteY27" fmla="*/ 2296259 h 2733352"/>
              <a:gd name="connsiteX28" fmla="*/ 2464602 w 2509871"/>
              <a:gd name="connsiteY28" fmla="*/ 2385238 h 2733352"/>
              <a:gd name="connsiteX29" fmla="*/ 2484896 w 2509871"/>
              <a:gd name="connsiteY29" fmla="*/ 2474217 h 2733352"/>
              <a:gd name="connsiteX30" fmla="*/ 2481772 w 2509871"/>
              <a:gd name="connsiteY30" fmla="*/ 2620957 h 2733352"/>
              <a:gd name="connsiteX31" fmla="*/ 2427135 w 2509871"/>
              <a:gd name="connsiteY31" fmla="*/ 2641249 h 2733352"/>
              <a:gd name="connsiteX32" fmla="*/ 2349083 w 2509871"/>
              <a:gd name="connsiteY32" fmla="*/ 2628763 h 2733352"/>
              <a:gd name="connsiteX33" fmla="*/ 2256982 w 2509871"/>
              <a:gd name="connsiteY33" fmla="*/ 2616274 h 2733352"/>
              <a:gd name="connsiteX34" fmla="*/ 2169562 w 2509871"/>
              <a:gd name="connsiteY34" fmla="*/ 2633444 h 2733352"/>
              <a:gd name="connsiteX35" fmla="*/ 1860477 w 2509871"/>
              <a:gd name="connsiteY35" fmla="*/ 2714620 h 2733352"/>
              <a:gd name="connsiteX36" fmla="*/ 1498312 w 2509871"/>
              <a:gd name="connsiteY36" fmla="*/ 2733352 h 2733352"/>
              <a:gd name="connsiteX37" fmla="*/ 1299279 w 2509871"/>
              <a:gd name="connsiteY37" fmla="*/ 2728669 h 2733352"/>
              <a:gd name="connsiteX38" fmla="*/ 1257434 w 2509871"/>
              <a:gd name="connsiteY38" fmla="*/ 2725861 h 2733352"/>
              <a:gd name="connsiteX39" fmla="*/ 1216057 w 2509871"/>
              <a:gd name="connsiteY39" fmla="*/ 2728669 h 2733352"/>
              <a:gd name="connsiteX40" fmla="*/ 1017803 w 2509871"/>
              <a:gd name="connsiteY40" fmla="*/ 2733352 h 2733352"/>
              <a:gd name="connsiteX41" fmla="*/ 652519 w 2509871"/>
              <a:gd name="connsiteY41" fmla="*/ 2714620 h 2733352"/>
              <a:gd name="connsiteX42" fmla="*/ 349676 w 2509871"/>
              <a:gd name="connsiteY42" fmla="*/ 2636568 h 2733352"/>
              <a:gd name="connsiteX43" fmla="*/ 260695 w 2509871"/>
              <a:gd name="connsiteY43" fmla="*/ 2619395 h 2733352"/>
              <a:gd name="connsiteX44" fmla="*/ 168594 w 2509871"/>
              <a:gd name="connsiteY44" fmla="*/ 2630322 h 2733352"/>
              <a:gd name="connsiteX45" fmla="*/ 40589 w 2509871"/>
              <a:gd name="connsiteY45" fmla="*/ 2620957 h 2733352"/>
              <a:gd name="connsiteX46" fmla="*/ 34342 w 2509871"/>
              <a:gd name="connsiteY46" fmla="*/ 2489828 h 2733352"/>
              <a:gd name="connsiteX47" fmla="*/ 51516 w 2509871"/>
              <a:gd name="connsiteY47" fmla="*/ 2400849 h 2733352"/>
              <a:gd name="connsiteX48" fmla="*/ 40589 w 2509871"/>
              <a:gd name="connsiteY48" fmla="*/ 2308748 h 2733352"/>
              <a:gd name="connsiteX49" fmla="*/ 0 w 2509871"/>
              <a:gd name="connsiteY49" fmla="*/ 2024635 h 2733352"/>
              <a:gd name="connsiteX50" fmla="*/ 109273 w 2509871"/>
              <a:gd name="connsiteY50" fmla="*/ 1509489 h 2733352"/>
              <a:gd name="connsiteX51" fmla="*/ 371530 w 2509871"/>
              <a:gd name="connsiteY51" fmla="*/ 1103617 h 2733352"/>
              <a:gd name="connsiteX52" fmla="*/ 693107 w 2509871"/>
              <a:gd name="connsiteY52" fmla="*/ 828873 h 2733352"/>
              <a:gd name="connsiteX53" fmla="*/ 736814 w 2509871"/>
              <a:gd name="connsiteY53" fmla="*/ 766432 h 2733352"/>
              <a:gd name="connsiteX54" fmla="*/ 721204 w 2509871"/>
              <a:gd name="connsiteY54" fmla="*/ 697744 h 2733352"/>
              <a:gd name="connsiteX55" fmla="*/ 427728 w 2509871"/>
              <a:gd name="connsiteY55" fmla="*/ 229430 h 2733352"/>
              <a:gd name="connsiteX56" fmla="*/ 467339 w 2509871"/>
              <a:gd name="connsiteY56" fmla="*/ 296 h 273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09871" h="2733352">
                <a:moveTo>
                  <a:pt x="467339" y="296"/>
                </a:moveTo>
                <a:cubicBezTo>
                  <a:pt x="481518" y="1111"/>
                  <a:pt x="497454" y="3600"/>
                  <a:pt x="515146" y="7761"/>
                </a:cubicBezTo>
                <a:cubicBezTo>
                  <a:pt x="585913" y="24414"/>
                  <a:pt x="656683" y="47307"/>
                  <a:pt x="727449" y="76449"/>
                </a:cubicBezTo>
                <a:cubicBezTo>
                  <a:pt x="749304" y="85815"/>
                  <a:pt x="774541" y="97262"/>
                  <a:pt x="803161" y="110791"/>
                </a:cubicBezTo>
                <a:lnTo>
                  <a:pt x="876238" y="146438"/>
                </a:lnTo>
                <a:lnTo>
                  <a:pt x="869736" y="125983"/>
                </a:lnTo>
                <a:cubicBezTo>
                  <a:pt x="847369" y="37924"/>
                  <a:pt x="873406" y="-3971"/>
                  <a:pt x="947848" y="296"/>
                </a:cubicBezTo>
                <a:cubicBezTo>
                  <a:pt x="962027" y="1111"/>
                  <a:pt x="977963" y="3600"/>
                  <a:pt x="995655" y="7761"/>
                </a:cubicBezTo>
                <a:cubicBezTo>
                  <a:pt x="1066422" y="24414"/>
                  <a:pt x="1137192" y="47307"/>
                  <a:pt x="1207958" y="76449"/>
                </a:cubicBezTo>
                <a:cubicBezTo>
                  <a:pt x="1229813" y="85815"/>
                  <a:pt x="1255050" y="97262"/>
                  <a:pt x="1283669" y="110791"/>
                </a:cubicBezTo>
                <a:lnTo>
                  <a:pt x="1360044" y="148047"/>
                </a:lnTo>
                <a:lnTo>
                  <a:pt x="1361527" y="146890"/>
                </a:lnTo>
                <a:cubicBezTo>
                  <a:pt x="1398017" y="122303"/>
                  <a:pt x="1430702" y="112352"/>
                  <a:pt x="1459580" y="117034"/>
                </a:cubicBezTo>
                <a:cubicBezTo>
                  <a:pt x="1498086" y="123280"/>
                  <a:pt x="1520462" y="151900"/>
                  <a:pt x="1526706" y="202892"/>
                </a:cubicBezTo>
                <a:lnTo>
                  <a:pt x="1527282" y="227148"/>
                </a:lnTo>
                <a:lnTo>
                  <a:pt x="1532657" y="229430"/>
                </a:lnTo>
                <a:cubicBezTo>
                  <a:pt x="1582610" y="246082"/>
                  <a:pt x="1627360" y="251286"/>
                  <a:pt x="1666906" y="245040"/>
                </a:cubicBezTo>
                <a:cubicBezTo>
                  <a:pt x="1712697" y="238797"/>
                  <a:pt x="1758486" y="215901"/>
                  <a:pt x="1804279" y="176355"/>
                </a:cubicBezTo>
                <a:cubicBezTo>
                  <a:pt x="1856313" y="130563"/>
                  <a:pt x="1901585" y="110791"/>
                  <a:pt x="1940089" y="117034"/>
                </a:cubicBezTo>
                <a:cubicBezTo>
                  <a:pt x="1978595" y="123280"/>
                  <a:pt x="2000971" y="151900"/>
                  <a:pt x="2007214" y="202892"/>
                </a:cubicBezTo>
                <a:cubicBezTo>
                  <a:pt x="2013458" y="253887"/>
                  <a:pt x="1999929" y="319971"/>
                  <a:pt x="1966626" y="401145"/>
                </a:cubicBezTo>
                <a:cubicBezTo>
                  <a:pt x="1924999" y="492729"/>
                  <a:pt x="1861517" y="590553"/>
                  <a:pt x="1776179" y="694623"/>
                </a:cubicBezTo>
                <a:cubicBezTo>
                  <a:pt x="1759529" y="715437"/>
                  <a:pt x="1753283" y="737293"/>
                  <a:pt x="1757447" y="760186"/>
                </a:cubicBezTo>
                <a:cubicBezTo>
                  <a:pt x="1761610" y="783082"/>
                  <a:pt x="1775139" y="801814"/>
                  <a:pt x="1798035" y="816384"/>
                </a:cubicBezTo>
                <a:cubicBezTo>
                  <a:pt x="1916673" y="889233"/>
                  <a:pt x="2025946" y="980815"/>
                  <a:pt x="2125855" y="1091130"/>
                </a:cubicBezTo>
                <a:cubicBezTo>
                  <a:pt x="2240332" y="1216014"/>
                  <a:pt x="2330871" y="1352345"/>
                  <a:pt x="2397476" y="1500124"/>
                </a:cubicBezTo>
                <a:cubicBezTo>
                  <a:pt x="2472407" y="1670797"/>
                  <a:pt x="2509871" y="1845637"/>
                  <a:pt x="2509871" y="2024635"/>
                </a:cubicBezTo>
                <a:cubicBezTo>
                  <a:pt x="2509871" y="2126625"/>
                  <a:pt x="2497382" y="2217164"/>
                  <a:pt x="2472407" y="2296259"/>
                </a:cubicBezTo>
                <a:cubicBezTo>
                  <a:pt x="2464082" y="2321234"/>
                  <a:pt x="2461481" y="2350895"/>
                  <a:pt x="2464602" y="2385238"/>
                </a:cubicBezTo>
                <a:cubicBezTo>
                  <a:pt x="2467724" y="2419580"/>
                  <a:pt x="2474489" y="2449242"/>
                  <a:pt x="2484896" y="2474217"/>
                </a:cubicBezTo>
                <a:cubicBezTo>
                  <a:pt x="2511953" y="2544984"/>
                  <a:pt x="2510914" y="2593898"/>
                  <a:pt x="2481772" y="2620957"/>
                </a:cubicBezTo>
                <a:cubicBezTo>
                  <a:pt x="2469286" y="2633444"/>
                  <a:pt x="2451073" y="2640210"/>
                  <a:pt x="2427135" y="2641249"/>
                </a:cubicBezTo>
                <a:cubicBezTo>
                  <a:pt x="2403200" y="2642291"/>
                  <a:pt x="2377182" y="2638127"/>
                  <a:pt x="2349083" y="2628763"/>
                </a:cubicBezTo>
                <a:cubicBezTo>
                  <a:pt x="2320986" y="2619395"/>
                  <a:pt x="2290285" y="2615231"/>
                  <a:pt x="2256982" y="2616274"/>
                </a:cubicBezTo>
                <a:cubicBezTo>
                  <a:pt x="2223679" y="2617313"/>
                  <a:pt x="2194540" y="2623036"/>
                  <a:pt x="2169562" y="2633444"/>
                </a:cubicBezTo>
                <a:cubicBezTo>
                  <a:pt x="2084227" y="2670910"/>
                  <a:pt x="1981197" y="2697967"/>
                  <a:pt x="1860477" y="2714620"/>
                </a:cubicBezTo>
                <a:cubicBezTo>
                  <a:pt x="1762651" y="2727107"/>
                  <a:pt x="1641931" y="2733352"/>
                  <a:pt x="1498312" y="2733352"/>
                </a:cubicBezTo>
                <a:cubicBezTo>
                  <a:pt x="1426504" y="2733352"/>
                  <a:pt x="1360159" y="2731791"/>
                  <a:pt x="1299279" y="2728669"/>
                </a:cubicBezTo>
                <a:lnTo>
                  <a:pt x="1257434" y="2725861"/>
                </a:lnTo>
                <a:lnTo>
                  <a:pt x="1216057" y="2728669"/>
                </a:lnTo>
                <a:cubicBezTo>
                  <a:pt x="1155697" y="2731791"/>
                  <a:pt x="1089612" y="2733352"/>
                  <a:pt x="1017803" y="2733352"/>
                </a:cubicBezTo>
                <a:cubicBezTo>
                  <a:pt x="874187" y="2733352"/>
                  <a:pt x="752425" y="2727107"/>
                  <a:pt x="652519" y="2714620"/>
                </a:cubicBezTo>
                <a:cubicBezTo>
                  <a:pt x="533878" y="2697967"/>
                  <a:pt x="432932" y="2671950"/>
                  <a:pt x="349676" y="2636568"/>
                </a:cubicBezTo>
                <a:cubicBezTo>
                  <a:pt x="324698" y="2626161"/>
                  <a:pt x="295040" y="2620435"/>
                  <a:pt x="260695" y="2619395"/>
                </a:cubicBezTo>
                <a:cubicBezTo>
                  <a:pt x="226352" y="2618355"/>
                  <a:pt x="195651" y="2621997"/>
                  <a:pt x="168594" y="2630322"/>
                </a:cubicBezTo>
                <a:cubicBezTo>
                  <a:pt x="108234" y="2646974"/>
                  <a:pt x="65564" y="2643850"/>
                  <a:pt x="40589" y="2620957"/>
                </a:cubicBezTo>
                <a:cubicBezTo>
                  <a:pt x="15611" y="2598061"/>
                  <a:pt x="13528" y="2554352"/>
                  <a:pt x="34342" y="2489828"/>
                </a:cubicBezTo>
                <a:cubicBezTo>
                  <a:pt x="44750" y="2464853"/>
                  <a:pt x="50475" y="2435191"/>
                  <a:pt x="51516" y="2400849"/>
                </a:cubicBezTo>
                <a:cubicBezTo>
                  <a:pt x="52555" y="2366506"/>
                  <a:pt x="48913" y="2335805"/>
                  <a:pt x="40589" y="2308748"/>
                </a:cubicBezTo>
                <a:cubicBezTo>
                  <a:pt x="13528" y="2223409"/>
                  <a:pt x="0" y="2128705"/>
                  <a:pt x="0" y="2024635"/>
                </a:cubicBezTo>
                <a:cubicBezTo>
                  <a:pt x="0" y="1847716"/>
                  <a:pt x="36425" y="1676001"/>
                  <a:pt x="109273" y="1509489"/>
                </a:cubicBezTo>
                <a:cubicBezTo>
                  <a:pt x="171715" y="1363791"/>
                  <a:pt x="259135" y="1228500"/>
                  <a:pt x="371530" y="1103617"/>
                </a:cubicBezTo>
                <a:cubicBezTo>
                  <a:pt x="469356" y="995385"/>
                  <a:pt x="576548" y="903804"/>
                  <a:pt x="693107" y="828873"/>
                </a:cubicBezTo>
                <a:cubicBezTo>
                  <a:pt x="716000" y="812221"/>
                  <a:pt x="730571" y="791407"/>
                  <a:pt x="736814" y="766432"/>
                </a:cubicBezTo>
                <a:cubicBezTo>
                  <a:pt x="743060" y="741454"/>
                  <a:pt x="737857" y="718558"/>
                  <a:pt x="721204" y="697744"/>
                </a:cubicBezTo>
                <a:cubicBezTo>
                  <a:pt x="581752" y="508339"/>
                  <a:pt x="483925" y="352232"/>
                  <a:pt x="427728" y="229430"/>
                </a:cubicBezTo>
                <a:cubicBezTo>
                  <a:pt x="354880" y="70984"/>
                  <a:pt x="368083" y="-5393"/>
                  <a:pt x="467339" y="296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9345F0AF-C21E-4061-951C-42B80F1F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00036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EA33D7B1-3F93-4E25-A21C-ECCD6A8D9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295" y="4532925"/>
            <a:ext cx="3223375" cy="135272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C1F0146B-F797-487C-8474-995A4C27FB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4319" y="4532925"/>
            <a:ext cx="3223375" cy="135272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80BE9736-2400-4084-B4C8-A1C2EFF9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447" y="4532921"/>
            <a:ext cx="3223375" cy="135272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943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2" grpId="0"/>
      <p:bldP spid="13" grpId="0"/>
      <p:bldP spid="14" grpId="0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/>
      <p:bldP spid="18" grpId="0" build="p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830E8AF-08EF-462D-AF25-15D01961406A}"/>
              </a:ext>
            </a:extLst>
          </p:cNvPr>
          <p:cNvSpPr/>
          <p:nvPr userDrawn="1"/>
        </p:nvSpPr>
        <p:spPr>
          <a:xfrm>
            <a:off x="6855381" y="1680796"/>
            <a:ext cx="4327711" cy="3814029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1E71185-1937-45CF-8C6E-D3BFC80095B7}"/>
              </a:ext>
            </a:extLst>
          </p:cNvPr>
          <p:cNvSpPr/>
          <p:nvPr userDrawn="1"/>
        </p:nvSpPr>
        <p:spPr>
          <a:xfrm>
            <a:off x="838207" y="1680796"/>
            <a:ext cx="4327711" cy="3814029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FEE0BED-58CA-4221-9B17-DB7DB7880B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0737" y="1384579"/>
            <a:ext cx="4327711" cy="3814028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C869332-2E13-4156-B704-D3E0BDB7A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3563" y="1384579"/>
            <a:ext cx="4327711" cy="3814028"/>
          </a:xfrm>
          <a:custGeom>
            <a:avLst/>
            <a:gdLst>
              <a:gd name="connsiteX0" fmla="*/ 1698245 w 4327711"/>
              <a:gd name="connsiteY0" fmla="*/ 1314 h 3814028"/>
              <a:gd name="connsiteX1" fmla="*/ 3390869 w 4327711"/>
              <a:gd name="connsiteY1" fmla="*/ 697171 h 3814028"/>
              <a:gd name="connsiteX2" fmla="*/ 3785814 w 4327711"/>
              <a:gd name="connsiteY2" fmla="*/ 452681 h 3814028"/>
              <a:gd name="connsiteX3" fmla="*/ 4312408 w 4327711"/>
              <a:gd name="connsiteY3" fmla="*/ 1750359 h 3814028"/>
              <a:gd name="connsiteX4" fmla="*/ 3146378 w 4327711"/>
              <a:gd name="connsiteY4" fmla="*/ 3367755 h 3814028"/>
              <a:gd name="connsiteX5" fmla="*/ 1698245 w 4327711"/>
              <a:gd name="connsiteY5" fmla="*/ 3800313 h 3814028"/>
              <a:gd name="connsiteX6" fmla="*/ 1303299 w 4327711"/>
              <a:gd name="connsiteY6" fmla="*/ 2991615 h 3814028"/>
              <a:gd name="connsiteX7" fmla="*/ 24428 w 4327711"/>
              <a:gd name="connsiteY7" fmla="*/ 2916388 h 3814028"/>
              <a:gd name="connsiteX8" fmla="*/ 438181 w 4327711"/>
              <a:gd name="connsiteY8" fmla="*/ 1750359 h 3814028"/>
              <a:gd name="connsiteX9" fmla="*/ 268918 w 4327711"/>
              <a:gd name="connsiteY9" fmla="*/ 979275 h 3814028"/>
              <a:gd name="connsiteX10" fmla="*/ 927161 w 4327711"/>
              <a:gd name="connsiteY10" fmla="*/ 904046 h 3814028"/>
              <a:gd name="connsiteX11" fmla="*/ 1698245 w 4327711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1" h="3814028">
                <a:moveTo>
                  <a:pt x="1698245" y="1314"/>
                </a:moveTo>
                <a:cubicBezTo>
                  <a:pt x="2108863" y="-33164"/>
                  <a:pt x="3042941" y="621944"/>
                  <a:pt x="3390869" y="697171"/>
                </a:cubicBezTo>
                <a:cubicBezTo>
                  <a:pt x="3738797" y="772398"/>
                  <a:pt x="3632224" y="277150"/>
                  <a:pt x="3785814" y="452681"/>
                </a:cubicBezTo>
                <a:cubicBezTo>
                  <a:pt x="3939404" y="628212"/>
                  <a:pt x="4418981" y="1264513"/>
                  <a:pt x="4312408" y="1750359"/>
                </a:cubicBezTo>
                <a:cubicBezTo>
                  <a:pt x="4205836" y="2236204"/>
                  <a:pt x="3582072" y="3026097"/>
                  <a:pt x="3146378" y="3367755"/>
                </a:cubicBezTo>
                <a:cubicBezTo>
                  <a:pt x="2710684" y="3709415"/>
                  <a:pt x="2005424" y="3863003"/>
                  <a:pt x="1698245" y="3800313"/>
                </a:cubicBezTo>
                <a:cubicBezTo>
                  <a:pt x="1391065" y="3737623"/>
                  <a:pt x="1582269" y="3138937"/>
                  <a:pt x="1303299" y="2991615"/>
                </a:cubicBezTo>
                <a:cubicBezTo>
                  <a:pt x="1024329" y="2844294"/>
                  <a:pt x="165480" y="3116995"/>
                  <a:pt x="24428" y="2916388"/>
                </a:cubicBezTo>
                <a:cubicBezTo>
                  <a:pt x="-116623" y="2715781"/>
                  <a:pt x="397433" y="2073212"/>
                  <a:pt x="438181" y="1750359"/>
                </a:cubicBezTo>
                <a:cubicBezTo>
                  <a:pt x="478930" y="1427506"/>
                  <a:pt x="187421" y="1120326"/>
                  <a:pt x="268918" y="979275"/>
                </a:cubicBezTo>
                <a:cubicBezTo>
                  <a:pt x="350415" y="838222"/>
                  <a:pt x="688939" y="1067039"/>
                  <a:pt x="927161" y="904046"/>
                </a:cubicBezTo>
                <a:cubicBezTo>
                  <a:pt x="1165382" y="741054"/>
                  <a:pt x="1287626" y="35793"/>
                  <a:pt x="1698245" y="131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98AFFEC7-1AA4-42B6-A559-B5CA42456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87157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7A0615B0-C9B7-47CE-95E2-8EA5ABEFFF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0879" y="5591516"/>
            <a:ext cx="4413068" cy="1079741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7C26D215-82AF-49FF-912C-F91650CFE9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8055" y="5591516"/>
            <a:ext cx="4413068" cy="1079741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293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0" grpId="0"/>
      <p:bldP spid="7" grpId="0"/>
      <p:bldP spid="11" grpId="0"/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1CECE99-1B52-4A08-A3C8-263342F5B923}"/>
              </a:ext>
            </a:extLst>
          </p:cNvPr>
          <p:cNvSpPr/>
          <p:nvPr userDrawn="1"/>
        </p:nvSpPr>
        <p:spPr>
          <a:xfrm>
            <a:off x="903024" y="2059093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46B7600-E135-45E4-A805-C609FC6E7030}"/>
              </a:ext>
            </a:extLst>
          </p:cNvPr>
          <p:cNvSpPr/>
          <p:nvPr userDrawn="1"/>
        </p:nvSpPr>
        <p:spPr>
          <a:xfrm>
            <a:off x="8054408" y="2059093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065342FC-275B-4529-8723-652F63B5A6A8}"/>
              </a:ext>
            </a:extLst>
          </p:cNvPr>
          <p:cNvSpPr/>
          <p:nvPr userDrawn="1"/>
        </p:nvSpPr>
        <p:spPr>
          <a:xfrm>
            <a:off x="4452958" y="2059093"/>
            <a:ext cx="3307321" cy="2914755"/>
          </a:xfrm>
          <a:custGeom>
            <a:avLst/>
            <a:gdLst>
              <a:gd name="connsiteX0" fmla="*/ 304349 w 3005927"/>
              <a:gd name="connsiteY0" fmla="*/ 1215758 h 2649135"/>
              <a:gd name="connsiteX1" fmla="*/ 186783 w 3005927"/>
              <a:gd name="connsiteY1" fmla="*/ 680181 h 2649135"/>
              <a:gd name="connsiteX2" fmla="*/ 643983 w 3005927"/>
              <a:gd name="connsiteY2" fmla="*/ 627929 h 2649135"/>
              <a:gd name="connsiteX3" fmla="*/ 1179560 w 3005927"/>
              <a:gd name="connsiteY3" fmla="*/ 912 h 2649135"/>
              <a:gd name="connsiteX4" fmla="*/ 2355218 w 3005927"/>
              <a:gd name="connsiteY4" fmla="*/ 484238 h 2649135"/>
              <a:gd name="connsiteX5" fmla="*/ 2629538 w 3005927"/>
              <a:gd name="connsiteY5" fmla="*/ 314421 h 2649135"/>
              <a:gd name="connsiteX6" fmla="*/ 2995298 w 3005927"/>
              <a:gd name="connsiteY6" fmla="*/ 1215758 h 2649135"/>
              <a:gd name="connsiteX7" fmla="*/ 2185400 w 3005927"/>
              <a:gd name="connsiteY7" fmla="*/ 2339164 h 2649135"/>
              <a:gd name="connsiteX8" fmla="*/ 1179560 w 3005927"/>
              <a:gd name="connsiteY8" fmla="*/ 2639609 h 2649135"/>
              <a:gd name="connsiteX9" fmla="*/ 905240 w 3005927"/>
              <a:gd name="connsiteY9" fmla="*/ 2077906 h 2649135"/>
              <a:gd name="connsiteX10" fmla="*/ 16966 w 3005927"/>
              <a:gd name="connsiteY10" fmla="*/ 2025655 h 2649135"/>
              <a:gd name="connsiteX11" fmla="*/ 304349 w 3005927"/>
              <a:gd name="connsiteY11" fmla="*/ 1215758 h 264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5927" h="2649135">
                <a:moveTo>
                  <a:pt x="304349" y="1215758"/>
                </a:moveTo>
                <a:cubicBezTo>
                  <a:pt x="332652" y="991512"/>
                  <a:pt x="130177" y="778152"/>
                  <a:pt x="186783" y="680181"/>
                </a:cubicBezTo>
                <a:cubicBezTo>
                  <a:pt x="243389" y="582209"/>
                  <a:pt x="478520" y="741140"/>
                  <a:pt x="643983" y="627929"/>
                </a:cubicBezTo>
                <a:cubicBezTo>
                  <a:pt x="809446" y="514718"/>
                  <a:pt x="894354" y="24860"/>
                  <a:pt x="1179560" y="912"/>
                </a:cubicBezTo>
                <a:cubicBezTo>
                  <a:pt x="1464766" y="-23036"/>
                  <a:pt x="2113555" y="431987"/>
                  <a:pt x="2355218" y="484238"/>
                </a:cubicBezTo>
                <a:cubicBezTo>
                  <a:pt x="2596881" y="536489"/>
                  <a:pt x="2522858" y="192501"/>
                  <a:pt x="2629538" y="314421"/>
                </a:cubicBezTo>
                <a:cubicBezTo>
                  <a:pt x="2736218" y="436341"/>
                  <a:pt x="3069321" y="878301"/>
                  <a:pt x="2995298" y="1215758"/>
                </a:cubicBezTo>
                <a:cubicBezTo>
                  <a:pt x="2921275" y="1553215"/>
                  <a:pt x="2488023" y="2101856"/>
                  <a:pt x="2185400" y="2339164"/>
                </a:cubicBezTo>
                <a:cubicBezTo>
                  <a:pt x="1882777" y="2576473"/>
                  <a:pt x="1392920" y="2683152"/>
                  <a:pt x="1179560" y="2639609"/>
                </a:cubicBezTo>
                <a:cubicBezTo>
                  <a:pt x="966200" y="2596066"/>
                  <a:pt x="1099006" y="2180232"/>
                  <a:pt x="905240" y="2077906"/>
                </a:cubicBezTo>
                <a:cubicBezTo>
                  <a:pt x="711474" y="1975580"/>
                  <a:pt x="114937" y="2164992"/>
                  <a:pt x="16966" y="2025655"/>
                </a:cubicBezTo>
                <a:cubicBezTo>
                  <a:pt x="-81005" y="1886318"/>
                  <a:pt x="276046" y="1440004"/>
                  <a:pt x="304349" y="1215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87E52D-00CF-4F15-B9CC-D54058A9A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3447" y="1755409"/>
            <a:ext cx="3365108" cy="2965683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DBC69A1-CE8B-4D69-883F-27A4623C53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3" y="1755405"/>
            <a:ext cx="3365108" cy="2965683"/>
          </a:xfrm>
          <a:custGeom>
            <a:avLst/>
            <a:gdLst>
              <a:gd name="connsiteX0" fmla="*/ 1698245 w 4327711"/>
              <a:gd name="connsiteY0" fmla="*/ 1314 h 3814028"/>
              <a:gd name="connsiteX1" fmla="*/ 3390869 w 4327711"/>
              <a:gd name="connsiteY1" fmla="*/ 697171 h 3814028"/>
              <a:gd name="connsiteX2" fmla="*/ 3785814 w 4327711"/>
              <a:gd name="connsiteY2" fmla="*/ 452681 h 3814028"/>
              <a:gd name="connsiteX3" fmla="*/ 4312408 w 4327711"/>
              <a:gd name="connsiteY3" fmla="*/ 1750359 h 3814028"/>
              <a:gd name="connsiteX4" fmla="*/ 3146378 w 4327711"/>
              <a:gd name="connsiteY4" fmla="*/ 3367755 h 3814028"/>
              <a:gd name="connsiteX5" fmla="*/ 1698245 w 4327711"/>
              <a:gd name="connsiteY5" fmla="*/ 3800313 h 3814028"/>
              <a:gd name="connsiteX6" fmla="*/ 1303299 w 4327711"/>
              <a:gd name="connsiteY6" fmla="*/ 2991615 h 3814028"/>
              <a:gd name="connsiteX7" fmla="*/ 24428 w 4327711"/>
              <a:gd name="connsiteY7" fmla="*/ 2916388 h 3814028"/>
              <a:gd name="connsiteX8" fmla="*/ 438181 w 4327711"/>
              <a:gd name="connsiteY8" fmla="*/ 1750359 h 3814028"/>
              <a:gd name="connsiteX9" fmla="*/ 268918 w 4327711"/>
              <a:gd name="connsiteY9" fmla="*/ 979275 h 3814028"/>
              <a:gd name="connsiteX10" fmla="*/ 927161 w 4327711"/>
              <a:gd name="connsiteY10" fmla="*/ 904046 h 3814028"/>
              <a:gd name="connsiteX11" fmla="*/ 1698245 w 4327711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1" h="3814028">
                <a:moveTo>
                  <a:pt x="1698245" y="1314"/>
                </a:moveTo>
                <a:cubicBezTo>
                  <a:pt x="2108863" y="-33164"/>
                  <a:pt x="3042941" y="621944"/>
                  <a:pt x="3390869" y="697171"/>
                </a:cubicBezTo>
                <a:cubicBezTo>
                  <a:pt x="3738797" y="772398"/>
                  <a:pt x="3632224" y="277150"/>
                  <a:pt x="3785814" y="452681"/>
                </a:cubicBezTo>
                <a:cubicBezTo>
                  <a:pt x="3939404" y="628212"/>
                  <a:pt x="4418981" y="1264513"/>
                  <a:pt x="4312408" y="1750359"/>
                </a:cubicBezTo>
                <a:cubicBezTo>
                  <a:pt x="4205836" y="2236204"/>
                  <a:pt x="3582072" y="3026097"/>
                  <a:pt x="3146378" y="3367755"/>
                </a:cubicBezTo>
                <a:cubicBezTo>
                  <a:pt x="2710684" y="3709415"/>
                  <a:pt x="2005424" y="3863003"/>
                  <a:pt x="1698245" y="3800313"/>
                </a:cubicBezTo>
                <a:cubicBezTo>
                  <a:pt x="1391065" y="3737623"/>
                  <a:pt x="1582269" y="3138937"/>
                  <a:pt x="1303299" y="2991615"/>
                </a:cubicBezTo>
                <a:cubicBezTo>
                  <a:pt x="1024329" y="2844294"/>
                  <a:pt x="165480" y="3116995"/>
                  <a:pt x="24428" y="2916388"/>
                </a:cubicBezTo>
                <a:cubicBezTo>
                  <a:pt x="-116623" y="2715781"/>
                  <a:pt x="397433" y="2073212"/>
                  <a:pt x="438181" y="1750359"/>
                </a:cubicBezTo>
                <a:cubicBezTo>
                  <a:pt x="478930" y="1427506"/>
                  <a:pt x="187421" y="1120326"/>
                  <a:pt x="268918" y="979275"/>
                </a:cubicBezTo>
                <a:cubicBezTo>
                  <a:pt x="350415" y="838222"/>
                  <a:pt x="688939" y="1067039"/>
                  <a:pt x="927161" y="904046"/>
                </a:cubicBezTo>
                <a:cubicBezTo>
                  <a:pt x="1165382" y="741054"/>
                  <a:pt x="1287626" y="35793"/>
                  <a:pt x="1698245" y="131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xmlns="" id="{58CEB8C6-A034-47B5-9209-0300B4B6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87157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xmlns="" id="{4C548B57-C1D7-40D7-9F39-D51182244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545" y="5177893"/>
            <a:ext cx="3322431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E6290B55-501D-4655-B5A8-0D0D4DE4F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8695" y="1755409"/>
            <a:ext cx="3365108" cy="2965683"/>
          </a:xfrm>
          <a:custGeom>
            <a:avLst/>
            <a:gdLst>
              <a:gd name="connsiteX0" fmla="*/ 1698243 w 4327710"/>
              <a:gd name="connsiteY0" fmla="*/ 1314 h 3814028"/>
              <a:gd name="connsiteX1" fmla="*/ 3390868 w 4327710"/>
              <a:gd name="connsiteY1" fmla="*/ 697171 h 3814028"/>
              <a:gd name="connsiteX2" fmla="*/ 3785813 w 4327710"/>
              <a:gd name="connsiteY2" fmla="*/ 452681 h 3814028"/>
              <a:gd name="connsiteX3" fmla="*/ 4312407 w 4327710"/>
              <a:gd name="connsiteY3" fmla="*/ 1750359 h 3814028"/>
              <a:gd name="connsiteX4" fmla="*/ 3146377 w 4327710"/>
              <a:gd name="connsiteY4" fmla="*/ 3367755 h 3814028"/>
              <a:gd name="connsiteX5" fmla="*/ 1698243 w 4327710"/>
              <a:gd name="connsiteY5" fmla="*/ 3800313 h 3814028"/>
              <a:gd name="connsiteX6" fmla="*/ 1303298 w 4327710"/>
              <a:gd name="connsiteY6" fmla="*/ 2991615 h 3814028"/>
              <a:gd name="connsiteX7" fmla="*/ 24428 w 4327710"/>
              <a:gd name="connsiteY7" fmla="*/ 2916388 h 3814028"/>
              <a:gd name="connsiteX8" fmla="*/ 438180 w 4327710"/>
              <a:gd name="connsiteY8" fmla="*/ 1750359 h 3814028"/>
              <a:gd name="connsiteX9" fmla="*/ 268917 w 4327710"/>
              <a:gd name="connsiteY9" fmla="*/ 979275 h 3814028"/>
              <a:gd name="connsiteX10" fmla="*/ 927160 w 4327710"/>
              <a:gd name="connsiteY10" fmla="*/ 904046 h 3814028"/>
              <a:gd name="connsiteX11" fmla="*/ 1698243 w 4327710"/>
              <a:gd name="connsiteY11" fmla="*/ 1314 h 381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7710" h="3814028">
                <a:moveTo>
                  <a:pt x="1698243" y="1314"/>
                </a:moveTo>
                <a:cubicBezTo>
                  <a:pt x="2108861" y="-33164"/>
                  <a:pt x="3042939" y="621944"/>
                  <a:pt x="3390868" y="697171"/>
                </a:cubicBezTo>
                <a:cubicBezTo>
                  <a:pt x="3738796" y="772398"/>
                  <a:pt x="3632223" y="277150"/>
                  <a:pt x="3785813" y="452681"/>
                </a:cubicBezTo>
                <a:cubicBezTo>
                  <a:pt x="3939403" y="628212"/>
                  <a:pt x="4418980" y="1264513"/>
                  <a:pt x="4312407" y="1750359"/>
                </a:cubicBezTo>
                <a:cubicBezTo>
                  <a:pt x="4205835" y="2236204"/>
                  <a:pt x="3582071" y="3026097"/>
                  <a:pt x="3146377" y="3367755"/>
                </a:cubicBezTo>
                <a:cubicBezTo>
                  <a:pt x="2710683" y="3709415"/>
                  <a:pt x="2005423" y="3863003"/>
                  <a:pt x="1698243" y="3800313"/>
                </a:cubicBezTo>
                <a:cubicBezTo>
                  <a:pt x="1391064" y="3737623"/>
                  <a:pt x="1582268" y="3138937"/>
                  <a:pt x="1303298" y="2991615"/>
                </a:cubicBezTo>
                <a:cubicBezTo>
                  <a:pt x="1024328" y="2844294"/>
                  <a:pt x="165479" y="3116995"/>
                  <a:pt x="24428" y="2916388"/>
                </a:cubicBezTo>
                <a:cubicBezTo>
                  <a:pt x="-116624" y="2715781"/>
                  <a:pt x="397432" y="2073212"/>
                  <a:pt x="438180" y="1750359"/>
                </a:cubicBezTo>
                <a:cubicBezTo>
                  <a:pt x="478929" y="1427506"/>
                  <a:pt x="187420" y="1120326"/>
                  <a:pt x="268917" y="979275"/>
                </a:cubicBezTo>
                <a:cubicBezTo>
                  <a:pt x="350415" y="838222"/>
                  <a:pt x="688939" y="1067039"/>
                  <a:pt x="927160" y="904046"/>
                </a:cubicBezTo>
                <a:cubicBezTo>
                  <a:pt x="1165381" y="741054"/>
                  <a:pt x="1287625" y="35793"/>
                  <a:pt x="1698243" y="131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C9B331AD-6280-4D04-A5ED-AF1EA437FC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4791" y="5177893"/>
            <a:ext cx="3322431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CE484D9C-3015-4243-8E6B-F493155FB3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10037" y="5177893"/>
            <a:ext cx="3322431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8189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  <p:bldP spid="4" grpId="0"/>
      <p:bldP spid="5" grpId="0"/>
      <p:bldP spid="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DA83795-4FBD-462D-AE1D-7146019BB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8640" y="1905006"/>
            <a:ext cx="3260408" cy="2850239"/>
          </a:xfrm>
          <a:custGeom>
            <a:avLst/>
            <a:gdLst>
              <a:gd name="connsiteX0" fmla="*/ 547732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68532 h 2850238"/>
              <a:gd name="connsiteX9" fmla="*/ 581297 w 3260408"/>
              <a:gd name="connsiteY9" fmla="*/ 187235 h 2850238"/>
              <a:gd name="connsiteX10" fmla="*/ 569487 w 3260408"/>
              <a:gd name="connsiteY10" fmla="*/ 70084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47732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68532"/>
                </a:lnTo>
                <a:cubicBezTo>
                  <a:pt x="321041" y="768532"/>
                  <a:pt x="581297" y="508276"/>
                  <a:pt x="581297" y="187235"/>
                </a:cubicBezTo>
                <a:cubicBezTo>
                  <a:pt x="581297" y="147105"/>
                  <a:pt x="577231" y="107925"/>
                  <a:pt x="569487" y="7008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CC1F4A8-11B8-4C34-82C8-4BC8740579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5796" y="1905006"/>
            <a:ext cx="3260408" cy="2850239"/>
          </a:xfrm>
          <a:custGeom>
            <a:avLst/>
            <a:gdLst>
              <a:gd name="connsiteX0" fmla="*/ 547732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68532 h 2850238"/>
              <a:gd name="connsiteX9" fmla="*/ 581297 w 3260408"/>
              <a:gd name="connsiteY9" fmla="*/ 187235 h 2850238"/>
              <a:gd name="connsiteX10" fmla="*/ 569487 w 3260408"/>
              <a:gd name="connsiteY10" fmla="*/ 70084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47732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68532"/>
                </a:lnTo>
                <a:cubicBezTo>
                  <a:pt x="321041" y="768532"/>
                  <a:pt x="581297" y="508276"/>
                  <a:pt x="581297" y="187235"/>
                </a:cubicBezTo>
                <a:cubicBezTo>
                  <a:pt x="581297" y="147105"/>
                  <a:pt x="577231" y="107925"/>
                  <a:pt x="569487" y="70084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A0C6F12-D4C3-4EC2-B81C-238EB3350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952" y="1905006"/>
            <a:ext cx="3260408" cy="2850239"/>
          </a:xfrm>
          <a:custGeom>
            <a:avLst/>
            <a:gdLst>
              <a:gd name="connsiteX0" fmla="*/ 554490 w 3260408"/>
              <a:gd name="connsiteY0" fmla="*/ 0 h 2850238"/>
              <a:gd name="connsiteX1" fmla="*/ 3082748 w 3260408"/>
              <a:gd name="connsiteY1" fmla="*/ 0 h 2850238"/>
              <a:gd name="connsiteX2" fmla="*/ 3260408 w 3260408"/>
              <a:gd name="connsiteY2" fmla="*/ 177660 h 2850238"/>
              <a:gd name="connsiteX3" fmla="*/ 3260408 w 3260408"/>
              <a:gd name="connsiteY3" fmla="*/ 2436393 h 2850238"/>
              <a:gd name="connsiteX4" fmla="*/ 3235350 w 3260408"/>
              <a:gd name="connsiteY4" fmla="*/ 2470424 h 2850238"/>
              <a:gd name="connsiteX5" fmla="*/ 2084751 w 3260408"/>
              <a:gd name="connsiteY5" fmla="*/ 2849880 h 2850238"/>
              <a:gd name="connsiteX6" fmla="*/ 33533 w 3260408"/>
              <a:gd name="connsiteY6" fmla="*/ 2501457 h 2850238"/>
              <a:gd name="connsiteX7" fmla="*/ 0 w 3260408"/>
              <a:gd name="connsiteY7" fmla="*/ 2482611 h 2850238"/>
              <a:gd name="connsiteX8" fmla="*/ 0 w 3260408"/>
              <a:gd name="connsiteY8" fmla="*/ 746760 h 2850238"/>
              <a:gd name="connsiteX9" fmla="*/ 581297 w 3260408"/>
              <a:gd name="connsiteY9" fmla="*/ 165463 h 2850238"/>
              <a:gd name="connsiteX10" fmla="*/ 569487 w 3260408"/>
              <a:gd name="connsiteY10" fmla="*/ 48312 h 285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0408" h="2850238">
                <a:moveTo>
                  <a:pt x="554490" y="0"/>
                </a:moveTo>
                <a:lnTo>
                  <a:pt x="3082748" y="0"/>
                </a:lnTo>
                <a:cubicBezTo>
                  <a:pt x="3180867" y="0"/>
                  <a:pt x="3260408" y="79541"/>
                  <a:pt x="3260408" y="177660"/>
                </a:cubicBezTo>
                <a:lnTo>
                  <a:pt x="3260408" y="2436393"/>
                </a:lnTo>
                <a:lnTo>
                  <a:pt x="3235350" y="2470424"/>
                </a:lnTo>
                <a:cubicBezTo>
                  <a:pt x="2978835" y="2784651"/>
                  <a:pt x="2587127" y="2844574"/>
                  <a:pt x="2084751" y="2849880"/>
                </a:cubicBezTo>
                <a:cubicBezTo>
                  <a:pt x="1582375" y="2855187"/>
                  <a:pt x="635888" y="2804441"/>
                  <a:pt x="33533" y="2501457"/>
                </a:cubicBezTo>
                <a:lnTo>
                  <a:pt x="0" y="2482611"/>
                </a:lnTo>
                <a:lnTo>
                  <a:pt x="0" y="746760"/>
                </a:lnTo>
                <a:cubicBezTo>
                  <a:pt x="321041" y="746760"/>
                  <a:pt x="581297" y="486504"/>
                  <a:pt x="581297" y="165463"/>
                </a:cubicBezTo>
                <a:cubicBezTo>
                  <a:pt x="581297" y="125333"/>
                  <a:pt x="577231" y="86153"/>
                  <a:pt x="569487" y="48312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AF44142-C14E-4DA2-9749-99BCAF9EDC0D}"/>
              </a:ext>
            </a:extLst>
          </p:cNvPr>
          <p:cNvSpPr/>
          <p:nvPr userDrawn="1"/>
        </p:nvSpPr>
        <p:spPr>
          <a:xfrm>
            <a:off x="762952" y="1905001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D749DFF8-F85D-424D-A917-6CCBDA139B8A}"/>
              </a:ext>
            </a:extLst>
          </p:cNvPr>
          <p:cNvSpPr/>
          <p:nvPr userDrawn="1"/>
        </p:nvSpPr>
        <p:spPr>
          <a:xfrm>
            <a:off x="4465796" y="1905001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F4EEDF7-DCB1-4B11-B513-4CD9D33DC0EA}"/>
              </a:ext>
            </a:extLst>
          </p:cNvPr>
          <p:cNvSpPr/>
          <p:nvPr userDrawn="1"/>
        </p:nvSpPr>
        <p:spPr>
          <a:xfrm>
            <a:off x="8168640" y="1905001"/>
            <a:ext cx="3260408" cy="4626499"/>
          </a:xfrm>
          <a:prstGeom prst="roundRect">
            <a:avLst>
              <a:gd name="adj" fmla="val 544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xmlns="" id="{9B28B9C0-0CC7-4780-ADA7-41CB1F11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87157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8C24BB04-C36B-4ACE-B5A9-7CE6A83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952" y="4941764"/>
            <a:ext cx="3260408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xmlns="" id="{5ED28354-C943-4CA6-887A-5F3BFDE67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5796" y="4941761"/>
            <a:ext cx="3260408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247827B5-9E12-4E1E-8794-8451B6F531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8640" y="4941761"/>
            <a:ext cx="3260408" cy="1222907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106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1" grpId="0"/>
      <p:bldP spid="3" grpId="0" animBg="1"/>
      <p:bldP spid="5" grpId="0" animBg="1"/>
      <p:bldP spid="7" grpId="0" animBg="1"/>
      <p:bldP spid="18" grpId="0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18C2D9A-1A83-4EFE-82B4-2DD4EEFE5ED5}"/>
              </a:ext>
            </a:extLst>
          </p:cNvPr>
          <p:cNvCxnSpPr>
            <a:cxnSpLocks/>
          </p:cNvCxnSpPr>
          <p:nvPr userDrawn="1"/>
        </p:nvCxnSpPr>
        <p:spPr>
          <a:xfrm>
            <a:off x="3729789" y="0"/>
            <a:ext cx="5967664" cy="3200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5E4B525-4F93-4EF4-BA10-23404795DE1D}"/>
              </a:ext>
            </a:extLst>
          </p:cNvPr>
          <p:cNvCxnSpPr/>
          <p:nvPr userDrawn="1"/>
        </p:nvCxnSpPr>
        <p:spPr>
          <a:xfrm flipV="1">
            <a:off x="9673395" y="6"/>
            <a:ext cx="2512599" cy="32018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DD649A0B-90B6-4F1A-8C6B-53F67E30F3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5" y="452247"/>
            <a:ext cx="8636604" cy="3995812"/>
          </a:xfrm>
          <a:custGeom>
            <a:avLst/>
            <a:gdLst>
              <a:gd name="connsiteX0" fmla="*/ 4914461 w 8636604"/>
              <a:gd name="connsiteY0" fmla="*/ 485782 h 3995812"/>
              <a:gd name="connsiteX1" fmla="*/ 7154405 w 8636604"/>
              <a:gd name="connsiteY1" fmla="*/ 1716898 h 3995812"/>
              <a:gd name="connsiteX2" fmla="*/ 5905363 w 8636604"/>
              <a:gd name="connsiteY2" fmla="*/ 3989457 h 3995812"/>
              <a:gd name="connsiteX3" fmla="*/ 5812085 w 8636604"/>
              <a:gd name="connsiteY3" fmla="*/ 3994935 h 3995812"/>
              <a:gd name="connsiteX4" fmla="*/ 5711664 w 8636604"/>
              <a:gd name="connsiteY4" fmla="*/ 3995427 h 3995812"/>
              <a:gd name="connsiteX5" fmla="*/ 5632818 w 8636604"/>
              <a:gd name="connsiteY5" fmla="*/ 3995812 h 3995812"/>
              <a:gd name="connsiteX6" fmla="*/ 3269059 w 8636604"/>
              <a:gd name="connsiteY6" fmla="*/ 3560454 h 3995812"/>
              <a:gd name="connsiteX7" fmla="*/ 1605997 w 8636604"/>
              <a:gd name="connsiteY7" fmla="*/ 2993555 h 3995812"/>
              <a:gd name="connsiteX8" fmla="*/ 1532474 w 8636604"/>
              <a:gd name="connsiteY8" fmla="*/ 2951164 h 3995812"/>
              <a:gd name="connsiteX9" fmla="*/ 2837338 w 8636604"/>
              <a:gd name="connsiteY9" fmla="*/ 577042 h 3995812"/>
              <a:gd name="connsiteX10" fmla="*/ 2886070 w 8636604"/>
              <a:gd name="connsiteY10" fmla="*/ 593773 h 3995812"/>
              <a:gd name="connsiteX11" fmla="*/ 3533332 w 8636604"/>
              <a:gd name="connsiteY11" fmla="*/ 754032 h 3995812"/>
              <a:gd name="connsiteX12" fmla="*/ 4628233 w 8636604"/>
              <a:gd name="connsiteY12" fmla="*/ 566524 h 3995812"/>
              <a:gd name="connsiteX13" fmla="*/ 4683468 w 8636604"/>
              <a:gd name="connsiteY13" fmla="*/ 549242 h 3995812"/>
              <a:gd name="connsiteX14" fmla="*/ 4812372 w 8636604"/>
              <a:gd name="connsiteY14" fmla="*/ 508912 h 3995812"/>
              <a:gd name="connsiteX15" fmla="*/ 5185039 w 8636604"/>
              <a:gd name="connsiteY15" fmla="*/ 451181 h 3995812"/>
              <a:gd name="connsiteX16" fmla="*/ 6616518 w 8636604"/>
              <a:gd name="connsiteY16" fmla="*/ 754032 h 3995812"/>
              <a:gd name="connsiteX17" fmla="*/ 8334293 w 8636604"/>
              <a:gd name="connsiteY17" fmla="*/ 955933 h 3995812"/>
              <a:gd name="connsiteX18" fmla="*/ 8224179 w 8636604"/>
              <a:gd name="connsiteY18" fmla="*/ 1723157 h 3995812"/>
              <a:gd name="connsiteX19" fmla="*/ 8532498 w 8636604"/>
              <a:gd name="connsiteY19" fmla="*/ 2732661 h 3995812"/>
              <a:gd name="connsiteX20" fmla="*/ 6154041 w 8636604"/>
              <a:gd name="connsiteY20" fmla="*/ 3964256 h 3995812"/>
              <a:gd name="connsiteX21" fmla="*/ 5986150 w 8636604"/>
              <a:gd name="connsiteY21" fmla="*/ 3984712 h 3995812"/>
              <a:gd name="connsiteX22" fmla="*/ 5905364 w 8636604"/>
              <a:gd name="connsiteY22" fmla="*/ 3989457 h 3995812"/>
              <a:gd name="connsiteX23" fmla="*/ 7154406 w 8636604"/>
              <a:gd name="connsiteY23" fmla="*/ 1716898 h 3995812"/>
              <a:gd name="connsiteX24" fmla="*/ 4914462 w 8636604"/>
              <a:gd name="connsiteY24" fmla="*/ 485782 h 3995812"/>
              <a:gd name="connsiteX25" fmla="*/ 4996340 w 8636604"/>
              <a:gd name="connsiteY25" fmla="*/ 467230 h 3995812"/>
              <a:gd name="connsiteX26" fmla="*/ 5185039 w 8636604"/>
              <a:gd name="connsiteY26" fmla="*/ 451181 h 3995812"/>
              <a:gd name="connsiteX27" fmla="*/ 943748 w 8636604"/>
              <a:gd name="connsiteY27" fmla="*/ 156 h 3995812"/>
              <a:gd name="connsiteX28" fmla="*/ 2511725 w 8636604"/>
              <a:gd name="connsiteY28" fmla="*/ 462063 h 3995812"/>
              <a:gd name="connsiteX29" fmla="*/ 2677333 w 8636604"/>
              <a:gd name="connsiteY29" fmla="*/ 521704 h 3995812"/>
              <a:gd name="connsiteX30" fmla="*/ 1387958 w 8636604"/>
              <a:gd name="connsiteY30" fmla="*/ 2867646 h 3995812"/>
              <a:gd name="connsiteX31" fmla="*/ 1291123 w 8636604"/>
              <a:gd name="connsiteY31" fmla="*/ 2802364 h 3995812"/>
              <a:gd name="connsiteX32" fmla="*/ 1198919 w 8636604"/>
              <a:gd name="connsiteY32" fmla="*/ 2732661 h 3995812"/>
              <a:gd name="connsiteX33" fmla="*/ 428123 w 8636604"/>
              <a:gd name="connsiteY33" fmla="*/ 1278974 h 3995812"/>
              <a:gd name="connsiteX34" fmla="*/ 9690 w 8636604"/>
              <a:gd name="connsiteY34" fmla="*/ 1278974 h 3995812"/>
              <a:gd name="connsiteX35" fmla="*/ 824532 w 8636604"/>
              <a:gd name="connsiteY35" fmla="*/ 6998 h 3995812"/>
              <a:gd name="connsiteX36" fmla="*/ 943748 w 8636604"/>
              <a:gd name="connsiteY36" fmla="*/ 156 h 39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36604" h="3995812">
                <a:moveTo>
                  <a:pt x="4914461" y="485782"/>
                </a:moveTo>
                <a:lnTo>
                  <a:pt x="7154405" y="1716898"/>
                </a:lnTo>
                <a:lnTo>
                  <a:pt x="5905363" y="3989457"/>
                </a:lnTo>
                <a:lnTo>
                  <a:pt x="5812085" y="3994935"/>
                </a:lnTo>
                <a:lnTo>
                  <a:pt x="5711664" y="3995427"/>
                </a:lnTo>
                <a:lnTo>
                  <a:pt x="5632818" y="3995812"/>
                </a:lnTo>
                <a:cubicBezTo>
                  <a:pt x="4846110" y="3980647"/>
                  <a:pt x="3940064" y="3727233"/>
                  <a:pt x="3269059" y="3560454"/>
                </a:cubicBezTo>
                <a:cubicBezTo>
                  <a:pt x="2649669" y="3406504"/>
                  <a:pt x="2061248" y="3231735"/>
                  <a:pt x="1605997" y="2993555"/>
                </a:cubicBezTo>
                <a:lnTo>
                  <a:pt x="1532474" y="2951164"/>
                </a:lnTo>
                <a:lnTo>
                  <a:pt x="2837338" y="577042"/>
                </a:lnTo>
                <a:lnTo>
                  <a:pt x="2886070" y="593773"/>
                </a:lnTo>
                <a:cubicBezTo>
                  <a:pt x="3128205" y="674112"/>
                  <a:pt x="3351644" y="735524"/>
                  <a:pt x="3533332" y="754032"/>
                </a:cubicBezTo>
                <a:cubicBezTo>
                  <a:pt x="3987552" y="800301"/>
                  <a:pt x="4318467" y="670432"/>
                  <a:pt x="4628233" y="566524"/>
                </a:cubicBezTo>
                <a:lnTo>
                  <a:pt x="4683468" y="549242"/>
                </a:lnTo>
                <a:lnTo>
                  <a:pt x="4812372" y="508912"/>
                </a:lnTo>
                <a:close/>
                <a:moveTo>
                  <a:pt x="5185039" y="451181"/>
                </a:moveTo>
                <a:cubicBezTo>
                  <a:pt x="5698904" y="451181"/>
                  <a:pt x="6091643" y="669906"/>
                  <a:pt x="6616518" y="754032"/>
                </a:cubicBezTo>
                <a:cubicBezTo>
                  <a:pt x="7141394" y="838156"/>
                  <a:pt x="8066350" y="794412"/>
                  <a:pt x="8334293" y="955933"/>
                </a:cubicBezTo>
                <a:cubicBezTo>
                  <a:pt x="8602236" y="1117453"/>
                  <a:pt x="8191145" y="1427035"/>
                  <a:pt x="8224179" y="1723157"/>
                </a:cubicBezTo>
                <a:cubicBezTo>
                  <a:pt x="8257214" y="2019277"/>
                  <a:pt x="8877521" y="2359145"/>
                  <a:pt x="8532498" y="2732661"/>
                </a:cubicBezTo>
                <a:cubicBezTo>
                  <a:pt x="8187476" y="3106177"/>
                  <a:pt x="7031281" y="3826290"/>
                  <a:pt x="6154041" y="3964256"/>
                </a:cubicBezTo>
                <a:cubicBezTo>
                  <a:pt x="6099213" y="3972879"/>
                  <a:pt x="6043195" y="3979649"/>
                  <a:pt x="5986150" y="3984712"/>
                </a:cubicBezTo>
                <a:lnTo>
                  <a:pt x="5905364" y="3989457"/>
                </a:lnTo>
                <a:lnTo>
                  <a:pt x="7154406" y="1716898"/>
                </a:lnTo>
                <a:lnTo>
                  <a:pt x="4914462" y="485782"/>
                </a:lnTo>
                <a:lnTo>
                  <a:pt x="4996340" y="467230"/>
                </a:lnTo>
                <a:cubicBezTo>
                  <a:pt x="5058179" y="457069"/>
                  <a:pt x="5120806" y="451181"/>
                  <a:pt x="5185039" y="451181"/>
                </a:cubicBezTo>
                <a:close/>
                <a:moveTo>
                  <a:pt x="943748" y="156"/>
                </a:moveTo>
                <a:cubicBezTo>
                  <a:pt x="1327625" y="7195"/>
                  <a:pt x="1937821" y="252196"/>
                  <a:pt x="2511725" y="462063"/>
                </a:cubicBezTo>
                <a:lnTo>
                  <a:pt x="2677333" y="521704"/>
                </a:lnTo>
                <a:lnTo>
                  <a:pt x="1387958" y="2867646"/>
                </a:lnTo>
                <a:lnTo>
                  <a:pt x="1291123" y="2802364"/>
                </a:lnTo>
                <a:cubicBezTo>
                  <a:pt x="1259267" y="2779653"/>
                  <a:pt x="1228512" y="2756426"/>
                  <a:pt x="1198919" y="2732661"/>
                </a:cubicBezTo>
                <a:cubicBezTo>
                  <a:pt x="725430" y="2352414"/>
                  <a:pt x="626327" y="1521255"/>
                  <a:pt x="428123" y="1278974"/>
                </a:cubicBezTo>
                <a:cubicBezTo>
                  <a:pt x="229918" y="1036692"/>
                  <a:pt x="-56377" y="1490970"/>
                  <a:pt x="9690" y="1278974"/>
                </a:cubicBezTo>
                <a:cubicBezTo>
                  <a:pt x="75758" y="1066978"/>
                  <a:pt x="237258" y="94489"/>
                  <a:pt x="824532" y="6998"/>
                </a:cubicBezTo>
                <a:cubicBezTo>
                  <a:pt x="861236" y="1529"/>
                  <a:pt x="901095" y="-626"/>
                  <a:pt x="943748" y="15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0CE274E-9C9E-41A4-A72A-85E5254773F2}"/>
              </a:ext>
            </a:extLst>
          </p:cNvPr>
          <p:cNvSpPr/>
          <p:nvPr userDrawn="1"/>
        </p:nvSpPr>
        <p:spPr>
          <a:xfrm>
            <a:off x="1050428" y="2051"/>
            <a:ext cx="4860951" cy="6109992"/>
          </a:xfrm>
          <a:custGeom>
            <a:avLst/>
            <a:gdLst>
              <a:gd name="connsiteX0" fmla="*/ 2367873 w 5311315"/>
              <a:gd name="connsiteY0" fmla="*/ 0 h 6676080"/>
              <a:gd name="connsiteX1" fmla="*/ 4228605 w 5311315"/>
              <a:gd name="connsiteY1" fmla="*/ 1022695 h 6676080"/>
              <a:gd name="connsiteX2" fmla="*/ 4117057 w 5311315"/>
              <a:gd name="connsiteY2" fmla="*/ 1047968 h 6676080"/>
              <a:gd name="connsiteX3" fmla="*/ 3976211 w 5311315"/>
              <a:gd name="connsiteY3" fmla="*/ 1092035 h 6676080"/>
              <a:gd name="connsiteX4" fmla="*/ 2439840 w 5311315"/>
              <a:gd name="connsiteY4" fmla="*/ 247616 h 6676080"/>
              <a:gd name="connsiteX5" fmla="*/ 1959037 w 5311315"/>
              <a:gd name="connsiteY5" fmla="*/ 1122410 h 6676080"/>
              <a:gd name="connsiteX6" fmla="*/ 1959038 w 5311315"/>
              <a:gd name="connsiteY6" fmla="*/ 1122410 h 6676080"/>
              <a:gd name="connsiteX7" fmla="*/ 533279 w 5311315"/>
              <a:gd name="connsiteY7" fmla="*/ 3716494 h 6676080"/>
              <a:gd name="connsiteX8" fmla="*/ 247616 w 5311315"/>
              <a:gd name="connsiteY8" fmla="*/ 4236240 h 6676080"/>
              <a:gd name="connsiteX9" fmla="*/ 4236240 w 5311315"/>
              <a:gd name="connsiteY9" fmla="*/ 6428465 h 6676080"/>
              <a:gd name="connsiteX10" fmla="*/ 5099669 w 5311315"/>
              <a:gd name="connsiteY10" fmla="*/ 4857507 h 6676080"/>
              <a:gd name="connsiteX11" fmla="*/ 5209394 w 5311315"/>
              <a:gd name="connsiteY11" fmla="*/ 4856970 h 6676080"/>
              <a:gd name="connsiteX12" fmla="*/ 5311315 w 5311315"/>
              <a:gd name="connsiteY12" fmla="*/ 4850984 h 6676080"/>
              <a:gd name="connsiteX13" fmla="*/ 4308206 w 5311315"/>
              <a:gd name="connsiteY13" fmla="*/ 6676080 h 6676080"/>
              <a:gd name="connsiteX14" fmla="*/ 0 w 5311315"/>
              <a:gd name="connsiteY14" fmla="*/ 4308206 h 6676080"/>
              <a:gd name="connsiteX15" fmla="*/ 375373 w 5311315"/>
              <a:gd name="connsiteY15" fmla="*/ 3625238 h 6676080"/>
              <a:gd name="connsiteX16" fmla="*/ 1784208 w 5311315"/>
              <a:gd name="connsiteY16" fmla="*/ 1061946 h 6676080"/>
              <a:gd name="connsiteX17" fmla="*/ 1784207 w 5311315"/>
              <a:gd name="connsiteY17" fmla="*/ 1061945 h 667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1315" h="6676080">
                <a:moveTo>
                  <a:pt x="2367873" y="0"/>
                </a:moveTo>
                <a:lnTo>
                  <a:pt x="4228605" y="1022695"/>
                </a:lnTo>
                <a:lnTo>
                  <a:pt x="4117057" y="1047968"/>
                </a:lnTo>
                <a:lnTo>
                  <a:pt x="3976211" y="1092035"/>
                </a:lnTo>
                <a:lnTo>
                  <a:pt x="2439840" y="247616"/>
                </a:lnTo>
                <a:lnTo>
                  <a:pt x="1959037" y="1122410"/>
                </a:lnTo>
                <a:lnTo>
                  <a:pt x="1959038" y="1122410"/>
                </a:lnTo>
                <a:lnTo>
                  <a:pt x="533279" y="3716494"/>
                </a:lnTo>
                <a:lnTo>
                  <a:pt x="247616" y="4236240"/>
                </a:lnTo>
                <a:lnTo>
                  <a:pt x="4236240" y="6428465"/>
                </a:lnTo>
                <a:lnTo>
                  <a:pt x="5099669" y="4857507"/>
                </a:lnTo>
                <a:lnTo>
                  <a:pt x="5209394" y="4856970"/>
                </a:lnTo>
                <a:lnTo>
                  <a:pt x="5311315" y="4850984"/>
                </a:lnTo>
                <a:lnTo>
                  <a:pt x="4308206" y="6676080"/>
                </a:lnTo>
                <a:lnTo>
                  <a:pt x="0" y="4308206"/>
                </a:lnTo>
                <a:lnTo>
                  <a:pt x="375373" y="3625238"/>
                </a:lnTo>
                <a:lnTo>
                  <a:pt x="1784208" y="1061946"/>
                </a:lnTo>
                <a:lnTo>
                  <a:pt x="1784207" y="106194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1072032-6D3F-4008-997D-749AB7CA1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6746" y="1969607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9FCDBFD3-4B68-429B-B7A0-29310A2CF24B}"/>
              </a:ext>
            </a:extLst>
          </p:cNvPr>
          <p:cNvSpPr/>
          <p:nvPr userDrawn="1"/>
        </p:nvSpPr>
        <p:spPr>
          <a:xfrm>
            <a:off x="746741" y="4476208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90EF491-0135-4390-BEE9-D9E93ECA4B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2606" y="1969607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8D91707-B991-4948-A471-8C8BE1E1FA2F}"/>
              </a:ext>
            </a:extLst>
          </p:cNvPr>
          <p:cNvSpPr/>
          <p:nvPr userDrawn="1"/>
        </p:nvSpPr>
        <p:spPr>
          <a:xfrm>
            <a:off x="4482601" y="4476208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F4EAAD79-4A2F-4004-8F9B-04009E7A9A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8466" y="1969607"/>
            <a:ext cx="3226801" cy="2506607"/>
          </a:xfrm>
          <a:custGeom>
            <a:avLst/>
            <a:gdLst>
              <a:gd name="connsiteX0" fmla="*/ 1613401 w 3226801"/>
              <a:gd name="connsiteY0" fmla="*/ 0 h 2506607"/>
              <a:gd name="connsiteX1" fmla="*/ 3226801 w 3226801"/>
              <a:gd name="connsiteY1" fmla="*/ 0 h 2506607"/>
              <a:gd name="connsiteX2" fmla="*/ 3226801 w 3226801"/>
              <a:gd name="connsiteY2" fmla="*/ 2371733 h 2506607"/>
              <a:gd name="connsiteX3" fmla="*/ 3221187 w 3226801"/>
              <a:gd name="connsiteY3" fmla="*/ 2506607 h 2506607"/>
              <a:gd name="connsiteX4" fmla="*/ 0 w 3226801"/>
              <a:gd name="connsiteY4" fmla="*/ 2506607 h 2506607"/>
              <a:gd name="connsiteX5" fmla="*/ 0 w 3226801"/>
              <a:gd name="connsiteY5" fmla="*/ 1957381 h 2506607"/>
              <a:gd name="connsiteX6" fmla="*/ 1613401 w 3226801"/>
              <a:gd name="connsiteY6" fmla="*/ 0 h 25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801" h="2506607">
                <a:moveTo>
                  <a:pt x="1613401" y="0"/>
                </a:moveTo>
                <a:lnTo>
                  <a:pt x="3226801" y="0"/>
                </a:lnTo>
                <a:lnTo>
                  <a:pt x="3226801" y="2371733"/>
                </a:lnTo>
                <a:lnTo>
                  <a:pt x="3221187" y="2506607"/>
                </a:lnTo>
                <a:lnTo>
                  <a:pt x="0" y="2506607"/>
                </a:lnTo>
                <a:lnTo>
                  <a:pt x="0" y="1957381"/>
                </a:lnTo>
                <a:cubicBezTo>
                  <a:pt x="0" y="876349"/>
                  <a:pt x="722344" y="0"/>
                  <a:pt x="1613401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ACC6BC62-FE44-43F0-951F-4A0C3E9839D1}"/>
              </a:ext>
            </a:extLst>
          </p:cNvPr>
          <p:cNvSpPr/>
          <p:nvPr userDrawn="1"/>
        </p:nvSpPr>
        <p:spPr>
          <a:xfrm>
            <a:off x="8218461" y="4476208"/>
            <a:ext cx="3221187" cy="1502229"/>
          </a:xfrm>
          <a:custGeom>
            <a:avLst/>
            <a:gdLst>
              <a:gd name="connsiteX0" fmla="*/ 0 w 3221187"/>
              <a:gd name="connsiteY0" fmla="*/ 0 h 1502229"/>
              <a:gd name="connsiteX1" fmla="*/ 3221187 w 3221187"/>
              <a:gd name="connsiteY1" fmla="*/ 0 h 1502229"/>
              <a:gd name="connsiteX2" fmla="*/ 3218471 w 3221187"/>
              <a:gd name="connsiteY2" fmla="*/ 53789 h 1502229"/>
              <a:gd name="connsiteX3" fmla="*/ 1613400 w 3221187"/>
              <a:gd name="connsiteY3" fmla="*/ 1502229 h 1502229"/>
              <a:gd name="connsiteX4" fmla="*/ 0 w 3221187"/>
              <a:gd name="connsiteY4" fmla="*/ 1502228 h 1502229"/>
              <a:gd name="connsiteX5" fmla="*/ 0 w 3221187"/>
              <a:gd name="connsiteY5" fmla="*/ 0 h 15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1187" h="1502229">
                <a:moveTo>
                  <a:pt x="0" y="0"/>
                </a:moveTo>
                <a:lnTo>
                  <a:pt x="3221187" y="0"/>
                </a:lnTo>
                <a:lnTo>
                  <a:pt x="3218471" y="53789"/>
                </a:lnTo>
                <a:cubicBezTo>
                  <a:pt x="3135849" y="867357"/>
                  <a:pt x="2448766" y="1502229"/>
                  <a:pt x="1613400" y="1502229"/>
                </a:cubicBezTo>
                <a:lnTo>
                  <a:pt x="0" y="15022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2ABE7910-5A85-4149-9E53-D431890F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65F775F4-FB1F-473C-92F4-77DC8F67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898" y="4615874"/>
            <a:ext cx="2897983" cy="1037959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B7229AAF-0DE3-4125-AC7D-63DC7B13E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143" y="4615874"/>
            <a:ext cx="2897983" cy="1037959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87465A19-A300-48B4-ABCD-4DDD9F6FCD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3003" y="4615874"/>
            <a:ext cx="2897983" cy="1037959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7803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17" grpId="0"/>
      <p:bldP spid="18" grpId="0" animBg="1"/>
      <p:bldP spid="19" grpId="0"/>
      <p:bldP spid="20" grpId="0" animBg="1"/>
      <p:bldP spid="21" grpId="0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1" grpId="0" build="p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0657584F-E152-4954-87CB-009CCA12EE29}"/>
              </a:ext>
            </a:extLst>
          </p:cNvPr>
          <p:cNvSpPr/>
          <p:nvPr userDrawn="1"/>
        </p:nvSpPr>
        <p:spPr>
          <a:xfrm>
            <a:off x="594344" y="2257703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74321DFB-6D84-4A3C-ADC4-D852225F0614}"/>
              </a:ext>
            </a:extLst>
          </p:cNvPr>
          <p:cNvSpPr/>
          <p:nvPr userDrawn="1"/>
        </p:nvSpPr>
        <p:spPr>
          <a:xfrm>
            <a:off x="4482606" y="2257703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5EACA783-D23A-498B-8510-1CFFF568156B}"/>
              </a:ext>
            </a:extLst>
          </p:cNvPr>
          <p:cNvSpPr/>
          <p:nvPr userDrawn="1"/>
        </p:nvSpPr>
        <p:spPr>
          <a:xfrm>
            <a:off x="8370869" y="2153199"/>
            <a:ext cx="3226801" cy="35683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86B39846-BBCD-4C12-B7AB-EA53A0AA49F8}"/>
              </a:ext>
            </a:extLst>
          </p:cNvPr>
          <p:cNvSpPr/>
          <p:nvPr userDrawn="1"/>
        </p:nvSpPr>
        <p:spPr>
          <a:xfrm flipH="1">
            <a:off x="222052" y="5178961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27015773-1590-4020-A2AE-6F8FB8AAA6AA}"/>
              </a:ext>
            </a:extLst>
          </p:cNvPr>
          <p:cNvSpPr/>
          <p:nvPr userDrawn="1"/>
        </p:nvSpPr>
        <p:spPr>
          <a:xfrm flipH="1">
            <a:off x="4110312" y="5178961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>
                <a:latin typeface="IcoFont" panose="02000503000000000000" pitchFamily="2" charset="0"/>
              </a:rPr>
              <a:t> </a:t>
            </a:r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2F280A03-5DF1-46E1-9458-B6254FAB1F5F}"/>
              </a:ext>
            </a:extLst>
          </p:cNvPr>
          <p:cNvSpPr/>
          <p:nvPr userDrawn="1"/>
        </p:nvSpPr>
        <p:spPr>
          <a:xfrm flipH="1">
            <a:off x="7998576" y="5074457"/>
            <a:ext cx="744573" cy="6470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2400"/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xmlns="" id="{3F7C4C8A-9B4E-4C1B-A8B3-1C47B14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281"/>
            <a:ext cx="10515600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40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EBE1E48-F8F3-46F1-B0BF-430059ED11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088" y="5317530"/>
            <a:ext cx="360496" cy="369932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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BC88930-083C-454B-B24C-D32C52375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351" y="5317530"/>
            <a:ext cx="360496" cy="369932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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8C33E5F6-11A4-4627-AF40-325F05BF0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0612" y="5213031"/>
            <a:ext cx="360496" cy="369932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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D479105-9A5E-4ADB-AC76-36C4F4CC3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337" y="3233096"/>
            <a:ext cx="3226800" cy="40322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143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5CF3C0C7-72E3-4A87-86A3-98AFE4E79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585" y="3643989"/>
            <a:ext cx="2857259" cy="112077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xmlns="" id="{0ADFA53B-2FF6-4291-8047-66C3E14DB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2295" y="3240763"/>
            <a:ext cx="3226800" cy="40322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143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C72A2484-6C10-400A-940E-80820F5E2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2852" y="3651657"/>
            <a:ext cx="2871295" cy="112077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xmlns="" id="{404252D8-4F26-4A25-B19C-FC243A170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0863" y="3233096"/>
            <a:ext cx="3226800" cy="40322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143" indent="0" algn="ctr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xmlns="" id="{CF70499D-937A-466D-8127-8659C6EE2D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51108" y="3643989"/>
            <a:ext cx="2866309" cy="112077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956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BFCEEDE-B260-4FA4-B2E8-C8A14B363EAA}"/>
              </a:ext>
            </a:extLst>
          </p:cNvPr>
          <p:cNvSpPr/>
          <p:nvPr userDrawn="1"/>
        </p:nvSpPr>
        <p:spPr>
          <a:xfrm>
            <a:off x="7" y="3247423"/>
            <a:ext cx="12191999" cy="3610580"/>
          </a:xfrm>
          <a:custGeom>
            <a:avLst/>
            <a:gdLst>
              <a:gd name="connsiteX0" fmla="*/ 3248525 w 12191999"/>
              <a:gd name="connsiteY0" fmla="*/ 1106 h 3610580"/>
              <a:gd name="connsiteX1" fmla="*/ 5366084 w 12191999"/>
              <a:gd name="connsiteY1" fmla="*/ 915506 h 3610580"/>
              <a:gd name="connsiteX2" fmla="*/ 5895475 w 12191999"/>
              <a:gd name="connsiteY2" fmla="*/ 554559 h 3610580"/>
              <a:gd name="connsiteX3" fmla="*/ 6304548 w 12191999"/>
              <a:gd name="connsiteY3" fmla="*/ 963633 h 3610580"/>
              <a:gd name="connsiteX4" fmla="*/ 7459578 w 12191999"/>
              <a:gd name="connsiteY4" fmla="*/ 554559 h 3610580"/>
              <a:gd name="connsiteX5" fmla="*/ 9480883 w 12191999"/>
              <a:gd name="connsiteY5" fmla="*/ 1132075 h 3610580"/>
              <a:gd name="connsiteX6" fmla="*/ 11478125 w 12191999"/>
              <a:gd name="connsiteY6" fmla="*/ 169548 h 3610580"/>
              <a:gd name="connsiteX7" fmla="*/ 12146512 w 12191999"/>
              <a:gd name="connsiteY7" fmla="*/ 184705 h 3610580"/>
              <a:gd name="connsiteX8" fmla="*/ 12191999 w 12191999"/>
              <a:gd name="connsiteY8" fmla="*/ 194093 h 3610580"/>
              <a:gd name="connsiteX9" fmla="*/ 12191999 w 12191999"/>
              <a:gd name="connsiteY9" fmla="*/ 3610580 h 3610580"/>
              <a:gd name="connsiteX10" fmla="*/ 0 w 12191999"/>
              <a:gd name="connsiteY10" fmla="*/ 3610580 h 3610580"/>
              <a:gd name="connsiteX11" fmla="*/ 0 w 12191999"/>
              <a:gd name="connsiteY11" fmla="*/ 815182 h 3610580"/>
              <a:gd name="connsiteX12" fmla="*/ 149313 w 12191999"/>
              <a:gd name="connsiteY12" fmla="*/ 806894 h 3610580"/>
              <a:gd name="connsiteX13" fmla="*/ 288757 w 12191999"/>
              <a:gd name="connsiteY13" fmla="*/ 795191 h 3610580"/>
              <a:gd name="connsiteX14" fmla="*/ 1130967 w 12191999"/>
              <a:gd name="connsiteY14" fmla="*/ 1132075 h 3610580"/>
              <a:gd name="connsiteX15" fmla="*/ 3248525 w 12191999"/>
              <a:gd name="connsiteY15" fmla="*/ 1106 h 361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3610580">
                <a:moveTo>
                  <a:pt x="3248525" y="1106"/>
                </a:moveTo>
                <a:cubicBezTo>
                  <a:pt x="3954378" y="-34989"/>
                  <a:pt x="4924927" y="823264"/>
                  <a:pt x="5366084" y="915506"/>
                </a:cubicBezTo>
                <a:cubicBezTo>
                  <a:pt x="5807241" y="1007748"/>
                  <a:pt x="5739064" y="546538"/>
                  <a:pt x="5895475" y="554559"/>
                </a:cubicBezTo>
                <a:cubicBezTo>
                  <a:pt x="6051884" y="562580"/>
                  <a:pt x="6043864" y="963633"/>
                  <a:pt x="6304548" y="963633"/>
                </a:cubicBezTo>
                <a:cubicBezTo>
                  <a:pt x="6565232" y="963633"/>
                  <a:pt x="6930190" y="526485"/>
                  <a:pt x="7459578" y="554559"/>
                </a:cubicBezTo>
                <a:cubicBezTo>
                  <a:pt x="7988968" y="582633"/>
                  <a:pt x="8811125" y="1196243"/>
                  <a:pt x="9480883" y="1132075"/>
                </a:cubicBezTo>
                <a:cubicBezTo>
                  <a:pt x="10150641" y="1067907"/>
                  <a:pt x="10896599" y="209653"/>
                  <a:pt x="11478125" y="169548"/>
                </a:cubicBezTo>
                <a:cubicBezTo>
                  <a:pt x="11696197" y="154509"/>
                  <a:pt x="11928933" y="147929"/>
                  <a:pt x="12146512" y="184705"/>
                </a:cubicBezTo>
                <a:lnTo>
                  <a:pt x="12191999" y="194093"/>
                </a:lnTo>
                <a:lnTo>
                  <a:pt x="12191999" y="3610580"/>
                </a:lnTo>
                <a:lnTo>
                  <a:pt x="0" y="3610580"/>
                </a:lnTo>
                <a:lnTo>
                  <a:pt x="0" y="815182"/>
                </a:lnTo>
                <a:lnTo>
                  <a:pt x="149313" y="806894"/>
                </a:lnTo>
                <a:cubicBezTo>
                  <a:pt x="200087" y="804027"/>
                  <a:pt x="247148" y="800706"/>
                  <a:pt x="288757" y="795191"/>
                </a:cubicBezTo>
                <a:cubicBezTo>
                  <a:pt x="621631" y="751075"/>
                  <a:pt x="637672" y="1264422"/>
                  <a:pt x="1130967" y="1132075"/>
                </a:cubicBezTo>
                <a:cubicBezTo>
                  <a:pt x="1624262" y="999727"/>
                  <a:pt x="2542672" y="37201"/>
                  <a:pt x="3248525" y="110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E751F652-A4D5-40A7-920F-44C59C6B57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2521" y="2155377"/>
            <a:ext cx="4898896" cy="2573383"/>
          </a:xfrm>
          <a:custGeom>
            <a:avLst/>
            <a:gdLst>
              <a:gd name="connsiteX0" fmla="*/ 968646 w 4898896"/>
              <a:gd name="connsiteY0" fmla="*/ 0 h 2573383"/>
              <a:gd name="connsiteX1" fmla="*/ 3917511 w 4898896"/>
              <a:gd name="connsiteY1" fmla="*/ 0 h 2573383"/>
              <a:gd name="connsiteX2" fmla="*/ 4898896 w 4898896"/>
              <a:gd name="connsiteY2" fmla="*/ 981385 h 2573383"/>
              <a:gd name="connsiteX3" fmla="*/ 4898896 w 4898896"/>
              <a:gd name="connsiteY3" fmla="*/ 1591998 h 2573383"/>
              <a:gd name="connsiteX4" fmla="*/ 3917511 w 4898896"/>
              <a:gd name="connsiteY4" fmla="*/ 2573383 h 2573383"/>
              <a:gd name="connsiteX5" fmla="*/ 968646 w 4898896"/>
              <a:gd name="connsiteY5" fmla="*/ 2573383 h 2573383"/>
              <a:gd name="connsiteX6" fmla="*/ 7199 w 4898896"/>
              <a:gd name="connsiteY6" fmla="*/ 1789781 h 2573383"/>
              <a:gd name="connsiteX7" fmla="*/ 0 w 4898896"/>
              <a:gd name="connsiteY7" fmla="*/ 1742607 h 2573383"/>
              <a:gd name="connsiteX8" fmla="*/ 79403 w 4898896"/>
              <a:gd name="connsiteY8" fmla="*/ 1734602 h 2573383"/>
              <a:gd name="connsiteX9" fmla="*/ 444461 w 4898896"/>
              <a:gd name="connsiteY9" fmla="*/ 1286691 h 2573383"/>
              <a:gd name="connsiteX10" fmla="*/ 79403 w 4898896"/>
              <a:gd name="connsiteY10" fmla="*/ 838780 h 2573383"/>
              <a:gd name="connsiteX11" fmla="*/ 0 w 4898896"/>
              <a:gd name="connsiteY11" fmla="*/ 830775 h 2573383"/>
              <a:gd name="connsiteX12" fmla="*/ 7199 w 4898896"/>
              <a:gd name="connsiteY12" fmla="*/ 783602 h 2573383"/>
              <a:gd name="connsiteX13" fmla="*/ 968646 w 4898896"/>
              <a:gd name="connsiteY13" fmla="*/ 0 h 25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98896" h="2573383">
                <a:moveTo>
                  <a:pt x="968646" y="0"/>
                </a:moveTo>
                <a:lnTo>
                  <a:pt x="3917511" y="0"/>
                </a:lnTo>
                <a:cubicBezTo>
                  <a:pt x="4459515" y="0"/>
                  <a:pt x="4898896" y="439381"/>
                  <a:pt x="4898896" y="981385"/>
                </a:cubicBezTo>
                <a:lnTo>
                  <a:pt x="4898896" y="1591998"/>
                </a:lnTo>
                <a:cubicBezTo>
                  <a:pt x="4898896" y="2134002"/>
                  <a:pt x="4459515" y="2573383"/>
                  <a:pt x="3917511" y="2573383"/>
                </a:cubicBezTo>
                <a:lnTo>
                  <a:pt x="968646" y="2573383"/>
                </a:lnTo>
                <a:cubicBezTo>
                  <a:pt x="494393" y="2573383"/>
                  <a:pt x="98710" y="2236982"/>
                  <a:pt x="7199" y="1789781"/>
                </a:cubicBezTo>
                <a:lnTo>
                  <a:pt x="0" y="1742607"/>
                </a:lnTo>
                <a:lnTo>
                  <a:pt x="79403" y="1734602"/>
                </a:lnTo>
                <a:cubicBezTo>
                  <a:pt x="287742" y="1691970"/>
                  <a:pt x="444461" y="1507633"/>
                  <a:pt x="444461" y="1286691"/>
                </a:cubicBezTo>
                <a:cubicBezTo>
                  <a:pt x="444461" y="1065749"/>
                  <a:pt x="287742" y="881412"/>
                  <a:pt x="79403" y="838780"/>
                </a:cubicBezTo>
                <a:lnTo>
                  <a:pt x="0" y="830775"/>
                </a:lnTo>
                <a:lnTo>
                  <a:pt x="7199" y="783602"/>
                </a:lnTo>
                <a:cubicBezTo>
                  <a:pt x="98710" y="336401"/>
                  <a:pt x="494393" y="0"/>
                  <a:pt x="968646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2720061-AC1E-4AEB-87FF-8EC35002DB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7398" y="2155378"/>
            <a:ext cx="4901199" cy="2573383"/>
          </a:xfrm>
          <a:custGeom>
            <a:avLst/>
            <a:gdLst>
              <a:gd name="connsiteX0" fmla="*/ 970949 w 4901199"/>
              <a:gd name="connsiteY0" fmla="*/ 0 h 2573383"/>
              <a:gd name="connsiteX1" fmla="*/ 3919814 w 4901199"/>
              <a:gd name="connsiteY1" fmla="*/ 0 h 2573383"/>
              <a:gd name="connsiteX2" fmla="*/ 4901199 w 4901199"/>
              <a:gd name="connsiteY2" fmla="*/ 981385 h 2573383"/>
              <a:gd name="connsiteX3" fmla="*/ 4901199 w 4901199"/>
              <a:gd name="connsiteY3" fmla="*/ 1591998 h 2573383"/>
              <a:gd name="connsiteX4" fmla="*/ 3919814 w 4901199"/>
              <a:gd name="connsiteY4" fmla="*/ 2573383 h 2573383"/>
              <a:gd name="connsiteX5" fmla="*/ 970949 w 4901199"/>
              <a:gd name="connsiteY5" fmla="*/ 2573383 h 2573383"/>
              <a:gd name="connsiteX6" fmla="*/ 9502 w 4901199"/>
              <a:gd name="connsiteY6" fmla="*/ 1789781 h 2573383"/>
              <a:gd name="connsiteX7" fmla="*/ 0 w 4901199"/>
              <a:gd name="connsiteY7" fmla="*/ 1727523 h 2573383"/>
              <a:gd name="connsiteX8" fmla="*/ 81704 w 4901199"/>
              <a:gd name="connsiteY8" fmla="*/ 1719286 h 2573383"/>
              <a:gd name="connsiteX9" fmla="*/ 446762 w 4901199"/>
              <a:gd name="connsiteY9" fmla="*/ 1271375 h 2573383"/>
              <a:gd name="connsiteX10" fmla="*/ 81704 w 4901199"/>
              <a:gd name="connsiteY10" fmla="*/ 823464 h 2573383"/>
              <a:gd name="connsiteX11" fmla="*/ 4605 w 4901199"/>
              <a:gd name="connsiteY11" fmla="*/ 815691 h 2573383"/>
              <a:gd name="connsiteX12" fmla="*/ 9502 w 4901199"/>
              <a:gd name="connsiteY12" fmla="*/ 783602 h 2573383"/>
              <a:gd name="connsiteX13" fmla="*/ 970949 w 4901199"/>
              <a:gd name="connsiteY13" fmla="*/ 0 h 257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01199" h="2573383">
                <a:moveTo>
                  <a:pt x="970949" y="0"/>
                </a:moveTo>
                <a:lnTo>
                  <a:pt x="3919814" y="0"/>
                </a:lnTo>
                <a:cubicBezTo>
                  <a:pt x="4461818" y="0"/>
                  <a:pt x="4901199" y="439381"/>
                  <a:pt x="4901199" y="981385"/>
                </a:cubicBezTo>
                <a:lnTo>
                  <a:pt x="4901199" y="1591998"/>
                </a:lnTo>
                <a:cubicBezTo>
                  <a:pt x="4901199" y="2134002"/>
                  <a:pt x="4461818" y="2573383"/>
                  <a:pt x="3919814" y="2573383"/>
                </a:cubicBezTo>
                <a:lnTo>
                  <a:pt x="970949" y="2573383"/>
                </a:lnTo>
                <a:cubicBezTo>
                  <a:pt x="496695" y="2573383"/>
                  <a:pt x="101013" y="2236982"/>
                  <a:pt x="9502" y="1789781"/>
                </a:cubicBezTo>
                <a:lnTo>
                  <a:pt x="0" y="1727523"/>
                </a:lnTo>
                <a:lnTo>
                  <a:pt x="81704" y="1719286"/>
                </a:lnTo>
                <a:cubicBezTo>
                  <a:pt x="290042" y="1676654"/>
                  <a:pt x="446762" y="1492317"/>
                  <a:pt x="446762" y="1271375"/>
                </a:cubicBezTo>
                <a:cubicBezTo>
                  <a:pt x="446762" y="1050433"/>
                  <a:pt x="290042" y="866096"/>
                  <a:pt x="81704" y="823464"/>
                </a:cubicBezTo>
                <a:lnTo>
                  <a:pt x="4605" y="815691"/>
                </a:lnTo>
                <a:lnTo>
                  <a:pt x="9502" y="783602"/>
                </a:lnTo>
                <a:cubicBezTo>
                  <a:pt x="101013" y="336401"/>
                  <a:pt x="496695" y="0"/>
                  <a:pt x="970949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0B94DDFD-1075-4B8A-B003-818E0380A8E7}"/>
              </a:ext>
            </a:extLst>
          </p:cNvPr>
          <p:cNvSpPr/>
          <p:nvPr userDrawn="1"/>
        </p:nvSpPr>
        <p:spPr>
          <a:xfrm>
            <a:off x="519761" y="2969545"/>
            <a:ext cx="914399" cy="914400"/>
          </a:xfrm>
          <a:custGeom>
            <a:avLst/>
            <a:gdLst>
              <a:gd name="connsiteX0" fmla="*/ 457200 w 914399"/>
              <a:gd name="connsiteY0" fmla="*/ 0 h 914400"/>
              <a:gd name="connsiteX1" fmla="*/ 472243 w 914399"/>
              <a:gd name="connsiteY1" fmla="*/ 1516 h 914400"/>
              <a:gd name="connsiteX2" fmla="*/ 472243 w 914399"/>
              <a:gd name="connsiteY2" fmla="*/ 1516 h 914400"/>
              <a:gd name="connsiteX3" fmla="*/ 549341 w 914399"/>
              <a:gd name="connsiteY3" fmla="*/ 9289 h 914400"/>
              <a:gd name="connsiteX4" fmla="*/ 914399 w 914399"/>
              <a:gd name="connsiteY4" fmla="*/ 457200 h 914400"/>
              <a:gd name="connsiteX5" fmla="*/ 549341 w 914399"/>
              <a:gd name="connsiteY5" fmla="*/ 905111 h 914400"/>
              <a:gd name="connsiteX6" fmla="*/ 467638 w 914399"/>
              <a:gd name="connsiteY6" fmla="*/ 913348 h 914400"/>
              <a:gd name="connsiteX7" fmla="*/ 467638 w 914399"/>
              <a:gd name="connsiteY7" fmla="*/ 913348 h 914400"/>
              <a:gd name="connsiteX8" fmla="*/ 457200 w 914399"/>
              <a:gd name="connsiteY8" fmla="*/ 914400 h 914400"/>
              <a:gd name="connsiteX9" fmla="*/ 0 w 914399"/>
              <a:gd name="connsiteY9" fmla="*/ 457200 h 914400"/>
              <a:gd name="connsiteX10" fmla="*/ 457200 w 914399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" h="914400">
                <a:moveTo>
                  <a:pt x="457200" y="0"/>
                </a:moveTo>
                <a:lnTo>
                  <a:pt x="472243" y="1516"/>
                </a:lnTo>
                <a:lnTo>
                  <a:pt x="472243" y="1516"/>
                </a:lnTo>
                <a:lnTo>
                  <a:pt x="549341" y="9289"/>
                </a:lnTo>
                <a:cubicBezTo>
                  <a:pt x="757679" y="51921"/>
                  <a:pt x="914399" y="236258"/>
                  <a:pt x="914399" y="457200"/>
                </a:cubicBezTo>
                <a:cubicBezTo>
                  <a:pt x="914399" y="678142"/>
                  <a:pt x="757679" y="862479"/>
                  <a:pt x="549341" y="905111"/>
                </a:cubicBezTo>
                <a:lnTo>
                  <a:pt x="467638" y="913348"/>
                </a:lnTo>
                <a:lnTo>
                  <a:pt x="467638" y="913348"/>
                </a:ln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BD7C62F-8D62-4C75-9DA4-24FE022F7E01}"/>
              </a:ext>
            </a:extLst>
          </p:cNvPr>
          <p:cNvSpPr/>
          <p:nvPr userDrawn="1"/>
        </p:nvSpPr>
        <p:spPr>
          <a:xfrm>
            <a:off x="6232590" y="2984861"/>
            <a:ext cx="914399" cy="914400"/>
          </a:xfrm>
          <a:custGeom>
            <a:avLst/>
            <a:gdLst>
              <a:gd name="connsiteX0" fmla="*/ 457200 w 914399"/>
              <a:gd name="connsiteY0" fmla="*/ 0 h 914400"/>
              <a:gd name="connsiteX1" fmla="*/ 469939 w 914399"/>
              <a:gd name="connsiteY1" fmla="*/ 1284 h 914400"/>
              <a:gd name="connsiteX2" fmla="*/ 469939 w 914399"/>
              <a:gd name="connsiteY2" fmla="*/ 1284 h 914400"/>
              <a:gd name="connsiteX3" fmla="*/ 549341 w 914399"/>
              <a:gd name="connsiteY3" fmla="*/ 9289 h 914400"/>
              <a:gd name="connsiteX4" fmla="*/ 914399 w 914399"/>
              <a:gd name="connsiteY4" fmla="*/ 457200 h 914400"/>
              <a:gd name="connsiteX5" fmla="*/ 549341 w 914399"/>
              <a:gd name="connsiteY5" fmla="*/ 905111 h 914400"/>
              <a:gd name="connsiteX6" fmla="*/ 469939 w 914399"/>
              <a:gd name="connsiteY6" fmla="*/ 913116 h 914400"/>
              <a:gd name="connsiteX7" fmla="*/ 469939 w 914399"/>
              <a:gd name="connsiteY7" fmla="*/ 913116 h 914400"/>
              <a:gd name="connsiteX8" fmla="*/ 457200 w 914399"/>
              <a:gd name="connsiteY8" fmla="*/ 914400 h 914400"/>
              <a:gd name="connsiteX9" fmla="*/ 0 w 914399"/>
              <a:gd name="connsiteY9" fmla="*/ 457200 h 914400"/>
              <a:gd name="connsiteX10" fmla="*/ 457200 w 914399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" h="914400">
                <a:moveTo>
                  <a:pt x="457200" y="0"/>
                </a:moveTo>
                <a:lnTo>
                  <a:pt x="469939" y="1284"/>
                </a:lnTo>
                <a:lnTo>
                  <a:pt x="469939" y="1284"/>
                </a:lnTo>
                <a:lnTo>
                  <a:pt x="549341" y="9289"/>
                </a:lnTo>
                <a:cubicBezTo>
                  <a:pt x="757680" y="51921"/>
                  <a:pt x="914399" y="236258"/>
                  <a:pt x="914399" y="457200"/>
                </a:cubicBezTo>
                <a:cubicBezTo>
                  <a:pt x="914399" y="678142"/>
                  <a:pt x="757680" y="862479"/>
                  <a:pt x="549341" y="905111"/>
                </a:cubicBezTo>
                <a:lnTo>
                  <a:pt x="469939" y="913116"/>
                </a:lnTo>
                <a:lnTo>
                  <a:pt x="469939" y="913116"/>
                </a:ln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606E218A-1F7A-4B4F-93FD-5AE7D28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16"/>
            <a:ext cx="10515600" cy="1089109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4CF06141-28F2-45C5-AEB6-0F89A357D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398" y="4879099"/>
            <a:ext cx="4901199" cy="1593892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xmlns="" id="{B40E5E0C-BAFF-46AF-B878-AEDF2FA476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0225" y="4879099"/>
            <a:ext cx="4901199" cy="1593892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57F637F1-7C16-4C66-901B-8113F0C0F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312" y="3182992"/>
            <a:ext cx="450157" cy="49202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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5C51B14B-7E36-4AFB-812D-540F57ABFE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5140" y="3236404"/>
            <a:ext cx="450157" cy="49202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</a:t>
            </a:r>
          </a:p>
        </p:txBody>
      </p:sp>
    </p:spTree>
    <p:extLst>
      <p:ext uri="{BB962C8B-B14F-4D97-AF65-F5344CB8AC3E}">
        <p14:creationId xmlns:p14="http://schemas.microsoft.com/office/powerpoint/2010/main" val="3417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0" grpId="0"/>
      <p:bldP spid="5" grpId="0" animBg="1"/>
      <p:bldP spid="6" grpId="0" animBg="1"/>
      <p:bldP spid="21" grpId="0"/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F9B277-846B-4B5A-8E08-EA3A7BB8B1F6}"/>
              </a:ext>
            </a:extLst>
          </p:cNvPr>
          <p:cNvSpPr/>
          <p:nvPr userDrawn="1"/>
        </p:nvSpPr>
        <p:spPr>
          <a:xfrm>
            <a:off x="1" y="2516086"/>
            <a:ext cx="12192000" cy="4341921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9355F-E8CF-438F-B0A6-E4D87DDBAC80}"/>
              </a:ext>
            </a:extLst>
          </p:cNvPr>
          <p:cNvSpPr/>
          <p:nvPr userDrawn="1"/>
        </p:nvSpPr>
        <p:spPr>
          <a:xfrm>
            <a:off x="7933951" y="1798351"/>
            <a:ext cx="648943" cy="648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297E5C6-1414-4467-AED1-E19FBD4B1B3A}"/>
              </a:ext>
            </a:extLst>
          </p:cNvPr>
          <p:cNvSpPr/>
          <p:nvPr userDrawn="1"/>
        </p:nvSpPr>
        <p:spPr>
          <a:xfrm>
            <a:off x="7933951" y="2913363"/>
            <a:ext cx="648943" cy="648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24D9F7B-5CFC-49C5-AB32-D67D6738EFFD}"/>
              </a:ext>
            </a:extLst>
          </p:cNvPr>
          <p:cNvSpPr/>
          <p:nvPr userDrawn="1"/>
        </p:nvSpPr>
        <p:spPr>
          <a:xfrm>
            <a:off x="7933951" y="4028375"/>
            <a:ext cx="648943" cy="648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F1397C9-D9D6-4AD4-A1F3-16AEABA94728}"/>
              </a:ext>
            </a:extLst>
          </p:cNvPr>
          <p:cNvGrpSpPr/>
          <p:nvPr userDrawn="1"/>
        </p:nvGrpSpPr>
        <p:grpSpPr>
          <a:xfrm>
            <a:off x="4418771" y="673771"/>
            <a:ext cx="3354231" cy="6043972"/>
            <a:chOff x="4755648" y="683854"/>
            <a:chExt cx="3354230" cy="6033886"/>
          </a:xfrm>
        </p:grpSpPr>
        <p:sp>
          <p:nvSpPr>
            <p:cNvPr id="10" name="Isosceles Triangle 6">
              <a:extLst>
                <a:ext uri="{FF2B5EF4-FFF2-40B4-BE49-F238E27FC236}">
                  <a16:creationId xmlns:a16="http://schemas.microsoft.com/office/drawing/2014/main" xmlns="" id="{841852E2-4AFF-4EE4-924B-2D14E4CA8D9C}"/>
                </a:ext>
              </a:extLst>
            </p:cNvPr>
            <p:cNvSpPr/>
            <p:nvPr/>
          </p:nvSpPr>
          <p:spPr>
            <a:xfrm flipV="1">
              <a:off x="4764732" y="2500548"/>
              <a:ext cx="1083210" cy="2540757"/>
            </a:xfrm>
            <a:custGeom>
              <a:avLst/>
              <a:gdLst>
                <a:gd name="connsiteX0" fmla="*/ 0 w 1083210"/>
                <a:gd name="connsiteY0" fmla="*/ 2151650 h 2151650"/>
                <a:gd name="connsiteX1" fmla="*/ 541605 w 1083210"/>
                <a:gd name="connsiteY1" fmla="*/ 0 h 2151650"/>
                <a:gd name="connsiteX2" fmla="*/ 1083210 w 1083210"/>
                <a:gd name="connsiteY2" fmla="*/ 2151650 h 2151650"/>
                <a:gd name="connsiteX3" fmla="*/ 0 w 1083210"/>
                <a:gd name="connsiteY3" fmla="*/ 2151650 h 2151650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210" h="2540757">
                  <a:moveTo>
                    <a:pt x="0" y="2540757"/>
                  </a:moveTo>
                  <a:lnTo>
                    <a:pt x="755614" y="0"/>
                  </a:lnTo>
                  <a:cubicBezTo>
                    <a:pt x="1088549" y="584272"/>
                    <a:pt x="974011" y="1693838"/>
                    <a:pt x="1083210" y="2540757"/>
                  </a:cubicBezTo>
                  <a:lnTo>
                    <a:pt x="0" y="254075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590BD33-860B-48C5-B63C-E0981FC32A43}"/>
                </a:ext>
              </a:extLst>
            </p:cNvPr>
            <p:cNvSpPr/>
            <p:nvPr/>
          </p:nvSpPr>
          <p:spPr>
            <a:xfrm>
              <a:off x="5820794" y="2508058"/>
              <a:ext cx="1835087" cy="3666088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F74961A-28CA-4013-B458-339E155DDF74}"/>
                </a:ext>
              </a:extLst>
            </p:cNvPr>
            <p:cNvSpPr/>
            <p:nvPr/>
          </p:nvSpPr>
          <p:spPr>
            <a:xfrm>
              <a:off x="5343270" y="683854"/>
              <a:ext cx="2766607" cy="1816184"/>
            </a:xfrm>
            <a:custGeom>
              <a:avLst/>
              <a:gdLst>
                <a:gd name="connsiteX0" fmla="*/ 1954673 w 1954672"/>
                <a:gd name="connsiteY0" fmla="*/ 1258886 h 1258886"/>
                <a:gd name="connsiteX1" fmla="*/ 1008859 w 1954672"/>
                <a:gd name="connsiteY1" fmla="*/ 42830 h 1258886"/>
                <a:gd name="connsiteX2" fmla="*/ 829190 w 1954672"/>
                <a:gd name="connsiteY2" fmla="*/ 49097 h 1258886"/>
                <a:gd name="connsiteX3" fmla="*/ 0 w 1954672"/>
                <a:gd name="connsiteY3" fmla="*/ 1258877 h 1258886"/>
                <a:gd name="connsiteX4" fmla="*/ 1954673 w 1954672"/>
                <a:gd name="connsiteY4" fmla="*/ 1258877 h 1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72" h="1258886">
                  <a:moveTo>
                    <a:pt x="1954673" y="1258886"/>
                  </a:moveTo>
                  <a:lnTo>
                    <a:pt x="1008859" y="42830"/>
                  </a:lnTo>
                  <a:cubicBezTo>
                    <a:pt x="962463" y="-16816"/>
                    <a:pt x="871309" y="-13644"/>
                    <a:pt x="829190" y="49097"/>
                  </a:cubicBezTo>
                  <a:lnTo>
                    <a:pt x="0" y="1258877"/>
                  </a:lnTo>
                  <a:lnTo>
                    <a:pt x="1954673" y="12588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C5F82C8-FF7E-4BED-A47C-05D7D2D5B7DF}"/>
                </a:ext>
              </a:extLst>
            </p:cNvPr>
            <p:cNvSpPr/>
            <p:nvPr/>
          </p:nvSpPr>
          <p:spPr>
            <a:xfrm>
              <a:off x="5535012" y="720082"/>
              <a:ext cx="1083210" cy="1472896"/>
            </a:xfrm>
            <a:custGeom>
              <a:avLst/>
              <a:gdLst>
                <a:gd name="connsiteX0" fmla="*/ 438341 w 738673"/>
                <a:gd name="connsiteY0" fmla="*/ 1020937 h 1020937"/>
                <a:gd name="connsiteX1" fmla="*/ 738673 w 738673"/>
                <a:gd name="connsiteY1" fmla="*/ 0 h 1020937"/>
                <a:gd name="connsiteX2" fmla="*/ 667455 w 738673"/>
                <a:gd name="connsiteY2" fmla="*/ 47120 h 1020937"/>
                <a:gd name="connsiteX3" fmla="*/ 0 w 738673"/>
                <a:gd name="connsiteY3" fmla="*/ 1020937 h 1020937"/>
                <a:gd name="connsiteX4" fmla="*/ 438341 w 738673"/>
                <a:gd name="connsiteY4" fmla="*/ 1020937 h 10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673" h="1020937">
                  <a:moveTo>
                    <a:pt x="438341" y="1020937"/>
                  </a:moveTo>
                  <a:lnTo>
                    <a:pt x="738673" y="0"/>
                  </a:lnTo>
                  <a:cubicBezTo>
                    <a:pt x="711079" y="5324"/>
                    <a:pt x="684895" y="21146"/>
                    <a:pt x="667455" y="47120"/>
                  </a:cubicBezTo>
                  <a:lnTo>
                    <a:pt x="0" y="1020937"/>
                  </a:lnTo>
                  <a:lnTo>
                    <a:pt x="438341" y="102093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0F94D55-BC46-4A5D-8790-F1FF786E8A66}"/>
                </a:ext>
              </a:extLst>
            </p:cNvPr>
            <p:cNvSpPr/>
            <p:nvPr/>
          </p:nvSpPr>
          <p:spPr>
            <a:xfrm>
              <a:off x="5504221" y="1744891"/>
              <a:ext cx="1496444" cy="771188"/>
            </a:xfrm>
            <a:custGeom>
              <a:avLst/>
              <a:gdLst>
                <a:gd name="connsiteX0" fmla="*/ 738016 w 1191491"/>
                <a:gd name="connsiteY0" fmla="*/ 27791 h 641658"/>
                <a:gd name="connsiteX1" fmla="*/ 622926 w 1191491"/>
                <a:gd name="connsiteY1" fmla="*/ 22524 h 641658"/>
                <a:gd name="connsiteX2" fmla="*/ 0 w 1191491"/>
                <a:gd name="connsiteY2" fmla="*/ 641658 h 641658"/>
                <a:gd name="connsiteX3" fmla="*/ 1191492 w 1191491"/>
                <a:gd name="connsiteY3" fmla="*/ 562668 h 641658"/>
                <a:gd name="connsiteX4" fmla="*/ 738016 w 1191491"/>
                <a:gd name="connsiteY4" fmla="*/ 27791 h 641658"/>
                <a:gd name="connsiteX0" fmla="*/ 738016 w 1258167"/>
                <a:gd name="connsiteY0" fmla="*/ 27791 h 648393"/>
                <a:gd name="connsiteX1" fmla="*/ 622926 w 1258167"/>
                <a:gd name="connsiteY1" fmla="*/ 22524 h 648393"/>
                <a:gd name="connsiteX2" fmla="*/ 0 w 1258167"/>
                <a:gd name="connsiteY2" fmla="*/ 641658 h 648393"/>
                <a:gd name="connsiteX3" fmla="*/ 1258167 w 1258167"/>
                <a:gd name="connsiteY3" fmla="*/ 648393 h 648393"/>
                <a:gd name="connsiteX4" fmla="*/ 738016 w 1258167"/>
                <a:gd name="connsiteY4" fmla="*/ 27791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67" h="648393">
                  <a:moveTo>
                    <a:pt x="738016" y="27791"/>
                  </a:moveTo>
                  <a:cubicBezTo>
                    <a:pt x="708470" y="-7061"/>
                    <a:pt x="655539" y="-9490"/>
                    <a:pt x="622926" y="22524"/>
                  </a:cubicBezTo>
                  <a:lnTo>
                    <a:pt x="0" y="641658"/>
                  </a:lnTo>
                  <a:lnTo>
                    <a:pt x="1258167" y="648393"/>
                  </a:lnTo>
                  <a:cubicBezTo>
                    <a:pt x="1107008" y="470101"/>
                    <a:pt x="889175" y="206083"/>
                    <a:pt x="738016" y="277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565271F-EECE-4ECC-9655-DFFDC6D84F68}"/>
                </a:ext>
              </a:extLst>
            </p:cNvPr>
            <p:cNvSpPr/>
            <p:nvPr/>
          </p:nvSpPr>
          <p:spPr>
            <a:xfrm>
              <a:off x="5208666" y="2508068"/>
              <a:ext cx="1792359" cy="4209548"/>
            </a:xfrm>
            <a:custGeom>
              <a:avLst/>
              <a:gdLst>
                <a:gd name="connsiteX0" fmla="*/ 0 w 1179814"/>
                <a:gd name="connsiteY0" fmla="*/ 0 h 3539275"/>
                <a:gd name="connsiteX1" fmla="*/ 226904 w 1179814"/>
                <a:gd name="connsiteY1" fmla="*/ 3037456 h 3539275"/>
                <a:gd name="connsiteX2" fmla="*/ 274272 w 1179814"/>
                <a:gd name="connsiteY2" fmla="*/ 3248311 h 3539275"/>
                <a:gd name="connsiteX3" fmla="*/ 362150 w 1179814"/>
                <a:gd name="connsiteY3" fmla="*/ 3482664 h 3539275"/>
                <a:gd name="connsiteX4" fmla="*/ 529542 w 1179814"/>
                <a:gd name="connsiteY4" fmla="*/ 3468110 h 3539275"/>
                <a:gd name="connsiteX5" fmla="*/ 1179814 w 1179814"/>
                <a:gd name="connsiteY5" fmla="*/ 9 h 3539275"/>
                <a:gd name="connsiteX6" fmla="*/ 0 w 1179814"/>
                <a:gd name="connsiteY6" fmla="*/ 9 h 3539275"/>
                <a:gd name="connsiteX0" fmla="*/ 0 w 1506964"/>
                <a:gd name="connsiteY0" fmla="*/ 8171 h 3539267"/>
                <a:gd name="connsiteX1" fmla="*/ 554054 w 1506964"/>
                <a:gd name="connsiteY1" fmla="*/ 3037448 h 3539267"/>
                <a:gd name="connsiteX2" fmla="*/ 601422 w 1506964"/>
                <a:gd name="connsiteY2" fmla="*/ 3248303 h 3539267"/>
                <a:gd name="connsiteX3" fmla="*/ 689300 w 1506964"/>
                <a:gd name="connsiteY3" fmla="*/ 3482656 h 3539267"/>
                <a:gd name="connsiteX4" fmla="*/ 856692 w 1506964"/>
                <a:gd name="connsiteY4" fmla="*/ 3468102 h 3539267"/>
                <a:gd name="connsiteX5" fmla="*/ 1506964 w 1506964"/>
                <a:gd name="connsiteY5" fmla="*/ 1 h 3539267"/>
                <a:gd name="connsiteX6" fmla="*/ 327150 w 1506964"/>
                <a:gd name="connsiteY6" fmla="*/ 1 h 3539267"/>
                <a:gd name="connsiteX7" fmla="*/ 0 w 1506964"/>
                <a:gd name="connsiteY7" fmla="*/ 8171 h 35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64" h="3539267">
                  <a:moveTo>
                    <a:pt x="0" y="8171"/>
                  </a:moveTo>
                  <a:cubicBezTo>
                    <a:pt x="75635" y="1020656"/>
                    <a:pt x="478419" y="2024963"/>
                    <a:pt x="554054" y="3037448"/>
                  </a:cubicBezTo>
                  <a:cubicBezTo>
                    <a:pt x="560065" y="3109571"/>
                    <a:pt x="576000" y="3180533"/>
                    <a:pt x="601422" y="3248303"/>
                  </a:cubicBezTo>
                  <a:lnTo>
                    <a:pt x="689300" y="3482656"/>
                  </a:lnTo>
                  <a:cubicBezTo>
                    <a:pt x="720304" y="3565324"/>
                    <a:pt x="840423" y="3554884"/>
                    <a:pt x="856692" y="3468102"/>
                  </a:cubicBezTo>
                  <a:lnTo>
                    <a:pt x="1506964" y="1"/>
                  </a:lnTo>
                  <a:lnTo>
                    <a:pt x="327150" y="1"/>
                  </a:lnTo>
                  <a:cubicBezTo>
                    <a:pt x="327150" y="-2"/>
                    <a:pt x="0" y="8174"/>
                    <a:pt x="0" y="81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72CCCD2-F758-405B-9C95-BA945BA0C4F0}"/>
                </a:ext>
              </a:extLst>
            </p:cNvPr>
            <p:cNvSpPr/>
            <p:nvPr/>
          </p:nvSpPr>
          <p:spPr>
            <a:xfrm>
              <a:off x="6040586" y="2508058"/>
              <a:ext cx="960440" cy="4209682"/>
            </a:xfrm>
            <a:custGeom>
              <a:avLst/>
              <a:gdLst>
                <a:gd name="connsiteX0" fmla="*/ 355244 w 807510"/>
                <a:gd name="connsiteY0" fmla="*/ 0 h 3539379"/>
                <a:gd name="connsiteX1" fmla="*/ 0 w 807510"/>
                <a:gd name="connsiteY1" fmla="*/ 3502400 h 3539379"/>
                <a:gd name="connsiteX2" fmla="*/ 157239 w 807510"/>
                <a:gd name="connsiteY2" fmla="*/ 3468100 h 3539379"/>
                <a:gd name="connsiteX3" fmla="*/ 807511 w 807510"/>
                <a:gd name="connsiteY3" fmla="*/ 0 h 3539379"/>
                <a:gd name="connsiteX4" fmla="*/ 355244 w 807510"/>
                <a:gd name="connsiteY4" fmla="*/ 0 h 35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510" h="3539379">
                  <a:moveTo>
                    <a:pt x="355244" y="0"/>
                  </a:moveTo>
                  <a:lnTo>
                    <a:pt x="0" y="3502400"/>
                  </a:lnTo>
                  <a:cubicBezTo>
                    <a:pt x="41167" y="3563093"/>
                    <a:pt x="142389" y="3547291"/>
                    <a:pt x="157239" y="3468100"/>
                  </a:cubicBezTo>
                  <a:lnTo>
                    <a:pt x="807511" y="0"/>
                  </a:lnTo>
                  <a:lnTo>
                    <a:pt x="3552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C5FA7FC-B5C2-45ED-9651-CFBDC2825004}"/>
                </a:ext>
              </a:extLst>
            </p:cNvPr>
            <p:cNvSpPr/>
            <p:nvPr/>
          </p:nvSpPr>
          <p:spPr>
            <a:xfrm>
              <a:off x="4755648" y="1509072"/>
              <a:ext cx="1496795" cy="1008590"/>
            </a:xfrm>
            <a:custGeom>
              <a:avLst/>
              <a:gdLst>
                <a:gd name="connsiteX0" fmla="*/ 1258462 w 1258462"/>
                <a:gd name="connsiteY0" fmla="*/ 769336 h 847993"/>
                <a:gd name="connsiteX1" fmla="*/ 790899 w 1258462"/>
                <a:gd name="connsiteY1" fmla="*/ 36969 h 847993"/>
                <a:gd name="connsiteX2" fmla="*/ 663073 w 1258462"/>
                <a:gd name="connsiteY2" fmla="*/ 29158 h 847993"/>
                <a:gd name="connsiteX3" fmla="*/ 0 w 1258462"/>
                <a:gd name="connsiteY3" fmla="*/ 847994 h 847993"/>
                <a:gd name="connsiteX4" fmla="*/ 1234869 w 1258462"/>
                <a:gd name="connsiteY4" fmla="*/ 847994 h 847993"/>
                <a:gd name="connsiteX5" fmla="*/ 1258462 w 1258462"/>
                <a:gd name="connsiteY5" fmla="*/ 769336 h 8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462" h="847993">
                  <a:moveTo>
                    <a:pt x="1258462" y="769336"/>
                  </a:moveTo>
                  <a:lnTo>
                    <a:pt x="790899" y="36969"/>
                  </a:lnTo>
                  <a:cubicBezTo>
                    <a:pt x="762276" y="-8828"/>
                    <a:pt x="697059" y="-12819"/>
                    <a:pt x="663073" y="29158"/>
                  </a:cubicBezTo>
                  <a:lnTo>
                    <a:pt x="0" y="847994"/>
                  </a:lnTo>
                  <a:lnTo>
                    <a:pt x="1234869" y="847994"/>
                  </a:lnTo>
                  <a:lnTo>
                    <a:pt x="1258462" y="7693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F0F6A33-0A4F-46FF-B19A-336EEC8B5E82}"/>
                </a:ext>
              </a:extLst>
            </p:cNvPr>
            <p:cNvSpPr/>
            <p:nvPr/>
          </p:nvSpPr>
          <p:spPr>
            <a:xfrm>
              <a:off x="6274791" y="2494242"/>
              <a:ext cx="1835087" cy="2547064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xmlns="" id="{95F88807-ECB6-4A15-B442-D4FD0124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5" y="1812452"/>
            <a:ext cx="3833684" cy="843704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l"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0BA7C330-F900-4F7D-A59E-5919DF2E1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911" y="2663807"/>
            <a:ext cx="3833511" cy="1897599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9648AB0F-023A-4371-B98C-8077293FC0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9433" y="1983010"/>
            <a:ext cx="437971" cy="29827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EF0BCFAD-509F-4861-84D7-7E5A0423F9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0729" y="3090230"/>
            <a:ext cx="437971" cy="29827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93EA1C2E-8363-48E9-9250-44F067D2D5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9433" y="4203710"/>
            <a:ext cx="437971" cy="29827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xmlns="" id="{44757E00-127F-4CDD-B8E5-F8E6DEC4D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82894" y="1770088"/>
            <a:ext cx="3382265" cy="71070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09FF7ED2-DED2-4A6F-89FE-44ECB828B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82894" y="2877288"/>
            <a:ext cx="3382265" cy="71070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665AE2D8-ACF1-4826-933D-8AC008D2FF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82892" y="3997484"/>
            <a:ext cx="3382265" cy="71070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5190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9" grpId="0"/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F926BC-179D-4B74-9405-AEBC26EEA6CD}"/>
              </a:ext>
            </a:extLst>
          </p:cNvPr>
          <p:cNvSpPr/>
          <p:nvPr userDrawn="1"/>
        </p:nvSpPr>
        <p:spPr>
          <a:xfrm>
            <a:off x="0" y="3151232"/>
            <a:ext cx="6182693" cy="14455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E44845-CD28-401E-ADA0-FA42B6834E08}"/>
              </a:ext>
            </a:extLst>
          </p:cNvPr>
          <p:cNvSpPr/>
          <p:nvPr userDrawn="1"/>
        </p:nvSpPr>
        <p:spPr>
          <a:xfrm>
            <a:off x="6182695" y="3153112"/>
            <a:ext cx="6009308" cy="14597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674D17-B611-437F-B101-3C69E3B73500}"/>
              </a:ext>
            </a:extLst>
          </p:cNvPr>
          <p:cNvSpPr/>
          <p:nvPr userDrawn="1"/>
        </p:nvSpPr>
        <p:spPr>
          <a:xfrm>
            <a:off x="3" y="1694429"/>
            <a:ext cx="6433740" cy="1457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162AF4-0101-4917-9777-27895507E11D}"/>
              </a:ext>
            </a:extLst>
          </p:cNvPr>
          <p:cNvSpPr/>
          <p:nvPr userDrawn="1"/>
        </p:nvSpPr>
        <p:spPr>
          <a:xfrm>
            <a:off x="6340985" y="1672241"/>
            <a:ext cx="5851023" cy="14785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11CBA1-4F35-4838-9A09-A77D5342453A}"/>
              </a:ext>
            </a:extLst>
          </p:cNvPr>
          <p:cNvGrpSpPr/>
          <p:nvPr userDrawn="1"/>
        </p:nvGrpSpPr>
        <p:grpSpPr>
          <a:xfrm>
            <a:off x="4418771" y="1542027"/>
            <a:ext cx="3354231" cy="5325847"/>
            <a:chOff x="4755648" y="683854"/>
            <a:chExt cx="3354230" cy="6033886"/>
          </a:xfrm>
        </p:grpSpPr>
        <p:sp>
          <p:nvSpPr>
            <p:cNvPr id="8" name="Isosceles Triangle 6">
              <a:extLst>
                <a:ext uri="{FF2B5EF4-FFF2-40B4-BE49-F238E27FC236}">
                  <a16:creationId xmlns:a16="http://schemas.microsoft.com/office/drawing/2014/main" xmlns="" id="{807622BB-EB31-42CC-9C4A-14CECA83C3EE}"/>
                </a:ext>
              </a:extLst>
            </p:cNvPr>
            <p:cNvSpPr/>
            <p:nvPr/>
          </p:nvSpPr>
          <p:spPr>
            <a:xfrm flipV="1">
              <a:off x="4764732" y="2500548"/>
              <a:ext cx="1083210" cy="2540757"/>
            </a:xfrm>
            <a:custGeom>
              <a:avLst/>
              <a:gdLst>
                <a:gd name="connsiteX0" fmla="*/ 0 w 1083210"/>
                <a:gd name="connsiteY0" fmla="*/ 2151650 h 2151650"/>
                <a:gd name="connsiteX1" fmla="*/ 541605 w 1083210"/>
                <a:gd name="connsiteY1" fmla="*/ 0 h 2151650"/>
                <a:gd name="connsiteX2" fmla="*/ 1083210 w 1083210"/>
                <a:gd name="connsiteY2" fmla="*/ 2151650 h 2151650"/>
                <a:gd name="connsiteX3" fmla="*/ 0 w 1083210"/>
                <a:gd name="connsiteY3" fmla="*/ 2151650 h 2151650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  <a:gd name="connsiteX0" fmla="*/ 0 w 1083210"/>
                <a:gd name="connsiteY0" fmla="*/ 2540757 h 2540757"/>
                <a:gd name="connsiteX1" fmla="*/ 755614 w 1083210"/>
                <a:gd name="connsiteY1" fmla="*/ 0 h 2540757"/>
                <a:gd name="connsiteX2" fmla="*/ 1083210 w 1083210"/>
                <a:gd name="connsiteY2" fmla="*/ 2540757 h 2540757"/>
                <a:gd name="connsiteX3" fmla="*/ 0 w 1083210"/>
                <a:gd name="connsiteY3" fmla="*/ 2540757 h 254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3210" h="2540757">
                  <a:moveTo>
                    <a:pt x="0" y="2540757"/>
                  </a:moveTo>
                  <a:lnTo>
                    <a:pt x="755614" y="0"/>
                  </a:lnTo>
                  <a:cubicBezTo>
                    <a:pt x="1088549" y="584272"/>
                    <a:pt x="974011" y="1693838"/>
                    <a:pt x="1083210" y="2540757"/>
                  </a:cubicBezTo>
                  <a:lnTo>
                    <a:pt x="0" y="254075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BE49D06-C47E-444B-A510-8C77121C5C26}"/>
                </a:ext>
              </a:extLst>
            </p:cNvPr>
            <p:cNvSpPr/>
            <p:nvPr/>
          </p:nvSpPr>
          <p:spPr>
            <a:xfrm>
              <a:off x="5820794" y="2508058"/>
              <a:ext cx="1835087" cy="3666088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0437ED8-8E1F-4BCB-8DBE-1D0AFC7AA862}"/>
                </a:ext>
              </a:extLst>
            </p:cNvPr>
            <p:cNvSpPr/>
            <p:nvPr/>
          </p:nvSpPr>
          <p:spPr>
            <a:xfrm>
              <a:off x="5343270" y="683854"/>
              <a:ext cx="2766607" cy="1816184"/>
            </a:xfrm>
            <a:custGeom>
              <a:avLst/>
              <a:gdLst>
                <a:gd name="connsiteX0" fmla="*/ 1954673 w 1954672"/>
                <a:gd name="connsiteY0" fmla="*/ 1258886 h 1258886"/>
                <a:gd name="connsiteX1" fmla="*/ 1008859 w 1954672"/>
                <a:gd name="connsiteY1" fmla="*/ 42830 h 1258886"/>
                <a:gd name="connsiteX2" fmla="*/ 829190 w 1954672"/>
                <a:gd name="connsiteY2" fmla="*/ 49097 h 1258886"/>
                <a:gd name="connsiteX3" fmla="*/ 0 w 1954672"/>
                <a:gd name="connsiteY3" fmla="*/ 1258877 h 1258886"/>
                <a:gd name="connsiteX4" fmla="*/ 1954673 w 1954672"/>
                <a:gd name="connsiteY4" fmla="*/ 1258877 h 125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4672" h="1258886">
                  <a:moveTo>
                    <a:pt x="1954673" y="1258886"/>
                  </a:moveTo>
                  <a:lnTo>
                    <a:pt x="1008859" y="42830"/>
                  </a:lnTo>
                  <a:cubicBezTo>
                    <a:pt x="962463" y="-16816"/>
                    <a:pt x="871309" y="-13644"/>
                    <a:pt x="829190" y="49097"/>
                  </a:cubicBezTo>
                  <a:lnTo>
                    <a:pt x="0" y="1258877"/>
                  </a:lnTo>
                  <a:lnTo>
                    <a:pt x="1954673" y="125887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8637490-66A4-485E-AFF0-9334D6F191CD}"/>
                </a:ext>
              </a:extLst>
            </p:cNvPr>
            <p:cNvSpPr/>
            <p:nvPr/>
          </p:nvSpPr>
          <p:spPr>
            <a:xfrm>
              <a:off x="5535012" y="720082"/>
              <a:ext cx="1083210" cy="1472896"/>
            </a:xfrm>
            <a:custGeom>
              <a:avLst/>
              <a:gdLst>
                <a:gd name="connsiteX0" fmla="*/ 438341 w 738673"/>
                <a:gd name="connsiteY0" fmla="*/ 1020937 h 1020937"/>
                <a:gd name="connsiteX1" fmla="*/ 738673 w 738673"/>
                <a:gd name="connsiteY1" fmla="*/ 0 h 1020937"/>
                <a:gd name="connsiteX2" fmla="*/ 667455 w 738673"/>
                <a:gd name="connsiteY2" fmla="*/ 47120 h 1020937"/>
                <a:gd name="connsiteX3" fmla="*/ 0 w 738673"/>
                <a:gd name="connsiteY3" fmla="*/ 1020937 h 1020937"/>
                <a:gd name="connsiteX4" fmla="*/ 438341 w 738673"/>
                <a:gd name="connsiteY4" fmla="*/ 1020937 h 102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673" h="1020937">
                  <a:moveTo>
                    <a:pt x="438341" y="1020937"/>
                  </a:moveTo>
                  <a:lnTo>
                    <a:pt x="738673" y="0"/>
                  </a:lnTo>
                  <a:cubicBezTo>
                    <a:pt x="711079" y="5324"/>
                    <a:pt x="684895" y="21146"/>
                    <a:pt x="667455" y="47120"/>
                  </a:cubicBezTo>
                  <a:lnTo>
                    <a:pt x="0" y="1020937"/>
                  </a:lnTo>
                  <a:lnTo>
                    <a:pt x="438341" y="102093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6A2DDE6-8B43-472A-8D7A-F9C96E171330}"/>
                </a:ext>
              </a:extLst>
            </p:cNvPr>
            <p:cNvSpPr/>
            <p:nvPr/>
          </p:nvSpPr>
          <p:spPr>
            <a:xfrm>
              <a:off x="5504221" y="1744891"/>
              <a:ext cx="1496444" cy="771188"/>
            </a:xfrm>
            <a:custGeom>
              <a:avLst/>
              <a:gdLst>
                <a:gd name="connsiteX0" fmla="*/ 738016 w 1191491"/>
                <a:gd name="connsiteY0" fmla="*/ 27791 h 641658"/>
                <a:gd name="connsiteX1" fmla="*/ 622926 w 1191491"/>
                <a:gd name="connsiteY1" fmla="*/ 22524 h 641658"/>
                <a:gd name="connsiteX2" fmla="*/ 0 w 1191491"/>
                <a:gd name="connsiteY2" fmla="*/ 641658 h 641658"/>
                <a:gd name="connsiteX3" fmla="*/ 1191492 w 1191491"/>
                <a:gd name="connsiteY3" fmla="*/ 562668 h 641658"/>
                <a:gd name="connsiteX4" fmla="*/ 738016 w 1191491"/>
                <a:gd name="connsiteY4" fmla="*/ 27791 h 641658"/>
                <a:gd name="connsiteX0" fmla="*/ 738016 w 1258167"/>
                <a:gd name="connsiteY0" fmla="*/ 27791 h 648393"/>
                <a:gd name="connsiteX1" fmla="*/ 622926 w 1258167"/>
                <a:gd name="connsiteY1" fmla="*/ 22524 h 648393"/>
                <a:gd name="connsiteX2" fmla="*/ 0 w 1258167"/>
                <a:gd name="connsiteY2" fmla="*/ 641658 h 648393"/>
                <a:gd name="connsiteX3" fmla="*/ 1258167 w 1258167"/>
                <a:gd name="connsiteY3" fmla="*/ 648393 h 648393"/>
                <a:gd name="connsiteX4" fmla="*/ 738016 w 1258167"/>
                <a:gd name="connsiteY4" fmla="*/ 27791 h 64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67" h="648393">
                  <a:moveTo>
                    <a:pt x="738016" y="27791"/>
                  </a:moveTo>
                  <a:cubicBezTo>
                    <a:pt x="708470" y="-7061"/>
                    <a:pt x="655539" y="-9490"/>
                    <a:pt x="622926" y="22524"/>
                  </a:cubicBezTo>
                  <a:lnTo>
                    <a:pt x="0" y="641658"/>
                  </a:lnTo>
                  <a:lnTo>
                    <a:pt x="1258167" y="648393"/>
                  </a:lnTo>
                  <a:cubicBezTo>
                    <a:pt x="1107008" y="470101"/>
                    <a:pt x="889175" y="206083"/>
                    <a:pt x="738016" y="2779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4C5FB79-ACB4-45D8-82BD-950E09588121}"/>
                </a:ext>
              </a:extLst>
            </p:cNvPr>
            <p:cNvSpPr/>
            <p:nvPr/>
          </p:nvSpPr>
          <p:spPr>
            <a:xfrm>
              <a:off x="5208666" y="2508068"/>
              <a:ext cx="1792359" cy="4209548"/>
            </a:xfrm>
            <a:custGeom>
              <a:avLst/>
              <a:gdLst>
                <a:gd name="connsiteX0" fmla="*/ 0 w 1179814"/>
                <a:gd name="connsiteY0" fmla="*/ 0 h 3539275"/>
                <a:gd name="connsiteX1" fmla="*/ 226904 w 1179814"/>
                <a:gd name="connsiteY1" fmla="*/ 3037456 h 3539275"/>
                <a:gd name="connsiteX2" fmla="*/ 274272 w 1179814"/>
                <a:gd name="connsiteY2" fmla="*/ 3248311 h 3539275"/>
                <a:gd name="connsiteX3" fmla="*/ 362150 w 1179814"/>
                <a:gd name="connsiteY3" fmla="*/ 3482664 h 3539275"/>
                <a:gd name="connsiteX4" fmla="*/ 529542 w 1179814"/>
                <a:gd name="connsiteY4" fmla="*/ 3468110 h 3539275"/>
                <a:gd name="connsiteX5" fmla="*/ 1179814 w 1179814"/>
                <a:gd name="connsiteY5" fmla="*/ 9 h 3539275"/>
                <a:gd name="connsiteX6" fmla="*/ 0 w 1179814"/>
                <a:gd name="connsiteY6" fmla="*/ 9 h 3539275"/>
                <a:gd name="connsiteX0" fmla="*/ 0 w 1506964"/>
                <a:gd name="connsiteY0" fmla="*/ 8171 h 3539267"/>
                <a:gd name="connsiteX1" fmla="*/ 554054 w 1506964"/>
                <a:gd name="connsiteY1" fmla="*/ 3037448 h 3539267"/>
                <a:gd name="connsiteX2" fmla="*/ 601422 w 1506964"/>
                <a:gd name="connsiteY2" fmla="*/ 3248303 h 3539267"/>
                <a:gd name="connsiteX3" fmla="*/ 689300 w 1506964"/>
                <a:gd name="connsiteY3" fmla="*/ 3482656 h 3539267"/>
                <a:gd name="connsiteX4" fmla="*/ 856692 w 1506964"/>
                <a:gd name="connsiteY4" fmla="*/ 3468102 h 3539267"/>
                <a:gd name="connsiteX5" fmla="*/ 1506964 w 1506964"/>
                <a:gd name="connsiteY5" fmla="*/ 1 h 3539267"/>
                <a:gd name="connsiteX6" fmla="*/ 327150 w 1506964"/>
                <a:gd name="connsiteY6" fmla="*/ 1 h 3539267"/>
                <a:gd name="connsiteX7" fmla="*/ 0 w 1506964"/>
                <a:gd name="connsiteY7" fmla="*/ 8171 h 353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964" h="3539267">
                  <a:moveTo>
                    <a:pt x="0" y="8171"/>
                  </a:moveTo>
                  <a:cubicBezTo>
                    <a:pt x="75635" y="1020656"/>
                    <a:pt x="478419" y="2024963"/>
                    <a:pt x="554054" y="3037448"/>
                  </a:cubicBezTo>
                  <a:cubicBezTo>
                    <a:pt x="560065" y="3109571"/>
                    <a:pt x="576000" y="3180533"/>
                    <a:pt x="601422" y="3248303"/>
                  </a:cubicBezTo>
                  <a:lnTo>
                    <a:pt x="689300" y="3482656"/>
                  </a:lnTo>
                  <a:cubicBezTo>
                    <a:pt x="720304" y="3565324"/>
                    <a:pt x="840423" y="3554884"/>
                    <a:pt x="856692" y="3468102"/>
                  </a:cubicBezTo>
                  <a:lnTo>
                    <a:pt x="1506964" y="1"/>
                  </a:lnTo>
                  <a:lnTo>
                    <a:pt x="327150" y="1"/>
                  </a:lnTo>
                  <a:cubicBezTo>
                    <a:pt x="327150" y="-2"/>
                    <a:pt x="0" y="8174"/>
                    <a:pt x="0" y="81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45639AC-CC4C-415F-B2FE-E16CB403227B}"/>
                </a:ext>
              </a:extLst>
            </p:cNvPr>
            <p:cNvSpPr/>
            <p:nvPr/>
          </p:nvSpPr>
          <p:spPr>
            <a:xfrm>
              <a:off x="6040586" y="2508058"/>
              <a:ext cx="960440" cy="4209682"/>
            </a:xfrm>
            <a:custGeom>
              <a:avLst/>
              <a:gdLst>
                <a:gd name="connsiteX0" fmla="*/ 355244 w 807510"/>
                <a:gd name="connsiteY0" fmla="*/ 0 h 3539379"/>
                <a:gd name="connsiteX1" fmla="*/ 0 w 807510"/>
                <a:gd name="connsiteY1" fmla="*/ 3502400 h 3539379"/>
                <a:gd name="connsiteX2" fmla="*/ 157239 w 807510"/>
                <a:gd name="connsiteY2" fmla="*/ 3468100 h 3539379"/>
                <a:gd name="connsiteX3" fmla="*/ 807511 w 807510"/>
                <a:gd name="connsiteY3" fmla="*/ 0 h 3539379"/>
                <a:gd name="connsiteX4" fmla="*/ 355244 w 807510"/>
                <a:gd name="connsiteY4" fmla="*/ 0 h 353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510" h="3539379">
                  <a:moveTo>
                    <a:pt x="355244" y="0"/>
                  </a:moveTo>
                  <a:lnTo>
                    <a:pt x="0" y="3502400"/>
                  </a:lnTo>
                  <a:cubicBezTo>
                    <a:pt x="41167" y="3563093"/>
                    <a:pt x="142389" y="3547291"/>
                    <a:pt x="157239" y="3468100"/>
                  </a:cubicBezTo>
                  <a:lnTo>
                    <a:pt x="807511" y="0"/>
                  </a:lnTo>
                  <a:lnTo>
                    <a:pt x="35524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E39A39C-E5A1-4865-914A-F749E2214D84}"/>
                </a:ext>
              </a:extLst>
            </p:cNvPr>
            <p:cNvSpPr/>
            <p:nvPr/>
          </p:nvSpPr>
          <p:spPr>
            <a:xfrm>
              <a:off x="4755648" y="1509072"/>
              <a:ext cx="1496795" cy="1008590"/>
            </a:xfrm>
            <a:custGeom>
              <a:avLst/>
              <a:gdLst>
                <a:gd name="connsiteX0" fmla="*/ 1258462 w 1258462"/>
                <a:gd name="connsiteY0" fmla="*/ 769336 h 847993"/>
                <a:gd name="connsiteX1" fmla="*/ 790899 w 1258462"/>
                <a:gd name="connsiteY1" fmla="*/ 36969 h 847993"/>
                <a:gd name="connsiteX2" fmla="*/ 663073 w 1258462"/>
                <a:gd name="connsiteY2" fmla="*/ 29158 h 847993"/>
                <a:gd name="connsiteX3" fmla="*/ 0 w 1258462"/>
                <a:gd name="connsiteY3" fmla="*/ 847994 h 847993"/>
                <a:gd name="connsiteX4" fmla="*/ 1234869 w 1258462"/>
                <a:gd name="connsiteY4" fmla="*/ 847994 h 847993"/>
                <a:gd name="connsiteX5" fmla="*/ 1258462 w 1258462"/>
                <a:gd name="connsiteY5" fmla="*/ 769336 h 84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8462" h="847993">
                  <a:moveTo>
                    <a:pt x="1258462" y="769336"/>
                  </a:moveTo>
                  <a:lnTo>
                    <a:pt x="790899" y="36969"/>
                  </a:lnTo>
                  <a:cubicBezTo>
                    <a:pt x="762276" y="-8828"/>
                    <a:pt x="697059" y="-12819"/>
                    <a:pt x="663073" y="29158"/>
                  </a:cubicBezTo>
                  <a:lnTo>
                    <a:pt x="0" y="847994"/>
                  </a:lnTo>
                  <a:lnTo>
                    <a:pt x="1234869" y="847994"/>
                  </a:lnTo>
                  <a:lnTo>
                    <a:pt x="1258462" y="7693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5F4D470-BA37-443C-8620-10936BC41B11}"/>
                </a:ext>
              </a:extLst>
            </p:cNvPr>
            <p:cNvSpPr/>
            <p:nvPr/>
          </p:nvSpPr>
          <p:spPr>
            <a:xfrm>
              <a:off x="6274791" y="2494242"/>
              <a:ext cx="1835087" cy="2547064"/>
            </a:xfrm>
            <a:custGeom>
              <a:avLst/>
              <a:gdLst>
                <a:gd name="connsiteX0" fmla="*/ 48454 w 1542888"/>
                <a:gd name="connsiteY0" fmla="*/ 1730397 h 2367296"/>
                <a:gd name="connsiteX1" fmla="*/ 740931 w 1542888"/>
                <a:gd name="connsiteY1" fmla="*/ 2344217 h 2367296"/>
                <a:gd name="connsiteX2" fmla="*/ 872090 w 1542888"/>
                <a:gd name="connsiteY2" fmla="*/ 2310527 h 2367296"/>
                <a:gd name="connsiteX3" fmla="*/ 1542888 w 1542888"/>
                <a:gd name="connsiteY3" fmla="*/ 0 h 2367296"/>
                <a:gd name="connsiteX4" fmla="*/ 0 w 1542888"/>
                <a:gd name="connsiteY4" fmla="*/ 0 h 2367296"/>
                <a:gd name="connsiteX5" fmla="*/ 48454 w 1542888"/>
                <a:gd name="connsiteY5" fmla="*/ 1730397 h 236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888" h="2367296">
                  <a:moveTo>
                    <a:pt x="48454" y="1730397"/>
                  </a:moveTo>
                  <a:lnTo>
                    <a:pt x="740931" y="2344217"/>
                  </a:lnTo>
                  <a:cubicBezTo>
                    <a:pt x="783231" y="2386518"/>
                    <a:pt x="855402" y="2367982"/>
                    <a:pt x="872090" y="2310527"/>
                  </a:cubicBezTo>
                  <a:lnTo>
                    <a:pt x="1542888" y="0"/>
                  </a:lnTo>
                  <a:lnTo>
                    <a:pt x="0" y="0"/>
                  </a:lnTo>
                  <a:lnTo>
                    <a:pt x="48454" y="173039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F7ADC52E-D78A-4839-84F9-95BD4514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472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DC2C4BE-C47E-439D-8B90-A2F3C0A1D67D}"/>
              </a:ext>
            </a:extLst>
          </p:cNvPr>
          <p:cNvSpPr/>
          <p:nvPr userDrawn="1"/>
        </p:nvSpPr>
        <p:spPr>
          <a:xfrm>
            <a:off x="3017347" y="2012255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1CD9D8B-7DFD-42A5-8EFC-DCF7A2A62A72}"/>
              </a:ext>
            </a:extLst>
          </p:cNvPr>
          <p:cNvSpPr/>
          <p:nvPr userDrawn="1"/>
        </p:nvSpPr>
        <p:spPr>
          <a:xfrm>
            <a:off x="3017347" y="341704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3509635-3FEA-4DFC-8C15-D2A6891527AF}"/>
              </a:ext>
            </a:extLst>
          </p:cNvPr>
          <p:cNvSpPr/>
          <p:nvPr userDrawn="1"/>
        </p:nvSpPr>
        <p:spPr>
          <a:xfrm>
            <a:off x="8260253" y="202135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E438122-0C91-4A01-8443-50420FDC5EA8}"/>
              </a:ext>
            </a:extLst>
          </p:cNvPr>
          <p:cNvSpPr/>
          <p:nvPr userDrawn="1"/>
        </p:nvSpPr>
        <p:spPr>
          <a:xfrm>
            <a:off x="8260253" y="3426147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DA46E269-4B8D-448D-BF8B-1F6927BCD8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424" y="2208357"/>
            <a:ext cx="525837" cy="55374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1CD24119-CD81-4D9C-AB34-70FB921C32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2135" y="3606101"/>
            <a:ext cx="525837" cy="55374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63FB58C7-7D5C-4D39-96F1-DC440778B3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3984" y="2192590"/>
            <a:ext cx="525837" cy="55374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8778C28A-BC88-4531-93C1-4FFB7817CD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3984" y="3606101"/>
            <a:ext cx="525837" cy="55374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xmlns="" id="{0BBB5954-A87B-4239-A9DD-8F022F6B3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27" y="2021359"/>
            <a:ext cx="2782287" cy="9143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xmlns="" id="{D35600B0-B692-4798-9C4B-C3CBC6A25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427" y="3426154"/>
            <a:ext cx="2782287" cy="9143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C34558A1-CBE3-4744-9898-FFEFDD1B37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00045" y="2023209"/>
            <a:ext cx="2782287" cy="9143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FCFA0649-482E-4883-A835-6ABBDA6F9A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00045" y="3428003"/>
            <a:ext cx="2782287" cy="9143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39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86633E-8391-4CD2-AC51-CA9229A56549}"/>
              </a:ext>
            </a:extLst>
          </p:cNvPr>
          <p:cNvSpPr/>
          <p:nvPr userDrawn="1"/>
        </p:nvSpPr>
        <p:spPr>
          <a:xfrm>
            <a:off x="1" y="2449805"/>
            <a:ext cx="12192000" cy="4408195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3B0544D-64BE-4250-8EB9-814FB30D52F7}"/>
              </a:ext>
            </a:extLst>
          </p:cNvPr>
          <p:cNvGrpSpPr/>
          <p:nvPr userDrawn="1"/>
        </p:nvGrpSpPr>
        <p:grpSpPr>
          <a:xfrm>
            <a:off x="1065960" y="540501"/>
            <a:ext cx="4693397" cy="6317499"/>
            <a:chOff x="3816915" y="1310814"/>
            <a:chExt cx="3504359" cy="47170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016BD9E-6A39-4E17-9068-CDC9ABB09108}"/>
                </a:ext>
              </a:extLst>
            </p:cNvPr>
            <p:cNvSpPr/>
            <p:nvPr/>
          </p:nvSpPr>
          <p:spPr>
            <a:xfrm>
              <a:off x="4095015" y="1310814"/>
              <a:ext cx="2003614" cy="1401533"/>
            </a:xfrm>
            <a:custGeom>
              <a:avLst/>
              <a:gdLst>
                <a:gd name="connsiteX0" fmla="*/ 1416939 w 1991582"/>
                <a:gd name="connsiteY0" fmla="*/ 345281 h 1124807"/>
                <a:gd name="connsiteX1" fmla="*/ 888016 w 1991582"/>
                <a:gd name="connsiteY1" fmla="*/ 391763 h 1124807"/>
                <a:gd name="connsiteX2" fmla="*/ 613791 w 1991582"/>
                <a:gd name="connsiteY2" fmla="*/ 690563 h 1124807"/>
                <a:gd name="connsiteX3" fmla="*/ 202406 w 1991582"/>
                <a:gd name="connsiteY3" fmla="*/ 790099 h 1124807"/>
                <a:gd name="connsiteX4" fmla="*/ 0 w 1991582"/>
                <a:gd name="connsiteY4" fmla="*/ 1124807 h 1124807"/>
                <a:gd name="connsiteX5" fmla="*/ 777050 w 1991582"/>
                <a:gd name="connsiteY5" fmla="*/ 1124807 h 1124807"/>
                <a:gd name="connsiteX6" fmla="*/ 1271006 w 1991582"/>
                <a:gd name="connsiteY6" fmla="*/ 989676 h 1124807"/>
                <a:gd name="connsiteX7" fmla="*/ 1750419 w 1991582"/>
                <a:gd name="connsiteY7" fmla="*/ 794985 h 1124807"/>
                <a:gd name="connsiteX8" fmla="*/ 1955778 w 1991582"/>
                <a:gd name="connsiteY8" fmla="*/ 474202 h 1124807"/>
                <a:gd name="connsiteX9" fmla="*/ 1991582 w 1991582"/>
                <a:gd name="connsiteY9" fmla="*/ 0 h 1124807"/>
                <a:gd name="connsiteX0" fmla="*/ 1416939 w 1991582"/>
                <a:gd name="connsiteY0" fmla="*/ 345281 h 1124807"/>
                <a:gd name="connsiteX1" fmla="*/ 719574 w 1991582"/>
                <a:gd name="connsiteY1" fmla="*/ 271447 h 1124807"/>
                <a:gd name="connsiteX2" fmla="*/ 613791 w 1991582"/>
                <a:gd name="connsiteY2" fmla="*/ 690563 h 1124807"/>
                <a:gd name="connsiteX3" fmla="*/ 202406 w 1991582"/>
                <a:gd name="connsiteY3" fmla="*/ 790099 h 1124807"/>
                <a:gd name="connsiteX4" fmla="*/ 0 w 1991582"/>
                <a:gd name="connsiteY4" fmla="*/ 1124807 h 1124807"/>
                <a:gd name="connsiteX5" fmla="*/ 777050 w 1991582"/>
                <a:gd name="connsiteY5" fmla="*/ 1124807 h 1124807"/>
                <a:gd name="connsiteX6" fmla="*/ 1271006 w 1991582"/>
                <a:gd name="connsiteY6" fmla="*/ 989676 h 1124807"/>
                <a:gd name="connsiteX7" fmla="*/ 1750419 w 1991582"/>
                <a:gd name="connsiteY7" fmla="*/ 794985 h 1124807"/>
                <a:gd name="connsiteX8" fmla="*/ 1955778 w 1991582"/>
                <a:gd name="connsiteY8" fmla="*/ 474202 h 1124807"/>
                <a:gd name="connsiteX9" fmla="*/ 1991582 w 1991582"/>
                <a:gd name="connsiteY9" fmla="*/ 0 h 1124807"/>
                <a:gd name="connsiteX10" fmla="*/ 1416939 w 1991582"/>
                <a:gd name="connsiteY10" fmla="*/ 345281 h 1124807"/>
                <a:gd name="connsiteX0" fmla="*/ 1416939 w 2003614"/>
                <a:gd name="connsiteY0" fmla="*/ 622007 h 1401533"/>
                <a:gd name="connsiteX1" fmla="*/ 719574 w 2003614"/>
                <a:gd name="connsiteY1" fmla="*/ 548173 h 1401533"/>
                <a:gd name="connsiteX2" fmla="*/ 613791 w 2003614"/>
                <a:gd name="connsiteY2" fmla="*/ 967289 h 1401533"/>
                <a:gd name="connsiteX3" fmla="*/ 202406 w 2003614"/>
                <a:gd name="connsiteY3" fmla="*/ 1066825 h 1401533"/>
                <a:gd name="connsiteX4" fmla="*/ 0 w 2003614"/>
                <a:gd name="connsiteY4" fmla="*/ 1401533 h 1401533"/>
                <a:gd name="connsiteX5" fmla="*/ 777050 w 2003614"/>
                <a:gd name="connsiteY5" fmla="*/ 1401533 h 1401533"/>
                <a:gd name="connsiteX6" fmla="*/ 1271006 w 2003614"/>
                <a:gd name="connsiteY6" fmla="*/ 1266402 h 1401533"/>
                <a:gd name="connsiteX7" fmla="*/ 1750419 w 2003614"/>
                <a:gd name="connsiteY7" fmla="*/ 1071711 h 1401533"/>
                <a:gd name="connsiteX8" fmla="*/ 1955778 w 2003614"/>
                <a:gd name="connsiteY8" fmla="*/ 750928 h 1401533"/>
                <a:gd name="connsiteX9" fmla="*/ 2003614 w 2003614"/>
                <a:gd name="connsiteY9" fmla="*/ 0 h 1401533"/>
                <a:gd name="connsiteX10" fmla="*/ 1416939 w 2003614"/>
                <a:gd name="connsiteY10" fmla="*/ 622007 h 1401533"/>
                <a:gd name="connsiteX0" fmla="*/ 1416939 w 2003614"/>
                <a:gd name="connsiteY0" fmla="*/ 622007 h 1401533"/>
                <a:gd name="connsiteX1" fmla="*/ 719574 w 2003614"/>
                <a:gd name="connsiteY1" fmla="*/ 548173 h 1401533"/>
                <a:gd name="connsiteX2" fmla="*/ 613791 w 2003614"/>
                <a:gd name="connsiteY2" fmla="*/ 967289 h 1401533"/>
                <a:gd name="connsiteX3" fmla="*/ 262564 w 2003614"/>
                <a:gd name="connsiteY3" fmla="*/ 898383 h 1401533"/>
                <a:gd name="connsiteX4" fmla="*/ 0 w 2003614"/>
                <a:gd name="connsiteY4" fmla="*/ 1401533 h 1401533"/>
                <a:gd name="connsiteX5" fmla="*/ 777050 w 2003614"/>
                <a:gd name="connsiteY5" fmla="*/ 1401533 h 1401533"/>
                <a:gd name="connsiteX6" fmla="*/ 1271006 w 2003614"/>
                <a:gd name="connsiteY6" fmla="*/ 1266402 h 1401533"/>
                <a:gd name="connsiteX7" fmla="*/ 1750419 w 2003614"/>
                <a:gd name="connsiteY7" fmla="*/ 1071711 h 1401533"/>
                <a:gd name="connsiteX8" fmla="*/ 1955778 w 2003614"/>
                <a:gd name="connsiteY8" fmla="*/ 750928 h 1401533"/>
                <a:gd name="connsiteX9" fmla="*/ 2003614 w 2003614"/>
                <a:gd name="connsiteY9" fmla="*/ 0 h 1401533"/>
                <a:gd name="connsiteX10" fmla="*/ 1416939 w 2003614"/>
                <a:gd name="connsiteY10" fmla="*/ 622007 h 140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614" h="1401533">
                  <a:moveTo>
                    <a:pt x="1416939" y="622007"/>
                  </a:moveTo>
                  <a:lnTo>
                    <a:pt x="719574" y="548173"/>
                  </a:lnTo>
                  <a:lnTo>
                    <a:pt x="613791" y="967289"/>
                  </a:lnTo>
                  <a:lnTo>
                    <a:pt x="262564" y="898383"/>
                  </a:lnTo>
                  <a:lnTo>
                    <a:pt x="0" y="1401533"/>
                  </a:lnTo>
                  <a:lnTo>
                    <a:pt x="777050" y="1401533"/>
                  </a:lnTo>
                  <a:lnTo>
                    <a:pt x="1271006" y="1266402"/>
                  </a:lnTo>
                  <a:lnTo>
                    <a:pt x="1750419" y="1071711"/>
                  </a:lnTo>
                  <a:lnTo>
                    <a:pt x="1955778" y="750928"/>
                  </a:lnTo>
                  <a:lnTo>
                    <a:pt x="2003614" y="0"/>
                  </a:lnTo>
                  <a:lnTo>
                    <a:pt x="1416939" y="62200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D5AB720-F4A7-4F9B-B45E-684370AE5DC7}"/>
                </a:ext>
              </a:extLst>
            </p:cNvPr>
            <p:cNvSpPr/>
            <p:nvPr/>
          </p:nvSpPr>
          <p:spPr>
            <a:xfrm>
              <a:off x="4872067" y="1334877"/>
              <a:ext cx="2050828" cy="1377470"/>
            </a:xfrm>
            <a:custGeom>
              <a:avLst/>
              <a:gdLst>
                <a:gd name="connsiteX0" fmla="*/ 1822228 w 1822227"/>
                <a:gd name="connsiteY0" fmla="*/ 690563 h 1124807"/>
                <a:gd name="connsiteX1" fmla="*/ 693896 w 1822227"/>
                <a:gd name="connsiteY1" fmla="*/ 1124807 h 1124807"/>
                <a:gd name="connsiteX2" fmla="*/ 0 w 1822227"/>
                <a:gd name="connsiteY2" fmla="*/ 1124807 h 1124807"/>
                <a:gd name="connsiteX3" fmla="*/ 293846 w 1822227"/>
                <a:gd name="connsiteY3" fmla="*/ 692182 h 1124807"/>
                <a:gd name="connsiteX4" fmla="*/ 881443 w 1822227"/>
                <a:gd name="connsiteY4" fmla="*/ 598837 h 1124807"/>
                <a:gd name="connsiteX5" fmla="*/ 1214533 w 1822227"/>
                <a:gd name="connsiteY5" fmla="*/ 0 h 1124807"/>
                <a:gd name="connsiteX6" fmla="*/ 1638967 w 1822227"/>
                <a:gd name="connsiteY6" fmla="*/ 287369 h 1124807"/>
                <a:gd name="connsiteX0" fmla="*/ 1822228 w 1822228"/>
                <a:gd name="connsiteY0" fmla="*/ 943226 h 1377470"/>
                <a:gd name="connsiteX1" fmla="*/ 693896 w 1822228"/>
                <a:gd name="connsiteY1" fmla="*/ 1377470 h 1377470"/>
                <a:gd name="connsiteX2" fmla="*/ 0 w 1822228"/>
                <a:gd name="connsiteY2" fmla="*/ 1377470 h 1377470"/>
                <a:gd name="connsiteX3" fmla="*/ 293846 w 1822228"/>
                <a:gd name="connsiteY3" fmla="*/ 944845 h 1377470"/>
                <a:gd name="connsiteX4" fmla="*/ 881443 w 1822228"/>
                <a:gd name="connsiteY4" fmla="*/ 851500 h 1377470"/>
                <a:gd name="connsiteX5" fmla="*/ 1226564 w 1822228"/>
                <a:gd name="connsiteY5" fmla="*/ 0 h 1377470"/>
                <a:gd name="connsiteX6" fmla="*/ 1638967 w 1822228"/>
                <a:gd name="connsiteY6" fmla="*/ 540032 h 1377470"/>
                <a:gd name="connsiteX7" fmla="*/ 1822228 w 1822228"/>
                <a:gd name="connsiteY7" fmla="*/ 943226 h 1377470"/>
                <a:gd name="connsiteX0" fmla="*/ 1822228 w 1879599"/>
                <a:gd name="connsiteY0" fmla="*/ 943226 h 1377470"/>
                <a:gd name="connsiteX1" fmla="*/ 693896 w 1879599"/>
                <a:gd name="connsiteY1" fmla="*/ 1377470 h 1377470"/>
                <a:gd name="connsiteX2" fmla="*/ 0 w 1879599"/>
                <a:gd name="connsiteY2" fmla="*/ 1377470 h 1377470"/>
                <a:gd name="connsiteX3" fmla="*/ 293846 w 1879599"/>
                <a:gd name="connsiteY3" fmla="*/ 944845 h 1377470"/>
                <a:gd name="connsiteX4" fmla="*/ 881443 w 1879599"/>
                <a:gd name="connsiteY4" fmla="*/ 851500 h 1377470"/>
                <a:gd name="connsiteX5" fmla="*/ 1226564 w 1879599"/>
                <a:gd name="connsiteY5" fmla="*/ 0 h 1377470"/>
                <a:gd name="connsiteX6" fmla="*/ 1879599 w 1879599"/>
                <a:gd name="connsiteY6" fmla="*/ 540032 h 1377470"/>
                <a:gd name="connsiteX7" fmla="*/ 1822228 w 1879599"/>
                <a:gd name="connsiteY7" fmla="*/ 943226 h 1377470"/>
                <a:gd name="connsiteX0" fmla="*/ 2050828 w 2050828"/>
                <a:gd name="connsiteY0" fmla="*/ 1099637 h 1377470"/>
                <a:gd name="connsiteX1" fmla="*/ 693896 w 2050828"/>
                <a:gd name="connsiteY1" fmla="*/ 1377470 h 1377470"/>
                <a:gd name="connsiteX2" fmla="*/ 0 w 2050828"/>
                <a:gd name="connsiteY2" fmla="*/ 1377470 h 1377470"/>
                <a:gd name="connsiteX3" fmla="*/ 293846 w 2050828"/>
                <a:gd name="connsiteY3" fmla="*/ 944845 h 1377470"/>
                <a:gd name="connsiteX4" fmla="*/ 881443 w 2050828"/>
                <a:gd name="connsiteY4" fmla="*/ 851500 h 1377470"/>
                <a:gd name="connsiteX5" fmla="*/ 1226564 w 2050828"/>
                <a:gd name="connsiteY5" fmla="*/ 0 h 1377470"/>
                <a:gd name="connsiteX6" fmla="*/ 1879599 w 2050828"/>
                <a:gd name="connsiteY6" fmla="*/ 540032 h 1377470"/>
                <a:gd name="connsiteX7" fmla="*/ 2050828 w 2050828"/>
                <a:gd name="connsiteY7" fmla="*/ 1099637 h 1377470"/>
                <a:gd name="connsiteX0" fmla="*/ 2050828 w 2050828"/>
                <a:gd name="connsiteY0" fmla="*/ 1099637 h 1377470"/>
                <a:gd name="connsiteX1" fmla="*/ 693896 w 2050828"/>
                <a:gd name="connsiteY1" fmla="*/ 1377470 h 1377470"/>
                <a:gd name="connsiteX2" fmla="*/ 0 w 2050828"/>
                <a:gd name="connsiteY2" fmla="*/ 1377470 h 1377470"/>
                <a:gd name="connsiteX3" fmla="*/ 233688 w 2050828"/>
                <a:gd name="connsiteY3" fmla="*/ 776403 h 1377470"/>
                <a:gd name="connsiteX4" fmla="*/ 881443 w 2050828"/>
                <a:gd name="connsiteY4" fmla="*/ 851500 h 1377470"/>
                <a:gd name="connsiteX5" fmla="*/ 1226564 w 2050828"/>
                <a:gd name="connsiteY5" fmla="*/ 0 h 1377470"/>
                <a:gd name="connsiteX6" fmla="*/ 1879599 w 2050828"/>
                <a:gd name="connsiteY6" fmla="*/ 540032 h 1377470"/>
                <a:gd name="connsiteX7" fmla="*/ 2050828 w 2050828"/>
                <a:gd name="connsiteY7" fmla="*/ 1099637 h 1377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0828" h="1377470">
                  <a:moveTo>
                    <a:pt x="2050828" y="1099637"/>
                  </a:moveTo>
                  <a:lnTo>
                    <a:pt x="693896" y="1377470"/>
                  </a:lnTo>
                  <a:lnTo>
                    <a:pt x="0" y="1377470"/>
                  </a:lnTo>
                  <a:lnTo>
                    <a:pt x="233688" y="776403"/>
                  </a:lnTo>
                  <a:lnTo>
                    <a:pt x="881443" y="851500"/>
                  </a:lnTo>
                  <a:lnTo>
                    <a:pt x="1226564" y="0"/>
                  </a:lnTo>
                  <a:lnTo>
                    <a:pt x="1879599" y="540032"/>
                  </a:lnTo>
                  <a:lnTo>
                    <a:pt x="2050828" y="10996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AD68960-5982-4655-BB90-3930DAC847DB}"/>
                </a:ext>
              </a:extLst>
            </p:cNvPr>
            <p:cNvSpPr/>
            <p:nvPr/>
          </p:nvSpPr>
          <p:spPr>
            <a:xfrm>
              <a:off x="4373241" y="2712345"/>
              <a:ext cx="2948033" cy="3315476"/>
            </a:xfrm>
            <a:custGeom>
              <a:avLst/>
              <a:gdLst>
                <a:gd name="connsiteX0" fmla="*/ 2767560 w 2948033"/>
                <a:gd name="connsiteY0" fmla="*/ 0 h 3315476"/>
                <a:gd name="connsiteX1" fmla="*/ 2948033 w 2948033"/>
                <a:gd name="connsiteY1" fmla="*/ 633648 h 3315476"/>
                <a:gd name="connsiteX2" fmla="*/ 2671307 w 2948033"/>
                <a:gd name="connsiteY2" fmla="*/ 1385182 h 3315476"/>
                <a:gd name="connsiteX3" fmla="*/ 2654307 w 2948033"/>
                <a:gd name="connsiteY3" fmla="*/ 1166552 h 3315476"/>
                <a:gd name="connsiteX4" fmla="*/ 2321052 w 2948033"/>
                <a:gd name="connsiteY4" fmla="*/ 1389787 h 3315476"/>
                <a:gd name="connsiteX5" fmla="*/ 2058352 w 2948033"/>
                <a:gd name="connsiteY5" fmla="*/ 2050530 h 3315476"/>
                <a:gd name="connsiteX6" fmla="*/ 1528096 w 2948033"/>
                <a:gd name="connsiteY6" fmla="*/ 2220428 h 3315476"/>
                <a:gd name="connsiteX7" fmla="*/ 1439990 w 2948033"/>
                <a:gd name="connsiteY7" fmla="*/ 2786797 h 3315476"/>
                <a:gd name="connsiteX8" fmla="*/ 1106043 w 2948033"/>
                <a:gd name="connsiteY8" fmla="*/ 3315476 h 3315476"/>
                <a:gd name="connsiteX9" fmla="*/ 412785 w 2948033"/>
                <a:gd name="connsiteY9" fmla="*/ 1567729 h 3315476"/>
                <a:gd name="connsiteX10" fmla="*/ 0 w 2948033"/>
                <a:gd name="connsiteY10" fmla="*/ 417304 h 3315476"/>
                <a:gd name="connsiteX11" fmla="*/ 144228 w 2948033"/>
                <a:gd name="connsiteY11" fmla="*/ 8263 h 3315476"/>
                <a:gd name="connsiteX12" fmla="*/ 497700 w 2948033"/>
                <a:gd name="connsiteY12" fmla="*/ 5387 h 3315476"/>
                <a:gd name="connsiteX13" fmla="*/ 498824 w 2948033"/>
                <a:gd name="connsiteY13" fmla="*/ 1 h 3315476"/>
                <a:gd name="connsiteX14" fmla="*/ 2764822 w 2948033"/>
                <a:gd name="connsiteY14" fmla="*/ 1 h 3315476"/>
                <a:gd name="connsiteX15" fmla="*/ 2764618 w 2948033"/>
                <a:gd name="connsiteY15" fmla="*/ 2252 h 331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48033" h="3315476">
                  <a:moveTo>
                    <a:pt x="2767560" y="0"/>
                  </a:moveTo>
                  <a:lnTo>
                    <a:pt x="2948033" y="633648"/>
                  </a:lnTo>
                  <a:lnTo>
                    <a:pt x="2671307" y="1385182"/>
                  </a:lnTo>
                  <a:lnTo>
                    <a:pt x="2654307" y="1166552"/>
                  </a:lnTo>
                  <a:lnTo>
                    <a:pt x="2321052" y="1389787"/>
                  </a:lnTo>
                  <a:lnTo>
                    <a:pt x="2058352" y="2050530"/>
                  </a:lnTo>
                  <a:lnTo>
                    <a:pt x="1528096" y="2220428"/>
                  </a:lnTo>
                  <a:lnTo>
                    <a:pt x="1439990" y="2786797"/>
                  </a:lnTo>
                  <a:lnTo>
                    <a:pt x="1106043" y="3315476"/>
                  </a:lnTo>
                  <a:lnTo>
                    <a:pt x="412785" y="1567729"/>
                  </a:lnTo>
                  <a:lnTo>
                    <a:pt x="0" y="417304"/>
                  </a:lnTo>
                  <a:lnTo>
                    <a:pt x="144228" y="8263"/>
                  </a:lnTo>
                  <a:lnTo>
                    <a:pt x="497700" y="5387"/>
                  </a:lnTo>
                  <a:lnTo>
                    <a:pt x="498824" y="1"/>
                  </a:lnTo>
                  <a:lnTo>
                    <a:pt x="2764822" y="1"/>
                  </a:lnTo>
                  <a:lnTo>
                    <a:pt x="2764618" y="22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580C6F9-052E-4FF5-A13C-C0B4B0D00DF7}"/>
                </a:ext>
              </a:extLst>
            </p:cNvPr>
            <p:cNvSpPr/>
            <p:nvPr/>
          </p:nvSpPr>
          <p:spPr>
            <a:xfrm>
              <a:off x="5565961" y="2186377"/>
              <a:ext cx="1391030" cy="525970"/>
            </a:xfrm>
            <a:custGeom>
              <a:avLst/>
              <a:gdLst>
                <a:gd name="connsiteX0" fmla="*/ 740474 w 1391030"/>
                <a:gd name="connsiteY0" fmla="*/ 0 h 525970"/>
                <a:gd name="connsiteX1" fmla="*/ 557117 w 1391030"/>
                <a:gd name="connsiteY1" fmla="*/ 214027 h 525970"/>
                <a:gd name="connsiteX2" fmla="*/ 209550 w 1391030"/>
                <a:gd name="connsiteY2" fmla="*/ 272701 h 525970"/>
                <a:gd name="connsiteX3" fmla="*/ 0 w 1391030"/>
                <a:gd name="connsiteY3" fmla="*/ 525971 h 525970"/>
                <a:gd name="connsiteX4" fmla="*/ 865632 w 1391030"/>
                <a:gd name="connsiteY4" fmla="*/ 525971 h 525970"/>
                <a:gd name="connsiteX5" fmla="*/ 1270302 w 1391030"/>
                <a:gd name="connsiteY5" fmla="*/ 384124 h 525970"/>
                <a:gd name="connsiteX6" fmla="*/ 1391031 w 1391030"/>
                <a:gd name="connsiteY6" fmla="*/ 153829 h 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30" h="525970">
                  <a:moveTo>
                    <a:pt x="740474" y="0"/>
                  </a:moveTo>
                  <a:lnTo>
                    <a:pt x="557117" y="214027"/>
                  </a:lnTo>
                  <a:lnTo>
                    <a:pt x="209550" y="272701"/>
                  </a:lnTo>
                  <a:lnTo>
                    <a:pt x="0" y="525971"/>
                  </a:lnTo>
                  <a:lnTo>
                    <a:pt x="865632" y="525971"/>
                  </a:lnTo>
                  <a:lnTo>
                    <a:pt x="1270302" y="384124"/>
                  </a:lnTo>
                  <a:lnTo>
                    <a:pt x="1391031" y="15382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F2AA727-8527-40C3-8F81-228BED473555}"/>
                </a:ext>
              </a:extLst>
            </p:cNvPr>
            <p:cNvSpPr/>
            <p:nvPr/>
          </p:nvSpPr>
          <p:spPr>
            <a:xfrm>
              <a:off x="6431593" y="2340205"/>
              <a:ext cx="706469" cy="372141"/>
            </a:xfrm>
            <a:custGeom>
              <a:avLst/>
              <a:gdLst>
                <a:gd name="connsiteX0" fmla="*/ 706469 w 706469"/>
                <a:gd name="connsiteY0" fmla="*/ 372142 h 372141"/>
                <a:gd name="connsiteX1" fmla="*/ 0 w 706469"/>
                <a:gd name="connsiteY1" fmla="*/ 372142 h 372141"/>
                <a:gd name="connsiteX2" fmla="*/ 525399 w 706469"/>
                <a:gd name="connsiteY2" fmla="*/ 0 h 37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6469" h="372141">
                  <a:moveTo>
                    <a:pt x="706469" y="372142"/>
                  </a:moveTo>
                  <a:lnTo>
                    <a:pt x="0" y="372142"/>
                  </a:lnTo>
                  <a:lnTo>
                    <a:pt x="52539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4D225A21-6F76-4488-B219-42AE07CD4A2D}"/>
                </a:ext>
              </a:extLst>
            </p:cNvPr>
            <p:cNvSpPr/>
            <p:nvPr/>
          </p:nvSpPr>
          <p:spPr>
            <a:xfrm>
              <a:off x="3816915" y="2712347"/>
              <a:ext cx="1782187" cy="3315475"/>
            </a:xfrm>
            <a:custGeom>
              <a:avLst/>
              <a:gdLst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891785 w 1674359"/>
                <a:gd name="connsiteY2" fmla="*/ 842269 h 3315475"/>
                <a:gd name="connsiteX3" fmla="*/ 1303075 w 1674359"/>
                <a:gd name="connsiteY3" fmla="*/ 1314263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891785 w 1674359"/>
                <a:gd name="connsiteY2" fmla="*/ 842269 h 3315475"/>
                <a:gd name="connsiteX3" fmla="*/ 1351201 w 1674359"/>
                <a:gd name="connsiteY3" fmla="*/ 1061600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303075 w 1674359"/>
                <a:gd name="connsiteY4" fmla="*/ 1918345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279012 w 1674359"/>
                <a:gd name="connsiteY4" fmla="*/ 1629587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674359"/>
                <a:gd name="connsiteY0" fmla="*/ 0 h 3315475"/>
                <a:gd name="connsiteX1" fmla="*/ 1067141 w 1674359"/>
                <a:gd name="connsiteY1" fmla="*/ 0 h 3315475"/>
                <a:gd name="connsiteX2" fmla="*/ 699280 w 1674359"/>
                <a:gd name="connsiteY2" fmla="*/ 601637 h 3315475"/>
                <a:gd name="connsiteX3" fmla="*/ 1351201 w 1674359"/>
                <a:gd name="connsiteY3" fmla="*/ 1061600 h 3315475"/>
                <a:gd name="connsiteX4" fmla="*/ 1279012 w 1674359"/>
                <a:gd name="connsiteY4" fmla="*/ 1629587 h 3315475"/>
                <a:gd name="connsiteX5" fmla="*/ 1589682 w 1674359"/>
                <a:gd name="connsiteY5" fmla="*/ 2447000 h 3315475"/>
                <a:gd name="connsiteX6" fmla="*/ 1674359 w 1674359"/>
                <a:gd name="connsiteY6" fmla="*/ 3315475 h 3315475"/>
                <a:gd name="connsiteX7" fmla="*/ 994560 w 1674359"/>
                <a:gd name="connsiteY7" fmla="*/ 2654721 h 3315475"/>
                <a:gd name="connsiteX8" fmla="*/ 833016 w 1674359"/>
                <a:gd name="connsiteY8" fmla="*/ 1710733 h 3315475"/>
                <a:gd name="connsiteX9" fmla="*/ 230655 w 1674359"/>
                <a:gd name="connsiteY9" fmla="*/ 1144365 h 3315475"/>
                <a:gd name="connsiteX10" fmla="*/ 230346 w 1674359"/>
                <a:gd name="connsiteY10" fmla="*/ 1136154 h 3315475"/>
                <a:gd name="connsiteX11" fmla="*/ 226646 w 1674359"/>
                <a:gd name="connsiteY11" fmla="*/ 1136422 h 3315475"/>
                <a:gd name="connsiteX12" fmla="*/ 0 w 1674359"/>
                <a:gd name="connsiteY12" fmla="*/ 702668 h 3315475"/>
                <a:gd name="connsiteX13" fmla="*/ 177137 w 1674359"/>
                <a:gd name="connsiteY13" fmla="*/ 599580 h 3315475"/>
                <a:gd name="connsiteX14" fmla="*/ 93785 w 1674359"/>
                <a:gd name="connsiteY14" fmla="*/ 519007 h 3315475"/>
                <a:gd name="connsiteX15" fmla="*/ 171939 w 1674359"/>
                <a:gd name="connsiteY15" fmla="*/ 237653 h 3315475"/>
                <a:gd name="connsiteX16" fmla="*/ 132862 w 1674359"/>
                <a:gd name="connsiteY16" fmla="*/ 175130 h 3315475"/>
                <a:gd name="connsiteX17" fmla="*/ 285262 w 1674359"/>
                <a:gd name="connsiteY17" fmla="*/ 3191 h 3315475"/>
                <a:gd name="connsiteX18" fmla="*/ 289281 w 1674359"/>
                <a:gd name="connsiteY18" fmla="*/ 3191 h 3315475"/>
                <a:gd name="connsiteX19" fmla="*/ 290091 w 1674359"/>
                <a:gd name="connsiteY19" fmla="*/ 0 h 3315475"/>
                <a:gd name="connsiteX0" fmla="*/ 290091 w 1782187"/>
                <a:gd name="connsiteY0" fmla="*/ 0 h 3315475"/>
                <a:gd name="connsiteX1" fmla="*/ 1067141 w 1782187"/>
                <a:gd name="connsiteY1" fmla="*/ 0 h 3315475"/>
                <a:gd name="connsiteX2" fmla="*/ 699280 w 1782187"/>
                <a:gd name="connsiteY2" fmla="*/ 601637 h 3315475"/>
                <a:gd name="connsiteX3" fmla="*/ 1351201 w 1782187"/>
                <a:gd name="connsiteY3" fmla="*/ 1061600 h 3315475"/>
                <a:gd name="connsiteX4" fmla="*/ 1279012 w 1782187"/>
                <a:gd name="connsiteY4" fmla="*/ 1629587 h 3315475"/>
                <a:gd name="connsiteX5" fmla="*/ 1782187 w 1782187"/>
                <a:gd name="connsiteY5" fmla="*/ 2374811 h 3315475"/>
                <a:gd name="connsiteX6" fmla="*/ 1674359 w 1782187"/>
                <a:gd name="connsiteY6" fmla="*/ 3315475 h 3315475"/>
                <a:gd name="connsiteX7" fmla="*/ 994560 w 1782187"/>
                <a:gd name="connsiteY7" fmla="*/ 2654721 h 3315475"/>
                <a:gd name="connsiteX8" fmla="*/ 833016 w 1782187"/>
                <a:gd name="connsiteY8" fmla="*/ 1710733 h 3315475"/>
                <a:gd name="connsiteX9" fmla="*/ 230655 w 1782187"/>
                <a:gd name="connsiteY9" fmla="*/ 1144365 h 3315475"/>
                <a:gd name="connsiteX10" fmla="*/ 230346 w 1782187"/>
                <a:gd name="connsiteY10" fmla="*/ 1136154 h 3315475"/>
                <a:gd name="connsiteX11" fmla="*/ 226646 w 1782187"/>
                <a:gd name="connsiteY11" fmla="*/ 1136422 h 3315475"/>
                <a:gd name="connsiteX12" fmla="*/ 0 w 1782187"/>
                <a:gd name="connsiteY12" fmla="*/ 702668 h 3315475"/>
                <a:gd name="connsiteX13" fmla="*/ 177137 w 1782187"/>
                <a:gd name="connsiteY13" fmla="*/ 599580 h 3315475"/>
                <a:gd name="connsiteX14" fmla="*/ 93785 w 1782187"/>
                <a:gd name="connsiteY14" fmla="*/ 519007 h 3315475"/>
                <a:gd name="connsiteX15" fmla="*/ 171939 w 1782187"/>
                <a:gd name="connsiteY15" fmla="*/ 237653 h 3315475"/>
                <a:gd name="connsiteX16" fmla="*/ 132862 w 1782187"/>
                <a:gd name="connsiteY16" fmla="*/ 175130 h 3315475"/>
                <a:gd name="connsiteX17" fmla="*/ 285262 w 1782187"/>
                <a:gd name="connsiteY17" fmla="*/ 3191 h 3315475"/>
                <a:gd name="connsiteX18" fmla="*/ 289281 w 1782187"/>
                <a:gd name="connsiteY18" fmla="*/ 3191 h 3315475"/>
                <a:gd name="connsiteX19" fmla="*/ 290091 w 1782187"/>
                <a:gd name="connsiteY19" fmla="*/ 0 h 331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82187" h="3315475">
                  <a:moveTo>
                    <a:pt x="290091" y="0"/>
                  </a:moveTo>
                  <a:lnTo>
                    <a:pt x="1067141" y="0"/>
                  </a:lnTo>
                  <a:lnTo>
                    <a:pt x="699280" y="601637"/>
                  </a:lnTo>
                  <a:lnTo>
                    <a:pt x="1351201" y="1061600"/>
                  </a:lnTo>
                  <a:lnTo>
                    <a:pt x="1279012" y="1629587"/>
                  </a:lnTo>
                  <a:lnTo>
                    <a:pt x="1782187" y="2374811"/>
                  </a:lnTo>
                  <a:lnTo>
                    <a:pt x="1674359" y="3315475"/>
                  </a:lnTo>
                  <a:lnTo>
                    <a:pt x="994560" y="2654721"/>
                  </a:lnTo>
                  <a:lnTo>
                    <a:pt x="833016" y="1710733"/>
                  </a:lnTo>
                  <a:lnTo>
                    <a:pt x="230655" y="1144365"/>
                  </a:lnTo>
                  <a:lnTo>
                    <a:pt x="230346" y="1136154"/>
                  </a:lnTo>
                  <a:lnTo>
                    <a:pt x="226646" y="1136422"/>
                  </a:lnTo>
                  <a:lnTo>
                    <a:pt x="0" y="702668"/>
                  </a:lnTo>
                  <a:lnTo>
                    <a:pt x="177137" y="599580"/>
                  </a:lnTo>
                  <a:lnTo>
                    <a:pt x="93785" y="519007"/>
                  </a:lnTo>
                  <a:lnTo>
                    <a:pt x="171939" y="237653"/>
                  </a:lnTo>
                  <a:lnTo>
                    <a:pt x="132862" y="175130"/>
                  </a:lnTo>
                  <a:lnTo>
                    <a:pt x="285262" y="3191"/>
                  </a:lnTo>
                  <a:lnTo>
                    <a:pt x="289281" y="3191"/>
                  </a:lnTo>
                  <a:lnTo>
                    <a:pt x="29009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BA73286-7297-41B3-95D1-D343A3A2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926" y="1677871"/>
            <a:ext cx="5454297" cy="981004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988FA6D-746D-4637-81E2-ABD2643AD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5233" y="2659070"/>
            <a:ext cx="5454651" cy="185330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900">
                <a:latin typeface="Lato" panose="020F0502020204030203" pitchFamily="34" charset="0"/>
              </a:defRPr>
            </a:lvl1pPr>
            <a:lvl2pPr marL="457143" indent="0">
              <a:buNone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16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49D45BE-1D70-4CB0-B4F1-63EBC15E20D4}"/>
              </a:ext>
            </a:extLst>
          </p:cNvPr>
          <p:cNvSpPr/>
          <p:nvPr userDrawn="1"/>
        </p:nvSpPr>
        <p:spPr>
          <a:xfrm>
            <a:off x="1" y="4427621"/>
            <a:ext cx="1732544" cy="1632275"/>
          </a:xfrm>
          <a:custGeom>
            <a:avLst/>
            <a:gdLst>
              <a:gd name="connsiteX0" fmla="*/ 0 w 1588168"/>
              <a:gd name="connsiteY0" fmla="*/ 1155032 h 1632275"/>
              <a:gd name="connsiteX1" fmla="*/ 1106905 w 1588168"/>
              <a:gd name="connsiteY1" fmla="*/ 1572126 h 1632275"/>
              <a:gd name="connsiteX2" fmla="*/ 1588168 w 1588168"/>
              <a:gd name="connsiteY2" fmla="*/ 0 h 163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168" h="1632275">
                <a:moveTo>
                  <a:pt x="0" y="1155032"/>
                </a:moveTo>
                <a:cubicBezTo>
                  <a:pt x="421105" y="1459831"/>
                  <a:pt x="842210" y="1764631"/>
                  <a:pt x="1106905" y="1572126"/>
                </a:cubicBezTo>
                <a:cubicBezTo>
                  <a:pt x="1371600" y="1379621"/>
                  <a:pt x="1479884" y="689810"/>
                  <a:pt x="1588168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BD2651A-1AD6-40BF-91B0-49BCF6B87BB0}"/>
              </a:ext>
            </a:extLst>
          </p:cNvPr>
          <p:cNvSpPr/>
          <p:nvPr userDrawn="1"/>
        </p:nvSpPr>
        <p:spPr>
          <a:xfrm>
            <a:off x="2326103" y="3435773"/>
            <a:ext cx="1491916" cy="334129"/>
          </a:xfrm>
          <a:custGeom>
            <a:avLst/>
            <a:gdLst>
              <a:gd name="connsiteX0" fmla="*/ 0 w 1491916"/>
              <a:gd name="connsiteY0" fmla="*/ 334129 h 334129"/>
              <a:gd name="connsiteX1" fmla="*/ 866274 w 1491916"/>
              <a:gd name="connsiteY1" fmla="*/ 29329 h 334129"/>
              <a:gd name="connsiteX2" fmla="*/ 1491916 w 1491916"/>
              <a:gd name="connsiteY2" fmla="*/ 29329 h 3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334129">
                <a:moveTo>
                  <a:pt x="0" y="334129"/>
                </a:moveTo>
                <a:cubicBezTo>
                  <a:pt x="308810" y="207129"/>
                  <a:pt x="617621" y="80129"/>
                  <a:pt x="866274" y="29329"/>
                </a:cubicBezTo>
                <a:cubicBezTo>
                  <a:pt x="1114927" y="-21471"/>
                  <a:pt x="1303421" y="3929"/>
                  <a:pt x="1491916" y="2932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7C45FE4-FECC-4E64-B4B7-C94077FC3D06}"/>
              </a:ext>
            </a:extLst>
          </p:cNvPr>
          <p:cNvSpPr/>
          <p:nvPr userDrawn="1"/>
        </p:nvSpPr>
        <p:spPr>
          <a:xfrm>
            <a:off x="6368720" y="3753853"/>
            <a:ext cx="1026695" cy="1961547"/>
          </a:xfrm>
          <a:custGeom>
            <a:avLst/>
            <a:gdLst>
              <a:gd name="connsiteX0" fmla="*/ 0 w 1026695"/>
              <a:gd name="connsiteY0" fmla="*/ 1941094 h 1961547"/>
              <a:gd name="connsiteX1" fmla="*/ 802105 w 1026695"/>
              <a:gd name="connsiteY1" fmla="*/ 1684421 h 1961547"/>
              <a:gd name="connsiteX2" fmla="*/ 1026695 w 1026695"/>
              <a:gd name="connsiteY2" fmla="*/ 0 h 19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695" h="1961547">
                <a:moveTo>
                  <a:pt x="0" y="1941094"/>
                </a:moveTo>
                <a:cubicBezTo>
                  <a:pt x="315494" y="1974515"/>
                  <a:pt x="630989" y="2007937"/>
                  <a:pt x="802105" y="1684421"/>
                </a:cubicBezTo>
                <a:cubicBezTo>
                  <a:pt x="973221" y="1360905"/>
                  <a:pt x="999958" y="680452"/>
                  <a:pt x="1026695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678C803-CBA2-49DE-8640-ABF8B4D1F3AD}"/>
              </a:ext>
            </a:extLst>
          </p:cNvPr>
          <p:cNvSpPr/>
          <p:nvPr userDrawn="1"/>
        </p:nvSpPr>
        <p:spPr>
          <a:xfrm>
            <a:off x="4101581" y="4010533"/>
            <a:ext cx="1400859" cy="1588169"/>
          </a:xfrm>
          <a:custGeom>
            <a:avLst/>
            <a:gdLst>
              <a:gd name="connsiteX0" fmla="*/ 181659 w 1400859"/>
              <a:gd name="connsiteY0" fmla="*/ 0 h 1588169"/>
              <a:gd name="connsiteX1" fmla="*/ 101449 w 1400859"/>
              <a:gd name="connsiteY1" fmla="*/ 1235242 h 1588169"/>
              <a:gd name="connsiteX2" fmla="*/ 1400859 w 1400859"/>
              <a:gd name="connsiteY2" fmla="*/ 1588169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859" h="1588169">
                <a:moveTo>
                  <a:pt x="181659" y="0"/>
                </a:moveTo>
                <a:cubicBezTo>
                  <a:pt x="39954" y="485273"/>
                  <a:pt x="-101751" y="970547"/>
                  <a:pt x="101449" y="1235242"/>
                </a:cubicBezTo>
                <a:cubicBezTo>
                  <a:pt x="304649" y="1499937"/>
                  <a:pt x="852754" y="1544053"/>
                  <a:pt x="1400859" y="1588169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ECD452C-7D4D-484E-B5BB-5ED20035A5C4}"/>
              </a:ext>
            </a:extLst>
          </p:cNvPr>
          <p:cNvSpPr/>
          <p:nvPr userDrawn="1"/>
        </p:nvSpPr>
        <p:spPr>
          <a:xfrm>
            <a:off x="7609215" y="2597198"/>
            <a:ext cx="2301591" cy="1653967"/>
          </a:xfrm>
          <a:custGeom>
            <a:avLst/>
            <a:gdLst>
              <a:gd name="connsiteX0" fmla="*/ 0 w 2210590"/>
              <a:gd name="connsiteY0" fmla="*/ 274345 h 1653966"/>
              <a:gd name="connsiteX1" fmla="*/ 1267326 w 2210590"/>
              <a:gd name="connsiteY1" fmla="*/ 1629 h 1653966"/>
              <a:gd name="connsiteX2" fmla="*/ 2117557 w 2210590"/>
              <a:gd name="connsiteY2" fmla="*/ 386640 h 1653966"/>
              <a:gd name="connsiteX3" fmla="*/ 2149642 w 2210590"/>
              <a:gd name="connsiteY3" fmla="*/ 1653966 h 165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590" h="1653966">
                <a:moveTo>
                  <a:pt x="0" y="274345"/>
                </a:moveTo>
                <a:cubicBezTo>
                  <a:pt x="457200" y="128629"/>
                  <a:pt x="914400" y="-17087"/>
                  <a:pt x="1267326" y="1629"/>
                </a:cubicBezTo>
                <a:cubicBezTo>
                  <a:pt x="1620252" y="20345"/>
                  <a:pt x="1970504" y="111250"/>
                  <a:pt x="2117557" y="386640"/>
                </a:cubicBezTo>
                <a:cubicBezTo>
                  <a:pt x="2264610" y="662030"/>
                  <a:pt x="2207126" y="1157998"/>
                  <a:pt x="2149642" y="1653966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E44C9-2C42-4706-9D20-4FFBE7FF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293"/>
            <a:ext cx="10515600" cy="926016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D4D479E-4B8D-48B8-946C-F27F10CA7343}"/>
              </a:ext>
            </a:extLst>
          </p:cNvPr>
          <p:cNvSpPr/>
          <p:nvPr userDrawn="1"/>
        </p:nvSpPr>
        <p:spPr>
          <a:xfrm>
            <a:off x="1465084" y="3553327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1B2EBB4-A7C1-4E72-8D6B-2905C5DC0FA9}"/>
              </a:ext>
            </a:extLst>
          </p:cNvPr>
          <p:cNvSpPr/>
          <p:nvPr userDrawn="1"/>
        </p:nvSpPr>
        <p:spPr>
          <a:xfrm>
            <a:off x="3815253" y="3096127"/>
            <a:ext cx="9144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1E36A9A-71EC-416C-96D6-432ABBCD3C8B}"/>
              </a:ext>
            </a:extLst>
          </p:cNvPr>
          <p:cNvSpPr/>
          <p:nvPr userDrawn="1"/>
        </p:nvSpPr>
        <p:spPr>
          <a:xfrm>
            <a:off x="5486399" y="5109411"/>
            <a:ext cx="914400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A03CFB7-A7FC-43F8-AEBB-CF8BCD02BEDB}"/>
              </a:ext>
            </a:extLst>
          </p:cNvPr>
          <p:cNvSpPr/>
          <p:nvPr userDrawn="1"/>
        </p:nvSpPr>
        <p:spPr>
          <a:xfrm>
            <a:off x="6980941" y="2823411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9D7DB07-757B-43BC-8B9E-72D7330CE2A5}"/>
              </a:ext>
            </a:extLst>
          </p:cNvPr>
          <p:cNvSpPr/>
          <p:nvPr userDrawn="1"/>
        </p:nvSpPr>
        <p:spPr>
          <a:xfrm>
            <a:off x="9502179" y="4195011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BE642393-C327-41A1-B7B8-7EB7EE2A32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3968" y="3785191"/>
            <a:ext cx="472895" cy="40982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475FA10D-09C7-40C4-900E-823378C68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6011" y="3360075"/>
            <a:ext cx="472895" cy="40982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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46BF7375-2F0D-4810-8B88-513D5CF752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7157" y="5361703"/>
            <a:ext cx="472895" cy="40982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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DEA289C8-9178-4086-A9CF-7F613CADF5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699" y="3095692"/>
            <a:ext cx="472895" cy="40982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4702157A-AE1E-439F-BE9F-75146C288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2937" y="4447300"/>
            <a:ext cx="472895" cy="40982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05C65154-6653-4F0C-BA50-2B16E6E71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2999" y="2751355"/>
            <a:ext cx="2349992" cy="6087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2E3F816B-38CE-41B8-B347-BB089BDC60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1403" y="4010531"/>
            <a:ext cx="2349992" cy="6087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04031914-A677-43D5-9736-5317C96FED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8715" y="5853055"/>
            <a:ext cx="2349992" cy="6087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835167BB-22F0-4651-A063-1FB6630FD0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0871" y="1899873"/>
            <a:ext cx="2349992" cy="6087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E7A93857-44F5-4A69-98EA-CDBD5FA4BA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2179" y="5208735"/>
            <a:ext cx="2349992" cy="6087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560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1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CA692-8DFF-4792-B047-F8406083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xmlns="" id="{778B5479-7491-4B65-AF89-4534439EA9CE}"/>
              </a:ext>
            </a:extLst>
          </p:cNvPr>
          <p:cNvSpPr/>
          <p:nvPr userDrawn="1"/>
        </p:nvSpPr>
        <p:spPr>
          <a:xfrm>
            <a:off x="7596706" y="1990449"/>
            <a:ext cx="4080511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9E1A1912-6058-4D52-9238-5859A692D6C3}"/>
              </a:ext>
            </a:extLst>
          </p:cNvPr>
          <p:cNvSpPr/>
          <p:nvPr userDrawn="1"/>
        </p:nvSpPr>
        <p:spPr>
          <a:xfrm>
            <a:off x="499135" y="1990449"/>
            <a:ext cx="4080511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768A574D-4F58-47B0-BBDC-C7F05690C4D3}"/>
              </a:ext>
            </a:extLst>
          </p:cNvPr>
          <p:cNvSpPr/>
          <p:nvPr userDrawn="1"/>
        </p:nvSpPr>
        <p:spPr>
          <a:xfrm>
            <a:off x="1333505" y="1990449"/>
            <a:ext cx="2411775" cy="178995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395E3A66-6F98-4766-BBC4-BD462A751A99}"/>
              </a:ext>
            </a:extLst>
          </p:cNvPr>
          <p:cNvSpPr/>
          <p:nvPr userDrawn="1"/>
        </p:nvSpPr>
        <p:spPr>
          <a:xfrm>
            <a:off x="4890119" y="1990449"/>
            <a:ext cx="2411775" cy="178995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EDFC705-43BB-42B0-ABF8-6858D39EC456}"/>
              </a:ext>
            </a:extLst>
          </p:cNvPr>
          <p:cNvSpPr/>
          <p:nvPr userDrawn="1"/>
        </p:nvSpPr>
        <p:spPr>
          <a:xfrm>
            <a:off x="8446733" y="1990449"/>
            <a:ext cx="2411775" cy="178995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F3FB3991-0FED-47EC-B775-8D79011DA781}"/>
              </a:ext>
            </a:extLst>
          </p:cNvPr>
          <p:cNvSpPr/>
          <p:nvPr userDrawn="1"/>
        </p:nvSpPr>
        <p:spPr>
          <a:xfrm>
            <a:off x="4055750" y="1990449"/>
            <a:ext cx="4080511" cy="3886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xmlns="" id="{11460DBE-19D0-4BD0-BEF4-0DA72FC2C9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871" y="2317937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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xmlns="" id="{C761E163-B328-4FF8-BFF9-3D9331D097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827" y="2317937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362E6E7C-8D13-48E4-A260-4AAA9C12E1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5231" y="2317933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64B4D3BB-7C40-4D6B-948B-69EA880005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3679" y="4059727"/>
            <a:ext cx="2907072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49E352DD-F958-4215-8340-3FB284363C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34032" y="4059727"/>
            <a:ext cx="2907072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685FC2BF-182B-45BE-9DCE-2B9423BA87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0647" y="4059727"/>
            <a:ext cx="2907072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456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1" grpId="0" build="p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/>
      <p:bldP spid="14" grpId="0" build="p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BA110-2153-48F4-9814-8C3E31ED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B3220FB-AEB3-40EA-9345-378F2BB4D8B9}"/>
              </a:ext>
            </a:extLst>
          </p:cNvPr>
          <p:cNvSpPr/>
          <p:nvPr userDrawn="1"/>
        </p:nvSpPr>
        <p:spPr>
          <a:xfrm>
            <a:off x="1018675" y="2860504"/>
            <a:ext cx="1684423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2640D1-4791-4E72-9CD8-6E294C21DDB3}"/>
              </a:ext>
            </a:extLst>
          </p:cNvPr>
          <p:cNvSpPr/>
          <p:nvPr userDrawn="1"/>
        </p:nvSpPr>
        <p:spPr>
          <a:xfrm>
            <a:off x="3136235" y="2860504"/>
            <a:ext cx="1684423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133353E-F172-44FE-9C3B-448D2509AA15}"/>
              </a:ext>
            </a:extLst>
          </p:cNvPr>
          <p:cNvSpPr/>
          <p:nvPr userDrawn="1"/>
        </p:nvSpPr>
        <p:spPr>
          <a:xfrm>
            <a:off x="5253795" y="2860504"/>
            <a:ext cx="1684423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1DECDF-7183-474D-B05D-89B8187CFC4E}"/>
              </a:ext>
            </a:extLst>
          </p:cNvPr>
          <p:cNvSpPr/>
          <p:nvPr userDrawn="1"/>
        </p:nvSpPr>
        <p:spPr>
          <a:xfrm>
            <a:off x="7371355" y="2860504"/>
            <a:ext cx="1684423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AF7FD22-BD1F-4910-A121-970F20979BBC}"/>
              </a:ext>
            </a:extLst>
          </p:cNvPr>
          <p:cNvSpPr/>
          <p:nvPr userDrawn="1"/>
        </p:nvSpPr>
        <p:spPr>
          <a:xfrm>
            <a:off x="9488914" y="2860504"/>
            <a:ext cx="1684423" cy="16603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D9805B6-C5B7-4BF5-941D-19987AB75778}"/>
              </a:ext>
            </a:extLst>
          </p:cNvPr>
          <p:cNvCxnSpPr>
            <a:stCxn id="3" idx="3"/>
            <a:endCxn id="4" idx="1"/>
          </p:cNvCxnSpPr>
          <p:nvPr userDrawn="1"/>
        </p:nvCxnSpPr>
        <p:spPr>
          <a:xfrm>
            <a:off x="2703098" y="3690681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E9CC81-56B1-4EED-B538-F62EAFCEE136}"/>
              </a:ext>
            </a:extLst>
          </p:cNvPr>
          <p:cNvCxnSpPr/>
          <p:nvPr userDrawn="1"/>
        </p:nvCxnSpPr>
        <p:spPr>
          <a:xfrm>
            <a:off x="4820658" y="3667620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9123333-C362-4EB4-8B31-FFE5F641EBAF}"/>
              </a:ext>
            </a:extLst>
          </p:cNvPr>
          <p:cNvCxnSpPr/>
          <p:nvPr userDrawn="1"/>
        </p:nvCxnSpPr>
        <p:spPr>
          <a:xfrm>
            <a:off x="6938217" y="3644559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DF0EAA3-3DD9-4642-BB5D-51B45C15CD24}"/>
              </a:ext>
            </a:extLst>
          </p:cNvPr>
          <p:cNvCxnSpPr/>
          <p:nvPr userDrawn="1"/>
        </p:nvCxnSpPr>
        <p:spPr>
          <a:xfrm>
            <a:off x="9055776" y="3621499"/>
            <a:ext cx="433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D90B50E-D057-46DE-B254-A7D6FB961247}"/>
              </a:ext>
            </a:extLst>
          </p:cNvPr>
          <p:cNvCxnSpPr>
            <a:stCxn id="3" idx="1"/>
          </p:cNvCxnSpPr>
          <p:nvPr userDrawn="1"/>
        </p:nvCxnSpPr>
        <p:spPr>
          <a:xfrm flipH="1" flipV="1">
            <a:off x="497308" y="3690683"/>
            <a:ext cx="5213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5A12DEE-EEF0-43D2-B10D-54EFE7C285F4}"/>
              </a:ext>
            </a:extLst>
          </p:cNvPr>
          <p:cNvCxnSpPr/>
          <p:nvPr userDrawn="1"/>
        </p:nvCxnSpPr>
        <p:spPr>
          <a:xfrm>
            <a:off x="497311" y="5823283"/>
            <a:ext cx="291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930A31F-8B10-47EF-BF3C-04D8DE6B5B25}"/>
              </a:ext>
            </a:extLst>
          </p:cNvPr>
          <p:cNvCxnSpPr/>
          <p:nvPr userDrawn="1"/>
        </p:nvCxnSpPr>
        <p:spPr>
          <a:xfrm flipH="1" flipV="1">
            <a:off x="11173332" y="3690683"/>
            <a:ext cx="52136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2F5309F-19CA-41AC-AE8E-7C0925960933}"/>
              </a:ext>
            </a:extLst>
          </p:cNvPr>
          <p:cNvCxnSpPr>
            <a:cxnSpLocks/>
          </p:cNvCxnSpPr>
          <p:nvPr userDrawn="1"/>
        </p:nvCxnSpPr>
        <p:spPr>
          <a:xfrm>
            <a:off x="11694695" y="3690680"/>
            <a:ext cx="0" cy="213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4A14566-63E8-4C41-AD7A-485FB703C973}"/>
              </a:ext>
            </a:extLst>
          </p:cNvPr>
          <p:cNvCxnSpPr>
            <a:cxnSpLocks/>
          </p:cNvCxnSpPr>
          <p:nvPr userDrawn="1"/>
        </p:nvCxnSpPr>
        <p:spPr>
          <a:xfrm flipH="1">
            <a:off x="8775038" y="5823283"/>
            <a:ext cx="2919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04924C83-8C06-4393-B1D5-6281547665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1537" y="3100130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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3E8B81C-EB9C-4C85-ABA3-D6B75919BB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9096" y="3100130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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CFC180A4-EA27-4BA6-A1CC-C314E7A7F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655" y="3100130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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66121C96-60C5-460F-93ED-8DC748B4B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387" y="3123193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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B4D4655A-89FC-47DD-8D17-F7004F78AB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8117" y="3146253"/>
            <a:ext cx="1158688" cy="113497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7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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810281-D503-4843-B788-45463B33A0B1}"/>
              </a:ext>
            </a:extLst>
          </p:cNvPr>
          <p:cNvCxnSpPr>
            <a:cxnSpLocks/>
          </p:cNvCxnSpPr>
          <p:nvPr userDrawn="1"/>
        </p:nvCxnSpPr>
        <p:spPr>
          <a:xfrm>
            <a:off x="497305" y="3690680"/>
            <a:ext cx="0" cy="2132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B0BBEB17-DDB5-4490-B104-00D2241F1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2559" y="2296987"/>
            <a:ext cx="1996655" cy="3937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xmlns="" id="{C961BBA5-79B1-45B0-9579-42EF0AD9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0119" y="2301787"/>
            <a:ext cx="1996655" cy="3937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xmlns="" id="{792FAC28-B380-4432-A702-988254D44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97678" y="2314403"/>
            <a:ext cx="1996655" cy="3937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xmlns="" id="{064B4B87-0BC6-44F5-A13E-134356D10A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5239" y="2326723"/>
            <a:ext cx="1996655" cy="3937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xmlns="" id="{75CB6BA0-96A2-4F22-B3C9-384788EDF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32799" y="2339039"/>
            <a:ext cx="1996655" cy="3937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xmlns="" id="{B998629C-6588-46A2-8A10-A6A67DDB65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57073" y="5518949"/>
            <a:ext cx="5149515" cy="60866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581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334E2-81B7-48D7-975A-3DA07EE2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7" y="365125"/>
            <a:ext cx="11566359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E01FE2F5-6877-4DE4-A75F-47BF600C9AC7}"/>
              </a:ext>
            </a:extLst>
          </p:cNvPr>
          <p:cNvSpPr/>
          <p:nvPr userDrawn="1"/>
        </p:nvSpPr>
        <p:spPr>
          <a:xfrm>
            <a:off x="312824" y="3653591"/>
            <a:ext cx="3154111" cy="106279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xmlns="" id="{82E8DAA3-AA96-42A4-850E-75F6C0CCB2C4}"/>
              </a:ext>
            </a:extLst>
          </p:cNvPr>
          <p:cNvSpPr/>
          <p:nvPr userDrawn="1"/>
        </p:nvSpPr>
        <p:spPr>
          <a:xfrm>
            <a:off x="3116910" y="3653591"/>
            <a:ext cx="3154111" cy="106279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xmlns="" id="{EAC95D09-D2DC-4F9E-BBEF-126E388099AE}"/>
              </a:ext>
            </a:extLst>
          </p:cNvPr>
          <p:cNvSpPr/>
          <p:nvPr userDrawn="1"/>
        </p:nvSpPr>
        <p:spPr>
          <a:xfrm>
            <a:off x="5920991" y="3653591"/>
            <a:ext cx="3154111" cy="1062791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94A5D4BA-E1D0-4F68-9C24-464DAAE0D1FB}"/>
              </a:ext>
            </a:extLst>
          </p:cNvPr>
          <p:cNvSpPr/>
          <p:nvPr userDrawn="1"/>
        </p:nvSpPr>
        <p:spPr>
          <a:xfrm>
            <a:off x="8725075" y="3653591"/>
            <a:ext cx="3154111" cy="1062791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xmlns="" id="{C2219CA8-C008-4F8E-890A-8954590913FA}"/>
              </a:ext>
            </a:extLst>
          </p:cNvPr>
          <p:cNvSpPr/>
          <p:nvPr userDrawn="1"/>
        </p:nvSpPr>
        <p:spPr>
          <a:xfrm rot="8126239">
            <a:off x="1009692" y="1832840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xmlns="" id="{DA7704A7-B1FE-4EE3-ADD1-BD758A90F144}"/>
              </a:ext>
            </a:extLst>
          </p:cNvPr>
          <p:cNvSpPr/>
          <p:nvPr userDrawn="1"/>
        </p:nvSpPr>
        <p:spPr>
          <a:xfrm rot="8126239">
            <a:off x="3784720" y="1832840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xmlns="" id="{8D4AFE79-22FD-4E57-B521-CFD37966979A}"/>
              </a:ext>
            </a:extLst>
          </p:cNvPr>
          <p:cNvSpPr/>
          <p:nvPr userDrawn="1"/>
        </p:nvSpPr>
        <p:spPr>
          <a:xfrm rot="8126239">
            <a:off x="6559744" y="1832840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xmlns="" id="{31FF79E5-1BDC-41BE-8B6C-E4A53CD5162B}"/>
              </a:ext>
            </a:extLst>
          </p:cNvPr>
          <p:cNvSpPr/>
          <p:nvPr userDrawn="1"/>
        </p:nvSpPr>
        <p:spPr>
          <a:xfrm rot="8126239">
            <a:off x="9334772" y="1832840"/>
            <a:ext cx="1441933" cy="144193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E6D2B6-BC9C-4711-B7A9-87F92D647096}"/>
              </a:ext>
            </a:extLst>
          </p:cNvPr>
          <p:cNvSpPr/>
          <p:nvPr userDrawn="1"/>
        </p:nvSpPr>
        <p:spPr>
          <a:xfrm>
            <a:off x="312821" y="4902904"/>
            <a:ext cx="2606843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128509-E1B9-4BCA-87F5-D50FAD107227}"/>
              </a:ext>
            </a:extLst>
          </p:cNvPr>
          <p:cNvSpPr/>
          <p:nvPr userDrawn="1"/>
        </p:nvSpPr>
        <p:spPr>
          <a:xfrm>
            <a:off x="3116905" y="4902904"/>
            <a:ext cx="2606843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1EBCD64-81E3-4331-ACCA-946206A88FE5}"/>
              </a:ext>
            </a:extLst>
          </p:cNvPr>
          <p:cNvSpPr/>
          <p:nvPr userDrawn="1"/>
        </p:nvSpPr>
        <p:spPr>
          <a:xfrm>
            <a:off x="5920989" y="4902904"/>
            <a:ext cx="2606843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7BA2A6-B5BE-422F-AC8E-1801146A4DB3}"/>
              </a:ext>
            </a:extLst>
          </p:cNvPr>
          <p:cNvSpPr/>
          <p:nvPr userDrawn="1"/>
        </p:nvSpPr>
        <p:spPr>
          <a:xfrm>
            <a:off x="8725069" y="4902904"/>
            <a:ext cx="2606843" cy="1589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9A6BFA80-3C3C-4390-AAFA-C345BAC132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4708" y="2099982"/>
            <a:ext cx="831896" cy="90765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55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AEDDEB0C-3E09-4103-8AD8-8890D85A3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9735" y="2099982"/>
            <a:ext cx="831896" cy="90765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55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7B427EAC-7CAB-4D85-976D-4F32E2C1E7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4763" y="2099982"/>
            <a:ext cx="831896" cy="90765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55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66A97F6F-2774-4AB4-93B9-B234F83371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12543" y="2099982"/>
            <a:ext cx="831896" cy="90765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55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4C57FF4E-6FF5-4951-8B18-0920F0EDF2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2821" y="3922402"/>
            <a:ext cx="2606843" cy="52516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0E253741-D599-47E4-A7BB-7381BF9DB8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6932" y="3914481"/>
            <a:ext cx="2606843" cy="52516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32E48B93-585C-45C9-A0B8-1CBDDC321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1140" y="3914480"/>
            <a:ext cx="2606843" cy="52516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DC8E98DF-686E-4696-829E-D64E8A7BCB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5349" y="3914478"/>
            <a:ext cx="2606843" cy="52516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BF614891-46CD-4971-A038-9452CBD37C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7545" y="5074988"/>
            <a:ext cx="2437407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D5901F59-3FC4-430D-931E-EB6B7C6208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01627" y="5074988"/>
            <a:ext cx="2437407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6C57A3FB-6E3B-4CEF-B831-66F6C5E3F4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5711" y="5074988"/>
            <a:ext cx="2437407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2CB93810-4A63-471A-B287-93B897D7D1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09794" y="5074988"/>
            <a:ext cx="2437407" cy="1245797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5553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1F50A7F-9B24-47B1-9338-96699470B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" y="0"/>
            <a:ext cx="5786983" cy="6858000"/>
          </a:xfrm>
          <a:prstGeom prst="rect">
            <a:avLst/>
          </a:prstGeom>
          <a:noFill/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B0EA36-13DF-479D-B685-89C42012AFD9}"/>
              </a:ext>
            </a:extLst>
          </p:cNvPr>
          <p:cNvSpPr/>
          <p:nvPr userDrawn="1"/>
        </p:nvSpPr>
        <p:spPr>
          <a:xfrm>
            <a:off x="3176343" y="6372424"/>
            <a:ext cx="9015663" cy="506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7C895A-FA16-4695-BB9B-700E9636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1126791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rrow: Circular 3">
            <a:extLst>
              <a:ext uri="{FF2B5EF4-FFF2-40B4-BE49-F238E27FC236}">
                <a16:creationId xmlns:a16="http://schemas.microsoft.com/office/drawing/2014/main" xmlns="" id="{F734F053-72C1-4338-A26E-BC24FE52ECA1}"/>
              </a:ext>
            </a:extLst>
          </p:cNvPr>
          <p:cNvSpPr/>
          <p:nvPr/>
        </p:nvSpPr>
        <p:spPr>
          <a:xfrm>
            <a:off x="4123503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21292825"/>
              <a:gd name="adj4" fmla="val 19766604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xmlns="" id="{CF720E2F-6285-4C3A-B500-F1B43671CB9F}"/>
              </a:ext>
            </a:extLst>
          </p:cNvPr>
          <p:cNvSpPr/>
          <p:nvPr/>
        </p:nvSpPr>
        <p:spPr>
          <a:xfrm>
            <a:off x="4197084" y="1470699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4014266"/>
              <a:gd name="adj4" fmla="val 22538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xmlns="" id="{1D2ACF6D-7769-4C22-89B7-E04C47A51678}"/>
              </a:ext>
            </a:extLst>
          </p:cNvPr>
          <p:cNvSpPr/>
          <p:nvPr/>
        </p:nvSpPr>
        <p:spPr>
          <a:xfrm>
            <a:off x="4049924" y="1470699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8210155"/>
              <a:gd name="adj4" fmla="val 644971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xmlns="" id="{7868C884-D069-4C5E-88E3-B581F8D3677A}"/>
              </a:ext>
            </a:extLst>
          </p:cNvPr>
          <p:cNvSpPr/>
          <p:nvPr/>
        </p:nvSpPr>
        <p:spPr>
          <a:xfrm>
            <a:off x="4123503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12297380"/>
              <a:gd name="adj4" fmla="val 10771160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xmlns="" id="{CEB66844-F333-4036-8857-228704081F2F}"/>
              </a:ext>
            </a:extLst>
          </p:cNvPr>
          <p:cNvSpPr/>
          <p:nvPr/>
        </p:nvSpPr>
        <p:spPr>
          <a:xfrm>
            <a:off x="4123503" y="1498896"/>
            <a:ext cx="4000353" cy="4000352"/>
          </a:xfrm>
          <a:prstGeom prst="circularArrow">
            <a:avLst>
              <a:gd name="adj1" fmla="val 5202"/>
              <a:gd name="adj2" fmla="val 336015"/>
              <a:gd name="adj3" fmla="val 16865256"/>
              <a:gd name="adj4" fmla="val 1519872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24F4206-4ED1-47A3-B939-CAD94F9B2B2C}"/>
              </a:ext>
            </a:extLst>
          </p:cNvPr>
          <p:cNvSpPr/>
          <p:nvPr userDrawn="1"/>
        </p:nvSpPr>
        <p:spPr>
          <a:xfrm rot="1249398">
            <a:off x="4447915" y="1666925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DDE3A89-3A8F-4409-B012-9AEB894B0865}"/>
              </a:ext>
            </a:extLst>
          </p:cNvPr>
          <p:cNvSpPr/>
          <p:nvPr userDrawn="1"/>
        </p:nvSpPr>
        <p:spPr>
          <a:xfrm rot="1249398">
            <a:off x="6583863" y="1681025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425BAA4-39C7-46F6-8E56-1D8D62623AED}"/>
              </a:ext>
            </a:extLst>
          </p:cNvPr>
          <p:cNvSpPr/>
          <p:nvPr userDrawn="1"/>
        </p:nvSpPr>
        <p:spPr>
          <a:xfrm rot="1249398">
            <a:off x="7175959" y="3483227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FE1C80F-AFEB-4B04-B869-BABD4A8AA488}"/>
              </a:ext>
            </a:extLst>
          </p:cNvPr>
          <p:cNvSpPr/>
          <p:nvPr userDrawn="1"/>
        </p:nvSpPr>
        <p:spPr>
          <a:xfrm rot="20695521">
            <a:off x="3997851" y="3483227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58C3CAB-201C-4C48-AA4E-D362E72A73F9}"/>
              </a:ext>
            </a:extLst>
          </p:cNvPr>
          <p:cNvSpPr/>
          <p:nvPr userDrawn="1"/>
        </p:nvSpPr>
        <p:spPr>
          <a:xfrm rot="20695521">
            <a:off x="5625963" y="4553805"/>
            <a:ext cx="1142588" cy="1073663"/>
          </a:xfrm>
          <a:custGeom>
            <a:avLst/>
            <a:gdLst>
              <a:gd name="connsiteX0" fmla="*/ 13787 w 1300089"/>
              <a:gd name="connsiteY0" fmla="*/ 787154 h 1221663"/>
              <a:gd name="connsiteX1" fmla="*/ 77956 w 1300089"/>
              <a:gd name="connsiteY1" fmla="*/ 161511 h 1221663"/>
              <a:gd name="connsiteX2" fmla="*/ 575261 w 1300089"/>
              <a:gd name="connsiteY2" fmla="*/ 177554 h 1221663"/>
              <a:gd name="connsiteX3" fmla="*/ 831935 w 1300089"/>
              <a:gd name="connsiteY3" fmla="*/ 1090 h 1221663"/>
              <a:gd name="connsiteX4" fmla="*/ 1281114 w 1300089"/>
              <a:gd name="connsiteY4" fmla="*/ 273806 h 1221663"/>
              <a:gd name="connsiteX5" fmla="*/ 1184861 w 1300089"/>
              <a:gd name="connsiteY5" fmla="*/ 867364 h 1221663"/>
              <a:gd name="connsiteX6" fmla="*/ 896103 w 1300089"/>
              <a:gd name="connsiteY6" fmla="*/ 1220290 h 1221663"/>
              <a:gd name="connsiteX7" fmla="*/ 559219 w 1300089"/>
              <a:gd name="connsiteY7" fmla="*/ 995701 h 1221663"/>
              <a:gd name="connsiteX8" fmla="*/ 206293 w 1300089"/>
              <a:gd name="connsiteY8" fmla="*/ 1156122 h 1221663"/>
              <a:gd name="connsiteX9" fmla="*/ 13787 w 1300089"/>
              <a:gd name="connsiteY9" fmla="*/ 787154 h 12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0089" h="1221663">
                <a:moveTo>
                  <a:pt x="13787" y="787154"/>
                </a:moveTo>
                <a:cubicBezTo>
                  <a:pt x="-7602" y="621386"/>
                  <a:pt x="-15623" y="263111"/>
                  <a:pt x="77956" y="161511"/>
                </a:cubicBezTo>
                <a:cubicBezTo>
                  <a:pt x="171535" y="59911"/>
                  <a:pt x="449598" y="204291"/>
                  <a:pt x="575261" y="177554"/>
                </a:cubicBezTo>
                <a:cubicBezTo>
                  <a:pt x="700924" y="150817"/>
                  <a:pt x="714293" y="-14952"/>
                  <a:pt x="831935" y="1090"/>
                </a:cubicBezTo>
                <a:cubicBezTo>
                  <a:pt x="949577" y="17132"/>
                  <a:pt x="1222293" y="129427"/>
                  <a:pt x="1281114" y="273806"/>
                </a:cubicBezTo>
                <a:cubicBezTo>
                  <a:pt x="1339935" y="418185"/>
                  <a:pt x="1249030" y="709617"/>
                  <a:pt x="1184861" y="867364"/>
                </a:cubicBezTo>
                <a:cubicBezTo>
                  <a:pt x="1120693" y="1025111"/>
                  <a:pt x="1000377" y="1198901"/>
                  <a:pt x="896103" y="1220290"/>
                </a:cubicBezTo>
                <a:cubicBezTo>
                  <a:pt x="791829" y="1241679"/>
                  <a:pt x="674187" y="1006396"/>
                  <a:pt x="559219" y="995701"/>
                </a:cubicBezTo>
                <a:cubicBezTo>
                  <a:pt x="444251" y="985006"/>
                  <a:pt x="297198" y="1185533"/>
                  <a:pt x="206293" y="1156122"/>
                </a:cubicBezTo>
                <a:cubicBezTo>
                  <a:pt x="115388" y="1126712"/>
                  <a:pt x="35176" y="952922"/>
                  <a:pt x="13787" y="787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151ABD11-14DD-4918-B58B-081FC7771F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8465" y="1872553"/>
            <a:ext cx="485035" cy="56585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5F1EE227-5E7D-467D-9B05-6117940514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8985" y="1854477"/>
            <a:ext cx="485035" cy="56585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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56B5DAA1-EADA-4C0B-A830-EF929C0C5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2861" y="3711237"/>
            <a:ext cx="485035" cy="56585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DEC80A30-DBD0-409A-97E1-0711302DA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65777" y="4799285"/>
            <a:ext cx="485035" cy="56585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308E3A27-6DF0-42B4-9B5F-2CE477E4D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3429" y="3760344"/>
            <a:ext cx="485035" cy="56585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3A3FFFC5-AFDF-4915-9400-5532D4D60B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29160" y="1784156"/>
            <a:ext cx="3424640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AC2474C6-B545-40DC-9771-0FF6131ED1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4447" y="3650822"/>
            <a:ext cx="2869359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7693A2B-069D-4059-A510-494D00EA064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793789"/>
            <a:ext cx="3408067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3735654B-374A-4822-9846-D0D369FF40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200" y="3638792"/>
            <a:ext cx="3050200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1AB63BD7-71B2-46AE-A32C-45950504F9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58103" y="5736252"/>
            <a:ext cx="4332164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6320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10927-F797-475F-BAC1-C5DCFB63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23" y="1092469"/>
            <a:ext cx="3693847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40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10441A6B-49AA-41D2-84A0-31DBAF9647A0}"/>
              </a:ext>
            </a:extLst>
          </p:cNvPr>
          <p:cNvSpPr/>
          <p:nvPr userDrawn="1"/>
        </p:nvSpPr>
        <p:spPr>
          <a:xfrm>
            <a:off x="4572006" y="1003435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807CC5EC-5215-4992-8568-E2DDE0A964A8}"/>
              </a:ext>
            </a:extLst>
          </p:cNvPr>
          <p:cNvSpPr/>
          <p:nvPr userDrawn="1"/>
        </p:nvSpPr>
        <p:spPr>
          <a:xfrm>
            <a:off x="8053143" y="1003435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49812B3-DE9C-4D41-B510-1A91C64B5DE7}"/>
              </a:ext>
            </a:extLst>
          </p:cNvPr>
          <p:cNvSpPr/>
          <p:nvPr userDrawn="1"/>
        </p:nvSpPr>
        <p:spPr>
          <a:xfrm>
            <a:off x="4572004" y="3764671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F6CBEB2C-F7CB-4225-8A77-B90137086DC5}"/>
              </a:ext>
            </a:extLst>
          </p:cNvPr>
          <p:cNvSpPr/>
          <p:nvPr userDrawn="1"/>
        </p:nvSpPr>
        <p:spPr>
          <a:xfrm>
            <a:off x="8029082" y="3725783"/>
            <a:ext cx="3288631" cy="1558492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BFC1D12-A02F-4370-9207-3ED7C5299945}"/>
              </a:ext>
            </a:extLst>
          </p:cNvPr>
          <p:cNvSpPr/>
          <p:nvPr userDrawn="1"/>
        </p:nvSpPr>
        <p:spPr>
          <a:xfrm>
            <a:off x="4788419" y="280416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A06CC3F-AE32-4D7D-8157-AE923BD4018F}"/>
              </a:ext>
            </a:extLst>
          </p:cNvPr>
          <p:cNvSpPr/>
          <p:nvPr userDrawn="1"/>
        </p:nvSpPr>
        <p:spPr>
          <a:xfrm>
            <a:off x="8309660" y="275080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7132D2C-ACD7-498A-9BA9-7FF7E88B8DB8}"/>
              </a:ext>
            </a:extLst>
          </p:cNvPr>
          <p:cNvSpPr/>
          <p:nvPr userDrawn="1"/>
        </p:nvSpPr>
        <p:spPr>
          <a:xfrm>
            <a:off x="4788417" y="5502831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CB8CF0D-A5C4-4721-9A17-ADCE1FB7B901}"/>
              </a:ext>
            </a:extLst>
          </p:cNvPr>
          <p:cNvSpPr/>
          <p:nvPr userDrawn="1"/>
        </p:nvSpPr>
        <p:spPr>
          <a:xfrm>
            <a:off x="8309659" y="538530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0BE44B3-B134-47F5-A373-F8621FC75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143" y="2086144"/>
            <a:ext cx="3655727" cy="319881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831070D0-7D5E-4178-8808-DEC575A88B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88417" y="1314673"/>
            <a:ext cx="2799499" cy="105523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6473A36D-438D-4236-842E-7D56143E08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0204" y="1305865"/>
            <a:ext cx="2799499" cy="105523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56D44371-EFBC-47AB-B784-D5AAD50CE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88417" y="4080464"/>
            <a:ext cx="2799499" cy="105523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4AE75E4B-6548-42C9-B4B2-5B3A60F39E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70204" y="4080464"/>
            <a:ext cx="2799499" cy="105523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C1996DB7-62E8-4379-A233-A629BD7C90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9141" y="3017884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2FA1665E-4BD0-43A5-A33C-3749BD06B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0381" y="3009060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25DB671A-A82B-414F-B1B7-C9139140AC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9141" y="5719168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77D005B5-5C76-4D16-BD4B-370031BA5A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0381" y="5638956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B9889C5A-4412-419D-8328-23EFB5560F02}"/>
              </a:ext>
            </a:extLst>
          </p:cNvPr>
          <p:cNvSpPr/>
          <p:nvPr userDrawn="1"/>
        </p:nvSpPr>
        <p:spPr>
          <a:xfrm flipH="1" flipV="1">
            <a:off x="8393601" y="4591055"/>
            <a:ext cx="3794855" cy="2266951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1A4DB-6FC4-43D7-B072-DC07198D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01"/>
            <a:ext cx="10515600" cy="909880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C0C13661-B236-49AD-AFBE-3278F4FCC2E2}"/>
              </a:ext>
            </a:extLst>
          </p:cNvPr>
          <p:cNvSpPr/>
          <p:nvPr userDrawn="1"/>
        </p:nvSpPr>
        <p:spPr>
          <a:xfrm>
            <a:off x="1155038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573C29BC-0D15-4F30-8BB9-4C7A7CC91833}"/>
              </a:ext>
            </a:extLst>
          </p:cNvPr>
          <p:cNvSpPr/>
          <p:nvPr userDrawn="1"/>
        </p:nvSpPr>
        <p:spPr>
          <a:xfrm>
            <a:off x="4636175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04707350-74A2-44F1-8183-B7893A5DD772}"/>
              </a:ext>
            </a:extLst>
          </p:cNvPr>
          <p:cNvSpPr/>
          <p:nvPr userDrawn="1"/>
        </p:nvSpPr>
        <p:spPr>
          <a:xfrm>
            <a:off x="8117314" y="2265075"/>
            <a:ext cx="3288631" cy="2051384"/>
          </a:xfrm>
          <a:prstGeom prst="wedgeRoundRectCallout">
            <a:avLst>
              <a:gd name="adj1" fmla="val -32360"/>
              <a:gd name="adj2" fmla="val 8257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40A95CA-EA29-4315-8E65-92F74962083C}"/>
              </a:ext>
            </a:extLst>
          </p:cNvPr>
          <p:cNvSpPr/>
          <p:nvPr userDrawn="1"/>
        </p:nvSpPr>
        <p:spPr>
          <a:xfrm>
            <a:off x="1299411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3F5AB77-3981-411D-B0BC-8ED387442AAC}"/>
              </a:ext>
            </a:extLst>
          </p:cNvPr>
          <p:cNvSpPr/>
          <p:nvPr userDrawn="1"/>
        </p:nvSpPr>
        <p:spPr>
          <a:xfrm>
            <a:off x="4804611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13091EA-E00A-49F2-AC22-6084B58C5548}"/>
              </a:ext>
            </a:extLst>
          </p:cNvPr>
          <p:cNvSpPr/>
          <p:nvPr userDrawn="1"/>
        </p:nvSpPr>
        <p:spPr>
          <a:xfrm>
            <a:off x="8301788" y="5105345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xmlns="" id="{77175FF1-C1E6-4F9B-9709-F03048F95F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99597" y="2615997"/>
            <a:ext cx="2799499" cy="1363579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xmlns="" id="{D37A49F8-9BFC-4274-A754-FBA4045C1D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0737" y="2607973"/>
            <a:ext cx="2799499" cy="1363579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96F0BF83-608A-4220-BEE8-E1B6009CE9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61873" y="2615997"/>
            <a:ext cx="2799499" cy="1363579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6BD21007-9464-46DF-A09F-292F059B52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0133" y="5319067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3961F344-F140-4A92-83DE-66D7B5003C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85333" y="5319067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78E43B31-70C6-43C4-BDB2-A626A2B4CA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0533" y="5319067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accent1">
                    <a:lumMod val="75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8B1C64C-185B-4D23-922A-EC322F5463EA}"/>
              </a:ext>
            </a:extLst>
          </p:cNvPr>
          <p:cNvSpPr/>
          <p:nvPr userDrawn="1"/>
        </p:nvSpPr>
        <p:spPr>
          <a:xfrm flipH="1" flipV="1">
            <a:off x="8393601" y="4591055"/>
            <a:ext cx="3794855" cy="2266951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327AF-EB89-40CB-93D0-F667AE3F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650"/>
            <a:ext cx="10515600" cy="825519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4FDE991-3938-436E-A4D5-92E3BF82B5A0}"/>
              </a:ext>
            </a:extLst>
          </p:cNvPr>
          <p:cNvSpPr/>
          <p:nvPr userDrawn="1"/>
        </p:nvSpPr>
        <p:spPr>
          <a:xfrm>
            <a:off x="4106781" y="2117561"/>
            <a:ext cx="3978443" cy="3978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7DE04426-C2D5-45AB-87BC-2B754B5FED3A}"/>
              </a:ext>
            </a:extLst>
          </p:cNvPr>
          <p:cNvSpPr/>
          <p:nvPr userDrawn="1"/>
        </p:nvSpPr>
        <p:spPr>
          <a:xfrm rot="18660827" flipV="1">
            <a:off x="3576402" y="2028272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8B274A38-599A-4C0A-B634-470B7210A40D}"/>
              </a:ext>
            </a:extLst>
          </p:cNvPr>
          <p:cNvSpPr/>
          <p:nvPr userDrawn="1"/>
        </p:nvSpPr>
        <p:spPr>
          <a:xfrm rot="2939173" flipH="1" flipV="1">
            <a:off x="6705143" y="1994796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D836C704-208B-4A8B-8732-AF005D6293BA}"/>
              </a:ext>
            </a:extLst>
          </p:cNvPr>
          <p:cNvSpPr/>
          <p:nvPr userDrawn="1"/>
        </p:nvSpPr>
        <p:spPr>
          <a:xfrm rot="2939173">
            <a:off x="3616507" y="4410523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4BD3F2A7-8705-4B65-A42E-DD414C6F7588}"/>
              </a:ext>
            </a:extLst>
          </p:cNvPr>
          <p:cNvSpPr/>
          <p:nvPr userDrawn="1"/>
        </p:nvSpPr>
        <p:spPr>
          <a:xfrm rot="18660827" flipH="1">
            <a:off x="6691239" y="4410523"/>
            <a:ext cx="1894951" cy="164661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CAF2A869-40FB-4FA3-8C61-DF5DBF47EA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7169" y="2394856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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xmlns="" id="{80708255-7F9D-414C-AC80-4F148C9D3E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44577" y="2386516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xmlns="" id="{EFB9C567-056E-40E9-AA7C-A4B686B304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2861" y="5178460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E11D7308-8418-476C-BE8A-90F14C94F4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15293" y="5169748"/>
            <a:ext cx="552955" cy="48695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A1C744F0-0171-400A-84BE-342E5F642F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7999" y="2352222"/>
            <a:ext cx="2495807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CD32AB7E-5E99-4BC1-BDD8-E098ABF8AD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00962" y="5182444"/>
            <a:ext cx="2495807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300F114D-FAA2-4EEC-8945-32DC204F63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33431" y="2425654"/>
            <a:ext cx="2495807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40522866-AE67-4271-B78E-FDE6B63D75C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431" y="5169753"/>
            <a:ext cx="2495807" cy="78490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r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D8AC062D-30B1-4F32-82BC-6E667B12D8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9317" y="3046196"/>
            <a:ext cx="1962027" cy="228099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3900">
                <a:solidFill>
                  <a:schemeClr val="accent1">
                    <a:lumMod val="5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</p:spTree>
    <p:extLst>
      <p:ext uri="{BB962C8B-B14F-4D97-AF65-F5344CB8AC3E}">
        <p14:creationId xmlns:p14="http://schemas.microsoft.com/office/powerpoint/2010/main" val="19816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 xmlns="">
        <p15:guide id="1" orient="horz" pos="2112" userDrawn="1">
          <p15:clr>
            <a:srgbClr val="FBAE40"/>
          </p15:clr>
        </p15:guide>
        <p15:guide id="2" pos="32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EA1B5CAE-3DCC-493B-9F53-87553BD36A1F}"/>
              </a:ext>
            </a:extLst>
          </p:cNvPr>
          <p:cNvSpPr/>
          <p:nvPr userDrawn="1"/>
        </p:nvSpPr>
        <p:spPr>
          <a:xfrm rot="5400000">
            <a:off x="772664" y="282076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D40790FB-E73E-4F10-B5EA-59ED74F55720}"/>
              </a:ext>
            </a:extLst>
          </p:cNvPr>
          <p:cNvSpPr/>
          <p:nvPr userDrawn="1"/>
        </p:nvSpPr>
        <p:spPr>
          <a:xfrm rot="5400000">
            <a:off x="3593084" y="282076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3C8F3834-25EB-48B1-A87F-9065DF631943}"/>
              </a:ext>
            </a:extLst>
          </p:cNvPr>
          <p:cNvSpPr/>
          <p:nvPr userDrawn="1"/>
        </p:nvSpPr>
        <p:spPr>
          <a:xfrm rot="5400000">
            <a:off x="6413500" y="282076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229F3CF3-04E7-49FE-B2C9-334D38BC84E6}"/>
              </a:ext>
            </a:extLst>
          </p:cNvPr>
          <p:cNvSpPr/>
          <p:nvPr userDrawn="1"/>
        </p:nvSpPr>
        <p:spPr>
          <a:xfrm rot="5400000">
            <a:off x="9233916" y="2820768"/>
            <a:ext cx="2185421" cy="188398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6AB3F037-243A-4237-B5AC-9EB438E00721}"/>
              </a:ext>
            </a:extLst>
          </p:cNvPr>
          <p:cNvSpPr/>
          <p:nvPr userDrawn="1"/>
        </p:nvSpPr>
        <p:spPr>
          <a:xfrm>
            <a:off x="2986824" y="3619731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4E9D87C6-6492-4651-ABBB-94E8797C99EB}"/>
              </a:ext>
            </a:extLst>
          </p:cNvPr>
          <p:cNvSpPr/>
          <p:nvPr userDrawn="1"/>
        </p:nvSpPr>
        <p:spPr>
          <a:xfrm>
            <a:off x="5807244" y="3619731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E23FA3A-5EA2-4813-8BEF-EAB44CDD3587}"/>
              </a:ext>
            </a:extLst>
          </p:cNvPr>
          <p:cNvSpPr/>
          <p:nvPr userDrawn="1"/>
        </p:nvSpPr>
        <p:spPr>
          <a:xfrm>
            <a:off x="8627660" y="3619731"/>
            <a:ext cx="577517" cy="2860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FDC360F2-7DC8-4420-A93E-2BED66FA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77" y="607757"/>
            <a:ext cx="11131057" cy="100272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2F4E8F3-769F-48E9-B040-F78F4C2AF4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0477" y="1989012"/>
            <a:ext cx="2669807" cy="6810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473C7BF3-65A9-4128-879A-51F988E61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0894" y="1989012"/>
            <a:ext cx="2669807" cy="6810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20F61BAA-2979-4D31-AC11-46EEC1723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1308" y="1989012"/>
            <a:ext cx="2669807" cy="6810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C0E4E091-148C-4BC3-98F8-4D10D9085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1727" y="1989012"/>
            <a:ext cx="2669807" cy="68103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 b="1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E97E56DA-7D06-4E4F-B43E-8EBB245CB6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477" y="4945624"/>
            <a:ext cx="2669807" cy="1304621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xmlns="" id="{1825A21E-D3F8-4CD9-911E-F58C07DEF5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0894" y="4945624"/>
            <a:ext cx="2669807" cy="1304621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A33B5DC1-4074-4CC8-A610-DBFA7FF965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0158" y="4945624"/>
            <a:ext cx="2669807" cy="1304621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xmlns="" id="{6BB126E0-CD46-4845-B971-BB8ACDCF6E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1727" y="4945624"/>
            <a:ext cx="2669807" cy="1304621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B1242F0B-952A-460F-908E-3A414063EA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81841" y="3284529"/>
            <a:ext cx="976171" cy="95646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1A91293D-F9FA-4E1E-8710-834AE724BC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7705" y="3284529"/>
            <a:ext cx="976171" cy="95646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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34787FB-7874-4039-87A0-7626098CF5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6969" y="3284529"/>
            <a:ext cx="976171" cy="95646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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8C17310D-2DE9-438B-B63B-BEB84B7FB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96233" y="3284529"/>
            <a:ext cx="976171" cy="95646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60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</a:t>
            </a:r>
          </a:p>
        </p:txBody>
      </p:sp>
    </p:spTree>
    <p:extLst>
      <p:ext uri="{BB962C8B-B14F-4D97-AF65-F5344CB8AC3E}">
        <p14:creationId xmlns:p14="http://schemas.microsoft.com/office/powerpoint/2010/main" val="3083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354DA-B0CC-49C8-BEDF-522CB49F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2699615"/>
            <a:ext cx="3429000" cy="744204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l"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xmlns="" id="{4242BDA9-7BAA-4C55-B092-491D62D4F2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6603" y="3443819"/>
            <a:ext cx="3429000" cy="1388329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xmlns="" id="{058467A9-2FF8-49EC-864F-440F7D89C3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195" y="2025858"/>
            <a:ext cx="2905415" cy="280629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67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D3F85727-F1F4-49C1-A8B1-B47DA2DF18E4}"/>
              </a:ext>
            </a:extLst>
          </p:cNvPr>
          <p:cNvSpPr/>
          <p:nvPr userDrawn="1"/>
        </p:nvSpPr>
        <p:spPr>
          <a:xfrm rot="5400000">
            <a:off x="6630108" y="1243525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DBF1A381-EBB7-4293-A450-FCE31A19E1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8453" y="1467414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BE6EE9E6-C8B3-46C4-830C-62DF41D479C7}"/>
              </a:ext>
            </a:extLst>
          </p:cNvPr>
          <p:cNvSpPr/>
          <p:nvPr userDrawn="1"/>
        </p:nvSpPr>
        <p:spPr>
          <a:xfrm rot="5400000">
            <a:off x="6630108" y="2869985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xmlns="" id="{30188643-861C-448B-BF24-5A26037DEF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48453" y="309387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22E36163-635D-423A-9957-265709925016}"/>
              </a:ext>
            </a:extLst>
          </p:cNvPr>
          <p:cNvSpPr/>
          <p:nvPr userDrawn="1"/>
        </p:nvSpPr>
        <p:spPr>
          <a:xfrm rot="5400000">
            <a:off x="6630108" y="4519065"/>
            <a:ext cx="1292197" cy="1113963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xmlns="" id="{8CF2C910-9F07-4F56-A086-0B3C55699E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48453" y="4742956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30F64845-C3DC-48CE-8B26-020FD06490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62419" y="1226777"/>
            <a:ext cx="3437980" cy="12198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3CC89A4E-334C-4F02-94EF-235832C465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62419" y="2817053"/>
            <a:ext cx="3437980" cy="12198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CF94B51F-B9D5-4D4F-A6C6-B0A7F091086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62419" y="4446437"/>
            <a:ext cx="3437980" cy="121982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40A1162-CDB1-43A8-A22F-28FAA06C0D49}"/>
              </a:ext>
            </a:extLst>
          </p:cNvPr>
          <p:cNvSpPr/>
          <p:nvPr userDrawn="1"/>
        </p:nvSpPr>
        <p:spPr>
          <a:xfrm flipH="1" flipV="1">
            <a:off x="9315456" y="5141741"/>
            <a:ext cx="2873001" cy="1716259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build="p"/>
      <p:bldP spid="9" grpId="0" animBg="1"/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/>
      <p:bldP spid="13" grpId="0" build="p"/>
    </p:bld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F2174008-043B-4E68-BDB3-E54360A69A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8969" y="-1"/>
            <a:ext cx="5246003" cy="6858000"/>
          </a:xfrm>
          <a:custGeom>
            <a:avLst/>
            <a:gdLst>
              <a:gd name="connsiteX0" fmla="*/ 0 w 5246002"/>
              <a:gd name="connsiteY0" fmla="*/ 0 h 6858000"/>
              <a:gd name="connsiteX1" fmla="*/ 274161 w 5246002"/>
              <a:gd name="connsiteY1" fmla="*/ 0 h 6858000"/>
              <a:gd name="connsiteX2" fmla="*/ 274161 w 5246002"/>
              <a:gd name="connsiteY2" fmla="*/ 368968 h 6858000"/>
              <a:gd name="connsiteX3" fmla="*/ 715319 w 5246002"/>
              <a:gd name="connsiteY3" fmla="*/ 810126 h 6858000"/>
              <a:gd name="connsiteX4" fmla="*/ 1156477 w 5246002"/>
              <a:gd name="connsiteY4" fmla="*/ 368968 h 6858000"/>
              <a:gd name="connsiteX5" fmla="*/ 1156477 w 5246002"/>
              <a:gd name="connsiteY5" fmla="*/ 0 h 6858000"/>
              <a:gd name="connsiteX6" fmla="*/ 5246002 w 5246002"/>
              <a:gd name="connsiteY6" fmla="*/ 0 h 6858000"/>
              <a:gd name="connsiteX7" fmla="*/ 5246002 w 5246002"/>
              <a:gd name="connsiteY7" fmla="*/ 6858000 h 6858000"/>
              <a:gd name="connsiteX8" fmla="*/ 4964735 w 5246002"/>
              <a:gd name="connsiteY8" fmla="*/ 6858000 h 6858000"/>
              <a:gd name="connsiteX9" fmla="*/ 4964735 w 5246002"/>
              <a:gd name="connsiteY9" fmla="*/ 6489031 h 6858000"/>
              <a:gd name="connsiteX10" fmla="*/ 4523577 w 5246002"/>
              <a:gd name="connsiteY10" fmla="*/ 6047873 h 6858000"/>
              <a:gd name="connsiteX11" fmla="*/ 4082419 w 5246002"/>
              <a:gd name="connsiteY11" fmla="*/ 6489031 h 6858000"/>
              <a:gd name="connsiteX12" fmla="*/ 4082419 w 5246002"/>
              <a:gd name="connsiteY12" fmla="*/ 6858000 h 6858000"/>
              <a:gd name="connsiteX13" fmla="*/ 913919 w 5246002"/>
              <a:gd name="connsiteY13" fmla="*/ 6858000 h 6858000"/>
              <a:gd name="connsiteX14" fmla="*/ 913920 w 5246002"/>
              <a:gd name="connsiteY14" fmla="*/ 1301796 h 6858000"/>
              <a:gd name="connsiteX15" fmla="*/ 697351 w 5246002"/>
              <a:gd name="connsiteY15" fmla="*/ 1085227 h 6858000"/>
              <a:gd name="connsiteX16" fmla="*/ 480782 w 5246002"/>
              <a:gd name="connsiteY16" fmla="*/ 1301796 h 6858000"/>
              <a:gd name="connsiteX17" fmla="*/ 480782 w 5246002"/>
              <a:gd name="connsiteY17" fmla="*/ 6858000 h 6858000"/>
              <a:gd name="connsiteX18" fmla="*/ 0 w 524600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46002" h="6858000">
                <a:moveTo>
                  <a:pt x="0" y="0"/>
                </a:moveTo>
                <a:lnTo>
                  <a:pt x="274161" y="0"/>
                </a:lnTo>
                <a:lnTo>
                  <a:pt x="274161" y="368968"/>
                </a:lnTo>
                <a:cubicBezTo>
                  <a:pt x="274161" y="612613"/>
                  <a:pt x="471674" y="810126"/>
                  <a:pt x="715319" y="810126"/>
                </a:cubicBezTo>
                <a:cubicBezTo>
                  <a:pt x="958964" y="810126"/>
                  <a:pt x="1156477" y="612613"/>
                  <a:pt x="1156477" y="368968"/>
                </a:cubicBezTo>
                <a:lnTo>
                  <a:pt x="1156477" y="0"/>
                </a:lnTo>
                <a:lnTo>
                  <a:pt x="5246002" y="0"/>
                </a:lnTo>
                <a:lnTo>
                  <a:pt x="5246002" y="6858000"/>
                </a:lnTo>
                <a:lnTo>
                  <a:pt x="4964735" y="6858000"/>
                </a:lnTo>
                <a:lnTo>
                  <a:pt x="4964735" y="6489031"/>
                </a:lnTo>
                <a:cubicBezTo>
                  <a:pt x="4964735" y="6245386"/>
                  <a:pt x="4767222" y="6047873"/>
                  <a:pt x="4523577" y="6047873"/>
                </a:cubicBezTo>
                <a:cubicBezTo>
                  <a:pt x="4279932" y="6047873"/>
                  <a:pt x="4082419" y="6245386"/>
                  <a:pt x="4082419" y="6489031"/>
                </a:cubicBezTo>
                <a:lnTo>
                  <a:pt x="4082419" y="6858000"/>
                </a:lnTo>
                <a:lnTo>
                  <a:pt x="913919" y="6858000"/>
                </a:lnTo>
                <a:lnTo>
                  <a:pt x="913920" y="1301796"/>
                </a:lnTo>
                <a:cubicBezTo>
                  <a:pt x="913920" y="1182188"/>
                  <a:pt x="816959" y="1085227"/>
                  <a:pt x="697351" y="1085227"/>
                </a:cubicBezTo>
                <a:cubicBezTo>
                  <a:pt x="577743" y="1085227"/>
                  <a:pt x="480782" y="1182188"/>
                  <a:pt x="480782" y="1301796"/>
                </a:cubicBezTo>
                <a:lnTo>
                  <a:pt x="48078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E889F2-3FA4-48C3-9D9C-9C26D639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469" y="689213"/>
            <a:ext cx="5851359" cy="792041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40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7F638529-E43F-4197-80B2-9E13B901F6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2979" y="1364757"/>
            <a:ext cx="4952548" cy="79204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xmlns="" id="{A9095246-94F8-4CE3-B726-E71B494473F2}"/>
              </a:ext>
            </a:extLst>
          </p:cNvPr>
          <p:cNvSpPr/>
          <p:nvPr userDrawn="1"/>
        </p:nvSpPr>
        <p:spPr>
          <a:xfrm rot="5400000">
            <a:off x="5820690" y="2396897"/>
            <a:ext cx="1026295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04112EE3-E847-431D-AC17-EDE401D0D4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9845" y="2520634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C8E2E9F6-39DC-4A12-8E3E-E2B60D0D0B99}"/>
              </a:ext>
            </a:extLst>
          </p:cNvPr>
          <p:cNvSpPr/>
          <p:nvPr userDrawn="1"/>
        </p:nvSpPr>
        <p:spPr>
          <a:xfrm rot="5400000">
            <a:off x="5817306" y="3772493"/>
            <a:ext cx="1026295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CA3BDFC4-091B-4C5E-A67D-3A9E3BC1DE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9845" y="388177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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8EBBE555-75A3-4170-8E74-51586ED522CC}"/>
              </a:ext>
            </a:extLst>
          </p:cNvPr>
          <p:cNvSpPr/>
          <p:nvPr userDrawn="1"/>
        </p:nvSpPr>
        <p:spPr>
          <a:xfrm rot="5400000">
            <a:off x="5799424" y="5184665"/>
            <a:ext cx="1026295" cy="8847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A585D168-BACD-42FA-B6D3-558EAEAF8D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02693" y="5277332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946A5D25-D3E0-42F5-9CB9-1D87B657CBA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72763" y="2326125"/>
            <a:ext cx="3437980" cy="102629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9967C81-0805-494F-9592-27569FF0D4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72763" y="3701719"/>
            <a:ext cx="3437980" cy="1026295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xmlns="" id="{F0D22CB6-8A5C-42AE-890A-A221AB718D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72763" y="5130379"/>
            <a:ext cx="3437980" cy="100980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6328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/>
      <p:bldP spid="23" grpId="0" animBg="1"/>
      <p:bldP spid="24" grpId="0" build="p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0B0A7-6340-41DE-AF1E-92ACCFEA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62" y="486983"/>
            <a:ext cx="4844719" cy="972849"/>
          </a:xfrm>
          <a:prstGeom prst="rect">
            <a:avLst/>
          </a:prstGeom>
        </p:spPr>
        <p:txBody>
          <a:bodyPr lIns="91430" tIns="45718" rIns="91430" bIns="45718" anchor="ctr"/>
          <a:lstStyle>
            <a:lvl1pPr>
              <a:defRPr sz="32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981FC847-8BF3-48CF-AFDA-8586CA11FF2C}"/>
              </a:ext>
            </a:extLst>
          </p:cNvPr>
          <p:cNvSpPr/>
          <p:nvPr userDrawn="1"/>
        </p:nvSpPr>
        <p:spPr>
          <a:xfrm rot="10800000">
            <a:off x="1524003" y="1459838"/>
            <a:ext cx="3625516" cy="493800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xmlns="" id="{1687AAE3-A503-483C-BA2E-22D012FA7BAB}"/>
              </a:ext>
            </a:extLst>
          </p:cNvPr>
          <p:cNvSpPr/>
          <p:nvPr userDrawn="1"/>
        </p:nvSpPr>
        <p:spPr>
          <a:xfrm rot="10800000">
            <a:off x="577516" y="1812548"/>
            <a:ext cx="5518485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xmlns="" id="{C269EE46-7FE9-410E-9106-997A44795BBB}"/>
              </a:ext>
            </a:extLst>
          </p:cNvPr>
          <p:cNvSpPr/>
          <p:nvPr userDrawn="1"/>
        </p:nvSpPr>
        <p:spPr>
          <a:xfrm rot="10800000">
            <a:off x="850233" y="2632636"/>
            <a:ext cx="4957011" cy="718997"/>
          </a:xfrm>
          <a:prstGeom prst="trapezoid">
            <a:avLst>
              <a:gd name="adj" fmla="val 30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8356B42D-D096-4849-872C-E394FE8C70CE}"/>
              </a:ext>
            </a:extLst>
          </p:cNvPr>
          <p:cNvSpPr/>
          <p:nvPr userDrawn="1"/>
        </p:nvSpPr>
        <p:spPr>
          <a:xfrm rot="10800000">
            <a:off x="1122956" y="3452728"/>
            <a:ext cx="4395537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xmlns="" id="{4DF19BA7-CA2D-4601-9CBD-7DC7D789FB94}"/>
              </a:ext>
            </a:extLst>
          </p:cNvPr>
          <p:cNvSpPr/>
          <p:nvPr userDrawn="1"/>
        </p:nvSpPr>
        <p:spPr>
          <a:xfrm rot="10800000">
            <a:off x="1395665" y="4272816"/>
            <a:ext cx="3866147" cy="718997"/>
          </a:xfrm>
          <a:prstGeom prst="trapezoid">
            <a:avLst>
              <a:gd name="adj" fmla="val 3066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xmlns="" id="{26428BF9-A3A1-4D22-A14F-F373D51C5D44}"/>
              </a:ext>
            </a:extLst>
          </p:cNvPr>
          <p:cNvSpPr/>
          <p:nvPr userDrawn="1"/>
        </p:nvSpPr>
        <p:spPr>
          <a:xfrm rot="10800000">
            <a:off x="1692446" y="5092904"/>
            <a:ext cx="3280615" cy="718997"/>
          </a:xfrm>
          <a:prstGeom prst="trapezoid">
            <a:avLst>
              <a:gd name="adj" fmla="val 306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290C3E6C-D41E-48DC-AE57-D4A5135436F9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09005" y="182132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D6F8E8D0-19AA-44A6-AD60-1DC29EF4D0B0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009005" y="2652425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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A6A28DD2-F3CB-4E6E-8ADD-749F5EFA22E9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09005" y="3483522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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4BE0E63B-BF67-44D3-9435-290C61698B4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009005" y="431461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4F428EEA-4A74-48F2-B9F1-E56E4603183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009005" y="5145716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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D6655C4D-3F26-4A74-A0EC-D7AA7ED0450B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689559" y="181255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778E5801-7A2E-4A40-B9B1-EF44EC51662E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6689559" y="263924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9C29A836-89EF-4CDF-BC7D-71C8EE14E0B6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6689559" y="346593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B2337-2484-4DC9-9265-E2C80C5DEA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9559" y="429262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92BC2FFB-CBDA-48D1-8347-12AA1E0555A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9559" y="511931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>
                <a:latin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97F0FBD-F7B7-4BC3-ACB0-58478C3FFDCD}"/>
              </a:ext>
            </a:extLst>
          </p:cNvPr>
          <p:cNvSpPr/>
          <p:nvPr userDrawn="1"/>
        </p:nvSpPr>
        <p:spPr>
          <a:xfrm>
            <a:off x="9432765" y="818148"/>
            <a:ext cx="2759241" cy="352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BB807-8AA3-4F7C-8555-C955E2E0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DBAE43E-EE2C-4EF8-9D4F-6758567AB036}"/>
              </a:ext>
            </a:extLst>
          </p:cNvPr>
          <p:cNvSpPr/>
          <p:nvPr userDrawn="1"/>
        </p:nvSpPr>
        <p:spPr>
          <a:xfrm>
            <a:off x="6139027" y="2279815"/>
            <a:ext cx="1863060" cy="1863060"/>
          </a:xfrm>
          <a:custGeom>
            <a:avLst/>
            <a:gdLst>
              <a:gd name="connsiteX0" fmla="*/ 0 w 1863060"/>
              <a:gd name="connsiteY0" fmla="*/ 0 h 1863060"/>
              <a:gd name="connsiteX1" fmla="*/ 112295 w 1863060"/>
              <a:gd name="connsiteY1" fmla="*/ 5671 h 1863060"/>
              <a:gd name="connsiteX2" fmla="*/ 112295 w 1863060"/>
              <a:gd name="connsiteY2" fmla="*/ 5672 h 1863060"/>
              <a:gd name="connsiteX3" fmla="*/ 190487 w 1863060"/>
              <a:gd name="connsiteY3" fmla="*/ 9620 h 1863060"/>
              <a:gd name="connsiteX4" fmla="*/ 1779301 w 1863060"/>
              <a:gd name="connsiteY4" fmla="*/ 1309044 h 1863060"/>
              <a:gd name="connsiteX5" fmla="*/ 1821725 w 1863060"/>
              <a:gd name="connsiteY5" fmla="*/ 1474037 h 1863060"/>
              <a:gd name="connsiteX6" fmla="*/ 1821725 w 1863060"/>
              <a:gd name="connsiteY6" fmla="*/ 1474037 h 1863060"/>
              <a:gd name="connsiteX7" fmla="*/ 1825209 w 1863060"/>
              <a:gd name="connsiteY7" fmla="*/ 1487588 h 1863060"/>
              <a:gd name="connsiteX8" fmla="*/ 1863060 w 1863060"/>
              <a:gd name="connsiteY8" fmla="*/ 1863060 h 1863060"/>
              <a:gd name="connsiteX9" fmla="*/ 319049 w 1863060"/>
              <a:gd name="connsiteY9" fmla="*/ 1863060 h 1863060"/>
              <a:gd name="connsiteX10" fmla="*/ 312636 w 1863060"/>
              <a:gd name="connsiteY10" fmla="*/ 1799450 h 1863060"/>
              <a:gd name="connsiteX11" fmla="*/ 30138 w 1863060"/>
              <a:gd name="connsiteY11" fmla="*/ 1516952 h 1863060"/>
              <a:gd name="connsiteX12" fmla="*/ 0 w 1863060"/>
              <a:gd name="connsiteY12" fmla="*/ 1513914 h 186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060" h="1863060">
                <a:moveTo>
                  <a:pt x="0" y="0"/>
                </a:moveTo>
                <a:lnTo>
                  <a:pt x="112295" y="5671"/>
                </a:lnTo>
                <a:lnTo>
                  <a:pt x="112295" y="5672"/>
                </a:lnTo>
                <a:lnTo>
                  <a:pt x="190487" y="9620"/>
                </a:lnTo>
                <a:cubicBezTo>
                  <a:pt x="942055" y="85946"/>
                  <a:pt x="1561561" y="608989"/>
                  <a:pt x="1779301" y="1309044"/>
                </a:cubicBezTo>
                <a:lnTo>
                  <a:pt x="1821725" y="1474037"/>
                </a:lnTo>
                <a:lnTo>
                  <a:pt x="1821725" y="1474037"/>
                </a:lnTo>
                <a:lnTo>
                  <a:pt x="1825209" y="1487588"/>
                </a:lnTo>
                <a:cubicBezTo>
                  <a:pt x="1850027" y="1608869"/>
                  <a:pt x="1863060" y="1734443"/>
                  <a:pt x="1863060" y="1863060"/>
                </a:cubicBezTo>
                <a:lnTo>
                  <a:pt x="319049" y="1863060"/>
                </a:lnTo>
                <a:lnTo>
                  <a:pt x="312636" y="1799450"/>
                </a:lnTo>
                <a:cubicBezTo>
                  <a:pt x="283621" y="1657652"/>
                  <a:pt x="171936" y="1545968"/>
                  <a:pt x="30138" y="1516952"/>
                </a:cubicBezTo>
                <a:lnTo>
                  <a:pt x="0" y="15139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AFDB9E8-FEC1-4739-AA2C-D0EA520B54A4}"/>
              </a:ext>
            </a:extLst>
          </p:cNvPr>
          <p:cNvSpPr/>
          <p:nvPr userDrawn="1"/>
        </p:nvSpPr>
        <p:spPr>
          <a:xfrm flipH="1">
            <a:off x="119601" y="2193764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683F09A-D3FF-4F4A-BEE2-8279297E2E46}"/>
              </a:ext>
            </a:extLst>
          </p:cNvPr>
          <p:cNvSpPr/>
          <p:nvPr userDrawn="1"/>
        </p:nvSpPr>
        <p:spPr>
          <a:xfrm>
            <a:off x="4189915" y="2279819"/>
            <a:ext cx="1863060" cy="1863060"/>
          </a:xfrm>
          <a:custGeom>
            <a:avLst/>
            <a:gdLst>
              <a:gd name="connsiteX0" fmla="*/ 2346282 w 2346282"/>
              <a:gd name="connsiteY0" fmla="*/ 0 h 2346282"/>
              <a:gd name="connsiteX1" fmla="*/ 2346282 w 2346282"/>
              <a:gd name="connsiteY1" fmla="*/ 1906578 h 2346282"/>
              <a:gd name="connsiteX2" fmla="*/ 2308327 w 2346282"/>
              <a:gd name="connsiteY2" fmla="*/ 1910404 h 2346282"/>
              <a:gd name="connsiteX3" fmla="*/ 1952558 w 2346282"/>
              <a:gd name="connsiteY3" fmla="*/ 2266173 h 2346282"/>
              <a:gd name="connsiteX4" fmla="*/ 1944482 w 2346282"/>
              <a:gd name="connsiteY4" fmla="*/ 2346282 h 2346282"/>
              <a:gd name="connsiteX5" fmla="*/ 0 w 2346282"/>
              <a:gd name="connsiteY5" fmla="*/ 2346282 h 2346282"/>
              <a:gd name="connsiteX6" fmla="*/ 2346282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2346282" y="0"/>
                </a:moveTo>
                <a:lnTo>
                  <a:pt x="2346282" y="1906578"/>
                </a:lnTo>
                <a:lnTo>
                  <a:pt x="2308327" y="1910404"/>
                </a:lnTo>
                <a:cubicBezTo>
                  <a:pt x="2129752" y="1946946"/>
                  <a:pt x="1989100" y="2087597"/>
                  <a:pt x="1952558" y="2266173"/>
                </a:cubicBezTo>
                <a:lnTo>
                  <a:pt x="1944482" y="2346282"/>
                </a:lnTo>
                <a:lnTo>
                  <a:pt x="0" y="2346282"/>
                </a:lnTo>
                <a:cubicBezTo>
                  <a:pt x="0" y="1050466"/>
                  <a:pt x="1050466" y="0"/>
                  <a:pt x="234628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27EF345-DAA3-493E-9A26-D83A1209AD42}"/>
              </a:ext>
            </a:extLst>
          </p:cNvPr>
          <p:cNvSpPr/>
          <p:nvPr userDrawn="1"/>
        </p:nvSpPr>
        <p:spPr>
          <a:xfrm>
            <a:off x="4189915" y="4228931"/>
            <a:ext cx="1863060" cy="1863060"/>
          </a:xfrm>
          <a:custGeom>
            <a:avLst/>
            <a:gdLst>
              <a:gd name="connsiteX0" fmla="*/ 0 w 2346282"/>
              <a:gd name="connsiteY0" fmla="*/ 0 h 2346282"/>
              <a:gd name="connsiteX1" fmla="*/ 1953862 w 2346282"/>
              <a:gd name="connsiteY1" fmla="*/ 0 h 2346282"/>
              <a:gd name="connsiteX2" fmla="*/ 1979198 w 2346282"/>
              <a:gd name="connsiteY2" fmla="*/ 81622 h 2346282"/>
              <a:gd name="connsiteX3" fmla="*/ 2308327 w 2346282"/>
              <a:gd name="connsiteY3" fmla="*/ 351570 h 2346282"/>
              <a:gd name="connsiteX4" fmla="*/ 2346282 w 2346282"/>
              <a:gd name="connsiteY4" fmla="*/ 355396 h 2346282"/>
              <a:gd name="connsiteX5" fmla="*/ 2346282 w 2346282"/>
              <a:gd name="connsiteY5" fmla="*/ 2346282 h 2346282"/>
              <a:gd name="connsiteX6" fmla="*/ 0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0" y="0"/>
                </a:moveTo>
                <a:lnTo>
                  <a:pt x="1953862" y="0"/>
                </a:lnTo>
                <a:lnTo>
                  <a:pt x="1979198" y="81622"/>
                </a:lnTo>
                <a:cubicBezTo>
                  <a:pt x="2037037" y="218369"/>
                  <a:pt x="2159514" y="321119"/>
                  <a:pt x="2308327" y="351570"/>
                </a:cubicBezTo>
                <a:lnTo>
                  <a:pt x="2346282" y="355396"/>
                </a:lnTo>
                <a:lnTo>
                  <a:pt x="2346282" y="2346282"/>
                </a:lnTo>
                <a:cubicBezTo>
                  <a:pt x="1050466" y="2346282"/>
                  <a:pt x="0" y="1295816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27B09CC-7434-450F-AD05-88F7861D3462}"/>
              </a:ext>
            </a:extLst>
          </p:cNvPr>
          <p:cNvSpPr/>
          <p:nvPr userDrawn="1"/>
        </p:nvSpPr>
        <p:spPr>
          <a:xfrm>
            <a:off x="6139027" y="4228931"/>
            <a:ext cx="1863060" cy="1863060"/>
          </a:xfrm>
          <a:custGeom>
            <a:avLst/>
            <a:gdLst>
              <a:gd name="connsiteX0" fmla="*/ 392421 w 2346282"/>
              <a:gd name="connsiteY0" fmla="*/ 0 h 2346282"/>
              <a:gd name="connsiteX1" fmla="*/ 2346282 w 2346282"/>
              <a:gd name="connsiteY1" fmla="*/ 0 h 2346282"/>
              <a:gd name="connsiteX2" fmla="*/ 0 w 2346282"/>
              <a:gd name="connsiteY2" fmla="*/ 2346282 h 2346282"/>
              <a:gd name="connsiteX3" fmla="*/ 0 w 2346282"/>
              <a:gd name="connsiteY3" fmla="*/ 355396 h 2346282"/>
              <a:gd name="connsiteX4" fmla="*/ 37955 w 2346282"/>
              <a:gd name="connsiteY4" fmla="*/ 351570 h 2346282"/>
              <a:gd name="connsiteX5" fmla="*/ 367084 w 2346282"/>
              <a:gd name="connsiteY5" fmla="*/ 81622 h 2346282"/>
              <a:gd name="connsiteX6" fmla="*/ 392421 w 2346282"/>
              <a:gd name="connsiteY6" fmla="*/ 0 h 23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282" h="2346282">
                <a:moveTo>
                  <a:pt x="392421" y="0"/>
                </a:moveTo>
                <a:lnTo>
                  <a:pt x="2346282" y="0"/>
                </a:lnTo>
                <a:cubicBezTo>
                  <a:pt x="2346282" y="1295816"/>
                  <a:pt x="1295816" y="2346282"/>
                  <a:pt x="0" y="2346282"/>
                </a:cubicBezTo>
                <a:lnTo>
                  <a:pt x="0" y="355396"/>
                </a:lnTo>
                <a:lnTo>
                  <a:pt x="37955" y="351570"/>
                </a:lnTo>
                <a:cubicBezTo>
                  <a:pt x="186768" y="321119"/>
                  <a:pt x="309245" y="218369"/>
                  <a:pt x="367084" y="81622"/>
                </a:cubicBezTo>
                <a:lnTo>
                  <a:pt x="39242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04BE47F3-B199-40F0-A6B9-89F68A37EE8A}"/>
              </a:ext>
            </a:extLst>
          </p:cNvPr>
          <p:cNvSpPr/>
          <p:nvPr userDrawn="1"/>
        </p:nvSpPr>
        <p:spPr>
          <a:xfrm>
            <a:off x="6340272" y="2193760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9CC1D97-B2E4-4DEF-ACCF-BD6460338776}"/>
              </a:ext>
            </a:extLst>
          </p:cNvPr>
          <p:cNvSpPr/>
          <p:nvPr userDrawn="1"/>
        </p:nvSpPr>
        <p:spPr>
          <a:xfrm flipH="1" flipV="1">
            <a:off x="119601" y="4689572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3343604-EAE9-404B-9A43-839191688231}"/>
              </a:ext>
            </a:extLst>
          </p:cNvPr>
          <p:cNvSpPr/>
          <p:nvPr userDrawn="1"/>
        </p:nvSpPr>
        <p:spPr>
          <a:xfrm flipV="1">
            <a:off x="6340272" y="4689568"/>
            <a:ext cx="5732131" cy="1474037"/>
          </a:xfrm>
          <a:custGeom>
            <a:avLst/>
            <a:gdLst>
              <a:gd name="connsiteX0" fmla="*/ 0 w 5732131"/>
              <a:gd name="connsiteY0" fmla="*/ 0 h 1474037"/>
              <a:gd name="connsiteX1" fmla="*/ 5732131 w 5732131"/>
              <a:gd name="connsiteY1" fmla="*/ 0 h 1474037"/>
              <a:gd name="connsiteX2" fmla="*/ 5732131 w 5732131"/>
              <a:gd name="connsiteY2" fmla="*/ 1474037 h 1474037"/>
              <a:gd name="connsiteX3" fmla="*/ 1709430 w 5732131"/>
              <a:gd name="connsiteY3" fmla="*/ 1474037 h 1474037"/>
              <a:gd name="connsiteX4" fmla="*/ 1667006 w 5732131"/>
              <a:gd name="connsiteY4" fmla="*/ 1309043 h 1474037"/>
              <a:gd name="connsiteX5" fmla="*/ 78192 w 5732131"/>
              <a:gd name="connsiteY5" fmla="*/ 9619 h 1474037"/>
              <a:gd name="connsiteX6" fmla="*/ 0 w 5732131"/>
              <a:gd name="connsiteY6" fmla="*/ 5671 h 1474037"/>
              <a:gd name="connsiteX7" fmla="*/ 0 w 5732131"/>
              <a:gd name="connsiteY7" fmla="*/ 0 h 147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2131" h="1474037">
                <a:moveTo>
                  <a:pt x="0" y="0"/>
                </a:moveTo>
                <a:lnTo>
                  <a:pt x="5732131" y="0"/>
                </a:lnTo>
                <a:lnTo>
                  <a:pt x="5732131" y="1474037"/>
                </a:lnTo>
                <a:lnTo>
                  <a:pt x="1709430" y="1474037"/>
                </a:lnTo>
                <a:lnTo>
                  <a:pt x="1667006" y="1309043"/>
                </a:lnTo>
                <a:cubicBezTo>
                  <a:pt x="1449266" y="608988"/>
                  <a:pt x="829760" y="85945"/>
                  <a:pt x="78192" y="9619"/>
                </a:cubicBezTo>
                <a:lnTo>
                  <a:pt x="0" y="56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xmlns="" id="{DB819C90-1F47-4173-A525-5AA0959672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11497" y="299933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2AF82DC5-B4D0-4372-972F-ECB37C5815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31965" y="2999329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xmlns="" id="{CADEB06F-C9E3-487F-9638-F68FF8D694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11497" y="4498461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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5E99A9D1-BB1B-4321-848E-3FCF4134C7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1965" y="449846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C526C71A-6E65-40C3-9A36-C9097086E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88143" y="2571283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17642C25-AE6B-4346-9A15-E0E5D27F99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88143" y="5067091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CA0B76D0-869B-4443-9AB9-D7E40323053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5463" y="2492354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EF55D066-1FA6-4180-BB7D-5298097E89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5463" y="4988162"/>
            <a:ext cx="3437980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5601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EE98022-3C55-4B20-B4A0-0984E064D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668935E-A99C-4AC5-93BC-2262804AF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095506"/>
            <a:ext cx="12192003" cy="3790951"/>
          </a:xfrm>
          <a:custGeom>
            <a:avLst/>
            <a:gdLst>
              <a:gd name="connsiteX0" fmla="*/ 7562850 w 12192002"/>
              <a:gd name="connsiteY0" fmla="*/ 0 h 3790950"/>
              <a:gd name="connsiteX1" fmla="*/ 12192002 w 12192002"/>
              <a:gd name="connsiteY1" fmla="*/ 0 h 3790950"/>
              <a:gd name="connsiteX2" fmla="*/ 12192002 w 12192002"/>
              <a:gd name="connsiteY2" fmla="*/ 3790950 h 3790950"/>
              <a:gd name="connsiteX3" fmla="*/ 7562850 w 12192002"/>
              <a:gd name="connsiteY3" fmla="*/ 3790950 h 3790950"/>
              <a:gd name="connsiteX4" fmla="*/ 0 w 12192002"/>
              <a:gd name="connsiteY4" fmla="*/ 0 h 3790950"/>
              <a:gd name="connsiteX5" fmla="*/ 7410450 w 12192002"/>
              <a:gd name="connsiteY5" fmla="*/ 0 h 3790950"/>
              <a:gd name="connsiteX6" fmla="*/ 7410450 w 12192002"/>
              <a:gd name="connsiteY6" fmla="*/ 3790950 h 3790950"/>
              <a:gd name="connsiteX7" fmla="*/ 0 w 12192002"/>
              <a:gd name="connsiteY7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2" h="3790950">
                <a:moveTo>
                  <a:pt x="7562850" y="0"/>
                </a:moveTo>
                <a:lnTo>
                  <a:pt x="12192002" y="0"/>
                </a:lnTo>
                <a:lnTo>
                  <a:pt x="12192002" y="3790950"/>
                </a:lnTo>
                <a:lnTo>
                  <a:pt x="7562850" y="3790950"/>
                </a:lnTo>
                <a:close/>
                <a:moveTo>
                  <a:pt x="0" y="0"/>
                </a:moveTo>
                <a:lnTo>
                  <a:pt x="7410450" y="0"/>
                </a:lnTo>
                <a:lnTo>
                  <a:pt x="7410450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08B621-6E0A-4283-819F-4802239AF3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" y="84913"/>
            <a:ext cx="12191999" cy="4042955"/>
          </a:xfrm>
          <a:custGeom>
            <a:avLst/>
            <a:gdLst>
              <a:gd name="connsiteX0" fmla="*/ 7961812 w 11430001"/>
              <a:gd name="connsiteY0" fmla="*/ 3690256 h 4042954"/>
              <a:gd name="connsiteX1" fmla="*/ 11253652 w 11430001"/>
              <a:gd name="connsiteY1" fmla="*/ 3690256 h 4042954"/>
              <a:gd name="connsiteX2" fmla="*/ 11430001 w 11430001"/>
              <a:gd name="connsiteY2" fmla="*/ 3866605 h 4042954"/>
              <a:gd name="connsiteX3" fmla="*/ 11430000 w 11430001"/>
              <a:gd name="connsiteY3" fmla="*/ 3866605 h 4042954"/>
              <a:gd name="connsiteX4" fmla="*/ 11253651 w 11430001"/>
              <a:gd name="connsiteY4" fmla="*/ 4042954 h 4042954"/>
              <a:gd name="connsiteX5" fmla="*/ 7961812 w 11430001"/>
              <a:gd name="connsiteY5" fmla="*/ 4042953 h 4042954"/>
              <a:gd name="connsiteX6" fmla="*/ 7799322 w 11430001"/>
              <a:gd name="connsiteY6" fmla="*/ 3935247 h 4042954"/>
              <a:gd name="connsiteX7" fmla="*/ 7785463 w 11430001"/>
              <a:gd name="connsiteY7" fmla="*/ 3866605 h 4042954"/>
              <a:gd name="connsiteX8" fmla="*/ 7799322 w 11430001"/>
              <a:gd name="connsiteY8" fmla="*/ 3797962 h 4042954"/>
              <a:gd name="connsiteX9" fmla="*/ 7961812 w 11430001"/>
              <a:gd name="connsiteY9" fmla="*/ 3690256 h 4042954"/>
              <a:gd name="connsiteX10" fmla="*/ 1577340 w 11430001"/>
              <a:gd name="connsiteY10" fmla="*/ 437605 h 4042954"/>
              <a:gd name="connsiteX11" fmla="*/ 9852660 w 11430001"/>
              <a:gd name="connsiteY11" fmla="*/ 437605 h 4042954"/>
              <a:gd name="connsiteX12" fmla="*/ 11430000 w 11430001"/>
              <a:gd name="connsiteY12" fmla="*/ 2014945 h 4042954"/>
              <a:gd name="connsiteX13" fmla="*/ 9852660 w 11430001"/>
              <a:gd name="connsiteY13" fmla="*/ 3592285 h 4042954"/>
              <a:gd name="connsiteX14" fmla="*/ 1577340 w 11430001"/>
              <a:gd name="connsiteY14" fmla="*/ 3592285 h 4042954"/>
              <a:gd name="connsiteX15" fmla="*/ 0 w 11430001"/>
              <a:gd name="connsiteY15" fmla="*/ 2014945 h 4042954"/>
              <a:gd name="connsiteX16" fmla="*/ 1577340 w 11430001"/>
              <a:gd name="connsiteY16" fmla="*/ 437605 h 4042954"/>
              <a:gd name="connsiteX17" fmla="*/ 176349 w 11430001"/>
              <a:gd name="connsiteY17" fmla="*/ 0 h 4042954"/>
              <a:gd name="connsiteX18" fmla="*/ 3468189 w 11430001"/>
              <a:gd name="connsiteY18" fmla="*/ 0 h 4042954"/>
              <a:gd name="connsiteX19" fmla="*/ 3644539 w 11430001"/>
              <a:gd name="connsiteY19" fmla="*/ 176349 h 4042954"/>
              <a:gd name="connsiteX20" fmla="*/ 3644538 w 11430001"/>
              <a:gd name="connsiteY20" fmla="*/ 176349 h 4042954"/>
              <a:gd name="connsiteX21" fmla="*/ 3468188 w 11430001"/>
              <a:gd name="connsiteY21" fmla="*/ 352698 h 4042954"/>
              <a:gd name="connsiteX22" fmla="*/ 176349 w 11430001"/>
              <a:gd name="connsiteY22" fmla="*/ 352697 h 4042954"/>
              <a:gd name="connsiteX23" fmla="*/ 13859 w 11430001"/>
              <a:gd name="connsiteY23" fmla="*/ 244991 h 4042954"/>
              <a:gd name="connsiteX24" fmla="*/ 0 w 11430001"/>
              <a:gd name="connsiteY24" fmla="*/ 176349 h 4042954"/>
              <a:gd name="connsiteX25" fmla="*/ 13859 w 11430001"/>
              <a:gd name="connsiteY25" fmla="*/ 107706 h 4042954"/>
              <a:gd name="connsiteX26" fmla="*/ 176349 w 11430001"/>
              <a:gd name="connsiteY26" fmla="*/ 0 h 404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30001" h="4042954">
                <a:moveTo>
                  <a:pt x="7961812" y="3690256"/>
                </a:moveTo>
                <a:lnTo>
                  <a:pt x="11253652" y="3690256"/>
                </a:lnTo>
                <a:cubicBezTo>
                  <a:pt x="11351047" y="3690256"/>
                  <a:pt x="11430001" y="3769210"/>
                  <a:pt x="11430001" y="3866605"/>
                </a:cubicBezTo>
                <a:lnTo>
                  <a:pt x="11430000" y="3866605"/>
                </a:lnTo>
                <a:cubicBezTo>
                  <a:pt x="11430000" y="3964000"/>
                  <a:pt x="11351046" y="4042954"/>
                  <a:pt x="11253651" y="4042954"/>
                </a:cubicBezTo>
                <a:lnTo>
                  <a:pt x="7961812" y="4042953"/>
                </a:lnTo>
                <a:cubicBezTo>
                  <a:pt x="7888766" y="4042953"/>
                  <a:pt x="7826093" y="3998541"/>
                  <a:pt x="7799322" y="3935247"/>
                </a:cubicBezTo>
                <a:lnTo>
                  <a:pt x="7785463" y="3866605"/>
                </a:lnTo>
                <a:lnTo>
                  <a:pt x="7799322" y="3797962"/>
                </a:lnTo>
                <a:cubicBezTo>
                  <a:pt x="7826093" y="3734668"/>
                  <a:pt x="7888766" y="3690256"/>
                  <a:pt x="7961812" y="3690256"/>
                </a:cubicBezTo>
                <a:close/>
                <a:moveTo>
                  <a:pt x="1577340" y="437605"/>
                </a:moveTo>
                <a:lnTo>
                  <a:pt x="9852660" y="437605"/>
                </a:lnTo>
                <a:cubicBezTo>
                  <a:pt x="10723801" y="437605"/>
                  <a:pt x="11430000" y="1143804"/>
                  <a:pt x="11430000" y="2014945"/>
                </a:cubicBezTo>
                <a:cubicBezTo>
                  <a:pt x="11430000" y="2886086"/>
                  <a:pt x="10723801" y="3592285"/>
                  <a:pt x="9852660" y="3592285"/>
                </a:cubicBezTo>
                <a:lnTo>
                  <a:pt x="1577340" y="3592285"/>
                </a:lnTo>
                <a:cubicBezTo>
                  <a:pt x="706200" y="3592285"/>
                  <a:pt x="0" y="2886086"/>
                  <a:pt x="0" y="2014945"/>
                </a:cubicBezTo>
                <a:cubicBezTo>
                  <a:pt x="0" y="1143804"/>
                  <a:pt x="706200" y="437605"/>
                  <a:pt x="1577340" y="437605"/>
                </a:cubicBezTo>
                <a:close/>
                <a:moveTo>
                  <a:pt x="176349" y="0"/>
                </a:moveTo>
                <a:lnTo>
                  <a:pt x="3468189" y="0"/>
                </a:lnTo>
                <a:cubicBezTo>
                  <a:pt x="3565585" y="0"/>
                  <a:pt x="3644539" y="78954"/>
                  <a:pt x="3644539" y="176349"/>
                </a:cubicBezTo>
                <a:lnTo>
                  <a:pt x="3644538" y="176349"/>
                </a:lnTo>
                <a:cubicBezTo>
                  <a:pt x="3644538" y="273744"/>
                  <a:pt x="3565584" y="352698"/>
                  <a:pt x="3468188" y="352698"/>
                </a:cubicBezTo>
                <a:lnTo>
                  <a:pt x="176349" y="352697"/>
                </a:lnTo>
                <a:cubicBezTo>
                  <a:pt x="103303" y="352697"/>
                  <a:pt x="40630" y="308286"/>
                  <a:pt x="13859" y="244991"/>
                </a:cubicBezTo>
                <a:lnTo>
                  <a:pt x="0" y="176349"/>
                </a:lnTo>
                <a:lnTo>
                  <a:pt x="13859" y="107706"/>
                </a:lnTo>
                <a:cubicBezTo>
                  <a:pt x="40630" y="44412"/>
                  <a:pt x="103303" y="0"/>
                  <a:pt x="176349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C887A-9A90-46DA-BDBA-7ABA7F0F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5" y="4976259"/>
            <a:ext cx="3903859" cy="753228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EBAA18-1A71-49C1-B2C3-4113EC3C7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781" y="5526547"/>
            <a:ext cx="3902811" cy="1028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xmlns="" id="{10F591FE-E567-42BE-AB74-78FA63456B9F}"/>
              </a:ext>
            </a:extLst>
          </p:cNvPr>
          <p:cNvSpPr/>
          <p:nvPr userDrawn="1"/>
        </p:nvSpPr>
        <p:spPr>
          <a:xfrm rot="5400000">
            <a:off x="5108448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1CF9A1D5-69C3-422E-A149-EDF9EF645B28}"/>
              </a:ext>
            </a:extLst>
          </p:cNvPr>
          <p:cNvSpPr/>
          <p:nvPr userDrawn="1"/>
        </p:nvSpPr>
        <p:spPr>
          <a:xfrm rot="5400000">
            <a:off x="7625151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517A6526-0516-4961-A0F0-AECCFB1E8603}"/>
              </a:ext>
            </a:extLst>
          </p:cNvPr>
          <p:cNvSpPr/>
          <p:nvPr userDrawn="1"/>
        </p:nvSpPr>
        <p:spPr>
          <a:xfrm rot="5400000">
            <a:off x="10141855" y="4285032"/>
            <a:ext cx="1060704" cy="91440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5AEFD84-7B06-4F09-89D4-E7DAD7B2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189" y="5397984"/>
            <a:ext cx="2319227" cy="1028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72BD1415-80C6-430A-9FA7-FCE3BEA1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5889" y="5397984"/>
            <a:ext cx="2319227" cy="1028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69F151A-249C-497C-8A45-E37D4B35E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2593" y="5397984"/>
            <a:ext cx="2319227" cy="1028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CA89ED89-E161-4538-80EF-58DB679EB3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11049" y="4409142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5FFE8F1F-FC61-439F-99AD-EADCF18B34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27749" y="4409141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7B3CFB5-095C-44E0-97A3-8CC4DF09FA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65813" y="440914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</p:spTree>
    <p:extLst>
      <p:ext uri="{BB962C8B-B14F-4D97-AF65-F5344CB8AC3E}">
        <p14:creationId xmlns:p14="http://schemas.microsoft.com/office/powerpoint/2010/main" val="30484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/>
      <p:bldP spid="11" grpId="0" build="p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/>
      <p:bldP spid="17" grpId="0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971CB5-B2AD-4B48-B6DB-08D840575010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9457FC5-2E6F-4B3C-8363-6C0A05775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010400" cy="3429000"/>
          </a:xfrm>
          <a:custGeom>
            <a:avLst/>
            <a:gdLst>
              <a:gd name="connsiteX0" fmla="*/ 0 w 7010400"/>
              <a:gd name="connsiteY0" fmla="*/ 0 h 3429000"/>
              <a:gd name="connsiteX1" fmla="*/ 6096000 w 7010400"/>
              <a:gd name="connsiteY1" fmla="*/ 0 h 3429000"/>
              <a:gd name="connsiteX2" fmla="*/ 6096000 w 7010400"/>
              <a:gd name="connsiteY2" fmla="*/ 1247987 h 3429000"/>
              <a:gd name="connsiteX3" fmla="*/ 7010400 w 7010400"/>
              <a:gd name="connsiteY3" fmla="*/ 1714500 h 3429000"/>
              <a:gd name="connsiteX4" fmla="*/ 6096000 w 7010400"/>
              <a:gd name="connsiteY4" fmla="*/ 2181013 h 3429000"/>
              <a:gd name="connsiteX5" fmla="*/ 6096000 w 7010400"/>
              <a:gd name="connsiteY5" fmla="*/ 3429000 h 3429000"/>
              <a:gd name="connsiteX6" fmla="*/ 0 w 70104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429000">
                <a:moveTo>
                  <a:pt x="0" y="0"/>
                </a:moveTo>
                <a:lnTo>
                  <a:pt x="6096000" y="0"/>
                </a:lnTo>
                <a:lnTo>
                  <a:pt x="6096000" y="1247987"/>
                </a:lnTo>
                <a:lnTo>
                  <a:pt x="7010400" y="1714500"/>
                </a:lnTo>
                <a:lnTo>
                  <a:pt x="6096000" y="2181013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BCA155-98E6-45FA-97B9-68A88EE6508A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E46EA5D-ED7F-4570-8A58-D9D600D66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7010400" cy="3429000"/>
          </a:xfrm>
          <a:custGeom>
            <a:avLst/>
            <a:gdLst>
              <a:gd name="connsiteX0" fmla="*/ 0 w 7010400"/>
              <a:gd name="connsiteY0" fmla="*/ 0 h 3429000"/>
              <a:gd name="connsiteX1" fmla="*/ 6096000 w 7010400"/>
              <a:gd name="connsiteY1" fmla="*/ 0 h 3429000"/>
              <a:gd name="connsiteX2" fmla="*/ 6096000 w 7010400"/>
              <a:gd name="connsiteY2" fmla="*/ 1247987 h 3429000"/>
              <a:gd name="connsiteX3" fmla="*/ 7010400 w 7010400"/>
              <a:gd name="connsiteY3" fmla="*/ 1714500 h 3429000"/>
              <a:gd name="connsiteX4" fmla="*/ 6096000 w 7010400"/>
              <a:gd name="connsiteY4" fmla="*/ 2181013 h 3429000"/>
              <a:gd name="connsiteX5" fmla="*/ 6096000 w 7010400"/>
              <a:gd name="connsiteY5" fmla="*/ 3429000 h 3429000"/>
              <a:gd name="connsiteX6" fmla="*/ 0 w 7010400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0400" h="3429000">
                <a:moveTo>
                  <a:pt x="0" y="0"/>
                </a:moveTo>
                <a:lnTo>
                  <a:pt x="6096000" y="0"/>
                </a:lnTo>
                <a:lnTo>
                  <a:pt x="6096000" y="1247987"/>
                </a:lnTo>
                <a:lnTo>
                  <a:pt x="7010400" y="1714500"/>
                </a:lnTo>
                <a:lnTo>
                  <a:pt x="6096000" y="2181013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011452D-E84B-43BD-8A4C-89DC59E51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1770" y="792086"/>
            <a:ext cx="4236257" cy="184484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55D67E52-59BD-458B-82D1-45980FDBB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1770" y="4221086"/>
            <a:ext cx="4236257" cy="1844841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7022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5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B2FFAD32-9018-44AD-8CE5-17B6B779A36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961154"/>
            <a:ext cx="6096000" cy="2935705"/>
          </a:xfrm>
          <a:custGeom>
            <a:avLst/>
            <a:gdLst>
              <a:gd name="connsiteX0" fmla="*/ 0 w 6096000"/>
              <a:gd name="connsiteY0" fmla="*/ 0 h 2935705"/>
              <a:gd name="connsiteX1" fmla="*/ 6096000 w 6096000"/>
              <a:gd name="connsiteY1" fmla="*/ 0 h 2935705"/>
              <a:gd name="connsiteX2" fmla="*/ 6096000 w 6096000"/>
              <a:gd name="connsiteY2" fmla="*/ 2935705 h 2935705"/>
              <a:gd name="connsiteX3" fmla="*/ 0 w 6096000"/>
              <a:gd name="connsiteY3" fmla="*/ 2935705 h 2935705"/>
              <a:gd name="connsiteX4" fmla="*/ 0 w 6096000"/>
              <a:gd name="connsiteY4" fmla="*/ 2813208 h 2935705"/>
              <a:gd name="connsiteX5" fmla="*/ 183930 w 6096000"/>
              <a:gd name="connsiteY5" fmla="*/ 2813208 h 2935705"/>
              <a:gd name="connsiteX6" fmla="*/ 568941 w 6096000"/>
              <a:gd name="connsiteY6" fmla="*/ 2428197 h 2935705"/>
              <a:gd name="connsiteX7" fmla="*/ 568942 w 6096000"/>
              <a:gd name="connsiteY7" fmla="*/ 2428197 h 2935705"/>
              <a:gd name="connsiteX8" fmla="*/ 183931 w 6096000"/>
              <a:gd name="connsiteY8" fmla="*/ 2043186 h 2935705"/>
              <a:gd name="connsiteX9" fmla="*/ 0 w 6096000"/>
              <a:gd name="connsiteY9" fmla="*/ 2043186 h 2935705"/>
              <a:gd name="connsiteX10" fmla="*/ 0 w 6096000"/>
              <a:gd name="connsiteY10" fmla="*/ 1864285 h 2935705"/>
              <a:gd name="connsiteX11" fmla="*/ 752870 w 6096000"/>
              <a:gd name="connsiteY11" fmla="*/ 1864286 h 2935705"/>
              <a:gd name="connsiteX12" fmla="*/ 1137881 w 6096000"/>
              <a:gd name="connsiteY12" fmla="*/ 1479275 h 2935705"/>
              <a:gd name="connsiteX13" fmla="*/ 1137882 w 6096000"/>
              <a:gd name="connsiteY13" fmla="*/ 1479275 h 2935705"/>
              <a:gd name="connsiteX14" fmla="*/ 752871 w 6096000"/>
              <a:gd name="connsiteY14" fmla="*/ 1094264 h 2935705"/>
              <a:gd name="connsiteX15" fmla="*/ 0 w 6096000"/>
              <a:gd name="connsiteY15" fmla="*/ 1094264 h 2935705"/>
              <a:gd name="connsiteX16" fmla="*/ 0 w 6096000"/>
              <a:gd name="connsiteY16" fmla="*/ 915364 h 2935705"/>
              <a:gd name="connsiteX17" fmla="*/ 453189 w 6096000"/>
              <a:gd name="connsiteY17" fmla="*/ 915364 h 2935705"/>
              <a:gd name="connsiteX18" fmla="*/ 838200 w 6096000"/>
              <a:gd name="connsiteY18" fmla="*/ 530353 h 2935705"/>
              <a:gd name="connsiteX19" fmla="*/ 838201 w 6096000"/>
              <a:gd name="connsiteY19" fmla="*/ 530353 h 2935705"/>
              <a:gd name="connsiteX20" fmla="*/ 453190 w 6096000"/>
              <a:gd name="connsiteY20" fmla="*/ 145342 h 2935705"/>
              <a:gd name="connsiteX21" fmla="*/ 0 w 6096000"/>
              <a:gd name="connsiteY21" fmla="*/ 145342 h 293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0" h="2935705">
                <a:moveTo>
                  <a:pt x="0" y="0"/>
                </a:moveTo>
                <a:lnTo>
                  <a:pt x="6096000" y="0"/>
                </a:lnTo>
                <a:lnTo>
                  <a:pt x="6096000" y="2935705"/>
                </a:lnTo>
                <a:lnTo>
                  <a:pt x="0" y="2935705"/>
                </a:lnTo>
                <a:lnTo>
                  <a:pt x="0" y="2813208"/>
                </a:lnTo>
                <a:lnTo>
                  <a:pt x="183930" y="2813208"/>
                </a:lnTo>
                <a:cubicBezTo>
                  <a:pt x="396566" y="2813208"/>
                  <a:pt x="568941" y="2640833"/>
                  <a:pt x="568941" y="2428197"/>
                </a:cubicBezTo>
                <a:lnTo>
                  <a:pt x="568942" y="2428197"/>
                </a:lnTo>
                <a:cubicBezTo>
                  <a:pt x="568942" y="2215561"/>
                  <a:pt x="396567" y="2043186"/>
                  <a:pt x="183931" y="2043186"/>
                </a:cubicBezTo>
                <a:lnTo>
                  <a:pt x="0" y="2043186"/>
                </a:lnTo>
                <a:lnTo>
                  <a:pt x="0" y="1864285"/>
                </a:lnTo>
                <a:lnTo>
                  <a:pt x="752870" y="1864286"/>
                </a:lnTo>
                <a:cubicBezTo>
                  <a:pt x="965506" y="1864286"/>
                  <a:pt x="1137881" y="1691911"/>
                  <a:pt x="1137881" y="1479275"/>
                </a:cubicBezTo>
                <a:lnTo>
                  <a:pt x="1137882" y="1479275"/>
                </a:lnTo>
                <a:cubicBezTo>
                  <a:pt x="1137882" y="1266639"/>
                  <a:pt x="965507" y="1094264"/>
                  <a:pt x="752871" y="1094264"/>
                </a:cubicBezTo>
                <a:lnTo>
                  <a:pt x="0" y="1094264"/>
                </a:lnTo>
                <a:lnTo>
                  <a:pt x="0" y="915364"/>
                </a:lnTo>
                <a:lnTo>
                  <a:pt x="453189" y="915364"/>
                </a:lnTo>
                <a:cubicBezTo>
                  <a:pt x="665825" y="915364"/>
                  <a:pt x="838200" y="742989"/>
                  <a:pt x="838200" y="530353"/>
                </a:cubicBezTo>
                <a:lnTo>
                  <a:pt x="838201" y="530353"/>
                </a:lnTo>
                <a:cubicBezTo>
                  <a:pt x="838201" y="317717"/>
                  <a:pt x="665826" y="145342"/>
                  <a:pt x="453190" y="145342"/>
                </a:cubicBezTo>
                <a:lnTo>
                  <a:pt x="0" y="145342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24ABB-22BC-4646-A564-2A05C5DF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361"/>
            <a:ext cx="5257800" cy="968793"/>
          </a:xfrm>
          <a:prstGeom prst="rect">
            <a:avLst/>
          </a:prstGeom>
        </p:spPr>
        <p:txBody>
          <a:bodyPr lIns="91430" tIns="45718" rIns="91430" bIns="45718" anchor="ctr"/>
          <a:lstStyle/>
          <a:p>
            <a:r>
              <a:rPr lang="en-US"/>
              <a:t>Click to edit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C0B84DFB-BCF5-4EC4-A80D-20DA6FA2C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5013166"/>
            <a:ext cx="4580019" cy="1548063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l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3C7C97-EEF8-4967-9537-AF099BE8CA6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CE15C548-FC8B-4921-8572-EBCFB40169B9}"/>
              </a:ext>
            </a:extLst>
          </p:cNvPr>
          <p:cNvSpPr/>
          <p:nvPr userDrawn="1"/>
        </p:nvSpPr>
        <p:spPr>
          <a:xfrm rot="5400000">
            <a:off x="6680575" y="1503947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xmlns="" id="{9DFA38AC-0092-4C0D-BAAA-F66EEF779B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3173" y="1628055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4C301A8-FFCA-4A54-B89E-7792E0352587}"/>
              </a:ext>
            </a:extLst>
          </p:cNvPr>
          <p:cNvSpPr/>
          <p:nvPr userDrawn="1"/>
        </p:nvSpPr>
        <p:spPr>
          <a:xfrm rot="5400000">
            <a:off x="6680575" y="3093553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xmlns="" id="{27FFFBCF-6171-421B-9394-D12DDFC7A3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3173" y="3217662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F2F2961F-94B6-4E04-942A-476DCAEC8DDD}"/>
              </a:ext>
            </a:extLst>
          </p:cNvPr>
          <p:cNvSpPr/>
          <p:nvPr userDrawn="1"/>
        </p:nvSpPr>
        <p:spPr>
          <a:xfrm rot="5400000">
            <a:off x="6680575" y="4772751"/>
            <a:ext cx="1060704" cy="9144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832816EF-FEC9-4CD3-AB61-A7106DE8C06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3173" y="489686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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7DA78F69-9486-4D18-9E3A-0F9343E10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8545" y="1430796"/>
            <a:ext cx="3685675" cy="1060704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E69C099F-B511-4CBF-8E30-3B6A3F3F8A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28545" y="3033396"/>
            <a:ext cx="3685675" cy="1060704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09509703-0464-47BC-8E82-F49BB4BD358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28545" y="4699597"/>
            <a:ext cx="3685675" cy="1060704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4943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D9B42F-3432-43E3-9C14-D1D7D8AC71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ACD8C93-82C0-4063-A943-EB27CE007F9E}"/>
              </a:ext>
            </a:extLst>
          </p:cNvPr>
          <p:cNvSpPr/>
          <p:nvPr userDrawn="1"/>
        </p:nvSpPr>
        <p:spPr>
          <a:xfrm>
            <a:off x="404948" y="3892731"/>
            <a:ext cx="1645920" cy="1645920"/>
          </a:xfrm>
          <a:prstGeom prst="ellipse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rgbClr val="E84C2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6A10DD6-656C-420E-B575-5285E58AE31D}"/>
              </a:ext>
            </a:extLst>
          </p:cNvPr>
          <p:cNvSpPr/>
          <p:nvPr userDrawn="1"/>
        </p:nvSpPr>
        <p:spPr>
          <a:xfrm>
            <a:off x="3940628" y="1319349"/>
            <a:ext cx="1645920" cy="1645920"/>
          </a:xfrm>
          <a:prstGeom prst="ellipse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rgbClr val="E84C2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AD2D125-39A3-4790-B97A-8F9757247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807" y="1417320"/>
            <a:ext cx="4925895" cy="4023360"/>
          </a:xfrm>
          <a:custGeom>
            <a:avLst/>
            <a:gdLst>
              <a:gd name="connsiteX0" fmla="*/ 4677329 w 4925895"/>
              <a:gd name="connsiteY0" fmla="*/ 2531611 h 4023360"/>
              <a:gd name="connsiteX1" fmla="*/ 4917947 w 4925895"/>
              <a:gd name="connsiteY1" fmla="*/ 2706008 h 4023360"/>
              <a:gd name="connsiteX2" fmla="*/ 4751107 w 4925895"/>
              <a:gd name="connsiteY2" fmla="*/ 2993651 h 4023360"/>
              <a:gd name="connsiteX3" fmla="*/ 4250120 w 4925895"/>
              <a:gd name="connsiteY3" fmla="*/ 3126814 h 4023360"/>
              <a:gd name="connsiteX4" fmla="*/ 4345042 w 4925895"/>
              <a:gd name="connsiteY4" fmla="*/ 2970566 h 4023360"/>
              <a:gd name="connsiteX5" fmla="*/ 4497400 w 4925895"/>
              <a:gd name="connsiteY5" fmla="*/ 2609892 h 4023360"/>
              <a:gd name="connsiteX6" fmla="*/ 4507170 w 4925895"/>
              <a:gd name="connsiteY6" fmla="*/ 2571897 h 4023360"/>
              <a:gd name="connsiteX7" fmla="*/ 4630305 w 4925895"/>
              <a:gd name="connsiteY7" fmla="*/ 2539167 h 4023360"/>
              <a:gd name="connsiteX8" fmla="*/ 4677329 w 4925895"/>
              <a:gd name="connsiteY8" fmla="*/ 2531611 h 4023360"/>
              <a:gd name="connsiteX9" fmla="*/ 816464 w 4925895"/>
              <a:gd name="connsiteY9" fmla="*/ 1037677 h 4023360"/>
              <a:gd name="connsiteX10" fmla="*/ 807280 w 4925895"/>
              <a:gd name="connsiteY10" fmla="*/ 1052794 h 4023360"/>
              <a:gd name="connsiteX11" fmla="*/ 654922 w 4925895"/>
              <a:gd name="connsiteY11" fmla="*/ 1413468 h 4023360"/>
              <a:gd name="connsiteX12" fmla="*/ 612492 w 4925895"/>
              <a:gd name="connsiteY12" fmla="*/ 1578486 h 4023360"/>
              <a:gd name="connsiteX13" fmla="*/ 295591 w 4925895"/>
              <a:gd name="connsiteY13" fmla="*/ 1662718 h 4023360"/>
              <a:gd name="connsiteX14" fmla="*/ 7948 w 4925895"/>
              <a:gd name="connsiteY14" fmla="*/ 1495878 h 4023360"/>
              <a:gd name="connsiteX15" fmla="*/ 7949 w 4925895"/>
              <a:gd name="connsiteY15" fmla="*/ 1495878 h 4023360"/>
              <a:gd name="connsiteX16" fmla="*/ 174790 w 4925895"/>
              <a:gd name="connsiteY16" fmla="*/ 1208236 h 4023360"/>
              <a:gd name="connsiteX17" fmla="*/ 2576161 w 4925895"/>
              <a:gd name="connsiteY17" fmla="*/ 0 h 4023360"/>
              <a:gd name="connsiteX18" fmla="*/ 4587841 w 4925895"/>
              <a:gd name="connsiteY18" fmla="*/ 2011680 h 4023360"/>
              <a:gd name="connsiteX19" fmla="*/ 4546971 w 4925895"/>
              <a:gd name="connsiteY19" fmla="*/ 2417104 h 4023360"/>
              <a:gd name="connsiteX20" fmla="*/ 4507170 w 4925895"/>
              <a:gd name="connsiteY20" fmla="*/ 2571897 h 4023360"/>
              <a:gd name="connsiteX21" fmla="*/ 3658219 w 4925895"/>
              <a:gd name="connsiteY21" fmla="*/ 2797550 h 4023360"/>
              <a:gd name="connsiteX22" fmla="*/ 3491378 w 4925895"/>
              <a:gd name="connsiteY22" fmla="*/ 3085193 h 4023360"/>
              <a:gd name="connsiteX23" fmla="*/ 3491377 w 4925895"/>
              <a:gd name="connsiteY23" fmla="*/ 3085192 h 4023360"/>
              <a:gd name="connsiteX24" fmla="*/ 3779020 w 4925895"/>
              <a:gd name="connsiteY24" fmla="*/ 3252032 h 4023360"/>
              <a:gd name="connsiteX25" fmla="*/ 4250120 w 4925895"/>
              <a:gd name="connsiteY25" fmla="*/ 3126814 h 4023360"/>
              <a:gd name="connsiteX26" fmla="*/ 4244278 w 4925895"/>
              <a:gd name="connsiteY26" fmla="*/ 3136430 h 4023360"/>
              <a:gd name="connsiteX27" fmla="*/ 2576161 w 4925895"/>
              <a:gd name="connsiteY27" fmla="*/ 4023360 h 4023360"/>
              <a:gd name="connsiteX28" fmla="*/ 564481 w 4925895"/>
              <a:gd name="connsiteY28" fmla="*/ 2011680 h 4023360"/>
              <a:gd name="connsiteX29" fmla="*/ 605351 w 4925895"/>
              <a:gd name="connsiteY29" fmla="*/ 1606257 h 4023360"/>
              <a:gd name="connsiteX30" fmla="*/ 612492 w 4925895"/>
              <a:gd name="connsiteY30" fmla="*/ 1578486 h 4023360"/>
              <a:gd name="connsiteX31" fmla="*/ 1267678 w 4925895"/>
              <a:gd name="connsiteY31" fmla="*/ 1404337 h 4023360"/>
              <a:gd name="connsiteX32" fmla="*/ 1434518 w 4925895"/>
              <a:gd name="connsiteY32" fmla="*/ 1116694 h 4023360"/>
              <a:gd name="connsiteX33" fmla="*/ 1146875 w 4925895"/>
              <a:gd name="connsiteY33" fmla="*/ 949853 h 4023360"/>
              <a:gd name="connsiteX34" fmla="*/ 816464 w 4925895"/>
              <a:gd name="connsiteY34" fmla="*/ 1037677 h 4023360"/>
              <a:gd name="connsiteX35" fmla="*/ 908045 w 4925895"/>
              <a:gd name="connsiteY35" fmla="*/ 886931 h 4023360"/>
              <a:gd name="connsiteX36" fmla="*/ 2576161 w 4925895"/>
              <a:gd name="connsiteY36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25895" h="4023360">
                <a:moveTo>
                  <a:pt x="4677329" y="2531611"/>
                </a:moveTo>
                <a:cubicBezTo>
                  <a:pt x="4786511" y="2525277"/>
                  <a:pt x="4888759" y="2596193"/>
                  <a:pt x="4917947" y="2706008"/>
                </a:cubicBezTo>
                <a:cubicBezTo>
                  <a:pt x="4951306" y="2831510"/>
                  <a:pt x="4876609" y="2960292"/>
                  <a:pt x="4751107" y="2993651"/>
                </a:cubicBezTo>
                <a:lnTo>
                  <a:pt x="4250120" y="3126814"/>
                </a:lnTo>
                <a:lnTo>
                  <a:pt x="4345042" y="2970566"/>
                </a:lnTo>
                <a:cubicBezTo>
                  <a:pt x="4406980" y="2856550"/>
                  <a:pt x="4458215" y="2735876"/>
                  <a:pt x="4497400" y="2609892"/>
                </a:cubicBezTo>
                <a:lnTo>
                  <a:pt x="4507170" y="2571897"/>
                </a:lnTo>
                <a:lnTo>
                  <a:pt x="4630305" y="2539167"/>
                </a:lnTo>
                <a:cubicBezTo>
                  <a:pt x="4645993" y="2534998"/>
                  <a:pt x="4661732" y="2532516"/>
                  <a:pt x="4677329" y="2531611"/>
                </a:cubicBezTo>
                <a:close/>
                <a:moveTo>
                  <a:pt x="816464" y="1037677"/>
                </a:moveTo>
                <a:lnTo>
                  <a:pt x="807280" y="1052794"/>
                </a:lnTo>
                <a:cubicBezTo>
                  <a:pt x="745343" y="1166811"/>
                  <a:pt x="694107" y="1287485"/>
                  <a:pt x="654922" y="1413468"/>
                </a:cubicBezTo>
                <a:lnTo>
                  <a:pt x="612492" y="1578486"/>
                </a:lnTo>
                <a:lnTo>
                  <a:pt x="295591" y="1662718"/>
                </a:lnTo>
                <a:cubicBezTo>
                  <a:pt x="170089" y="1696077"/>
                  <a:pt x="41307" y="1621380"/>
                  <a:pt x="7948" y="1495878"/>
                </a:cubicBezTo>
                <a:lnTo>
                  <a:pt x="7949" y="1495878"/>
                </a:lnTo>
                <a:cubicBezTo>
                  <a:pt x="-25410" y="1370376"/>
                  <a:pt x="49287" y="1241594"/>
                  <a:pt x="174790" y="1208236"/>
                </a:cubicBezTo>
                <a:close/>
                <a:moveTo>
                  <a:pt x="2576161" y="0"/>
                </a:moveTo>
                <a:cubicBezTo>
                  <a:pt x="3687181" y="0"/>
                  <a:pt x="4587841" y="900660"/>
                  <a:pt x="4587841" y="2011680"/>
                </a:cubicBezTo>
                <a:cubicBezTo>
                  <a:pt x="4587841" y="2150558"/>
                  <a:pt x="4573768" y="2286148"/>
                  <a:pt x="4546971" y="2417104"/>
                </a:cubicBezTo>
                <a:lnTo>
                  <a:pt x="4507170" y="2571897"/>
                </a:lnTo>
                <a:lnTo>
                  <a:pt x="3658219" y="2797550"/>
                </a:lnTo>
                <a:cubicBezTo>
                  <a:pt x="3532716" y="2830908"/>
                  <a:pt x="3458020" y="2959690"/>
                  <a:pt x="3491378" y="3085193"/>
                </a:cubicBezTo>
                <a:lnTo>
                  <a:pt x="3491377" y="3085192"/>
                </a:lnTo>
                <a:cubicBezTo>
                  <a:pt x="3524736" y="3210694"/>
                  <a:pt x="3653518" y="3285391"/>
                  <a:pt x="3779020" y="3252032"/>
                </a:cubicBezTo>
                <a:lnTo>
                  <a:pt x="4250120" y="3126814"/>
                </a:lnTo>
                <a:lnTo>
                  <a:pt x="4244278" y="3136430"/>
                </a:lnTo>
                <a:cubicBezTo>
                  <a:pt x="3882764" y="3671540"/>
                  <a:pt x="3270549" y="4023360"/>
                  <a:pt x="2576161" y="4023360"/>
                </a:cubicBezTo>
                <a:cubicBezTo>
                  <a:pt x="1465141" y="4023360"/>
                  <a:pt x="564481" y="3122700"/>
                  <a:pt x="564481" y="2011680"/>
                </a:cubicBezTo>
                <a:cubicBezTo>
                  <a:pt x="564481" y="1872803"/>
                  <a:pt x="578554" y="1737212"/>
                  <a:pt x="605351" y="1606257"/>
                </a:cubicBezTo>
                <a:lnTo>
                  <a:pt x="612492" y="1578486"/>
                </a:lnTo>
                <a:lnTo>
                  <a:pt x="1267678" y="1404337"/>
                </a:lnTo>
                <a:cubicBezTo>
                  <a:pt x="1393180" y="1370978"/>
                  <a:pt x="1467877" y="1242196"/>
                  <a:pt x="1434518" y="1116694"/>
                </a:cubicBezTo>
                <a:cubicBezTo>
                  <a:pt x="1401159" y="991191"/>
                  <a:pt x="1272378" y="916495"/>
                  <a:pt x="1146875" y="949853"/>
                </a:cubicBezTo>
                <a:lnTo>
                  <a:pt x="816464" y="1037677"/>
                </a:lnTo>
                <a:lnTo>
                  <a:pt x="908045" y="886931"/>
                </a:lnTo>
                <a:cubicBezTo>
                  <a:pt x="1269558" y="351821"/>
                  <a:pt x="1881774" y="0"/>
                  <a:pt x="257616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2F0E4FF6-D00D-4606-A8C3-6BEC24718B5F}"/>
              </a:ext>
            </a:extLst>
          </p:cNvPr>
          <p:cNvSpPr/>
          <p:nvPr userDrawn="1"/>
        </p:nvSpPr>
        <p:spPr>
          <a:xfrm>
            <a:off x="272957" y="522516"/>
            <a:ext cx="11655187" cy="5891349"/>
          </a:xfrm>
          <a:custGeom>
            <a:avLst/>
            <a:gdLst>
              <a:gd name="connsiteX0" fmla="*/ 0 w 11129554"/>
              <a:gd name="connsiteY0" fmla="*/ 0 h 5891349"/>
              <a:gd name="connsiteX1" fmla="*/ 10672354 w 11129554"/>
              <a:gd name="connsiteY1" fmla="*/ 0 h 5891349"/>
              <a:gd name="connsiteX2" fmla="*/ 11129554 w 11129554"/>
              <a:gd name="connsiteY2" fmla="*/ 457200 h 5891349"/>
              <a:gd name="connsiteX3" fmla="*/ 11129554 w 11129554"/>
              <a:gd name="connsiteY3" fmla="*/ 5434149 h 5891349"/>
              <a:gd name="connsiteX4" fmla="*/ 10672354 w 11129554"/>
              <a:gd name="connsiteY4" fmla="*/ 5891349 h 5891349"/>
              <a:gd name="connsiteX5" fmla="*/ 0 w 11129554"/>
              <a:gd name="connsiteY5" fmla="*/ 5891349 h 5891349"/>
              <a:gd name="connsiteX6" fmla="*/ 0 w 11129554"/>
              <a:gd name="connsiteY6" fmla="*/ 0 h 589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9554" h="5891349">
                <a:moveTo>
                  <a:pt x="0" y="0"/>
                </a:moveTo>
                <a:lnTo>
                  <a:pt x="10672354" y="0"/>
                </a:lnTo>
                <a:cubicBezTo>
                  <a:pt x="10672354" y="252505"/>
                  <a:pt x="10877049" y="457200"/>
                  <a:pt x="11129554" y="457200"/>
                </a:cubicBezTo>
                <a:lnTo>
                  <a:pt x="11129554" y="5434149"/>
                </a:lnTo>
                <a:cubicBezTo>
                  <a:pt x="10877049" y="5434149"/>
                  <a:pt x="10672354" y="5638844"/>
                  <a:pt x="10672354" y="5891349"/>
                </a:cubicBezTo>
                <a:lnTo>
                  <a:pt x="0" y="5891349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E0D4EF7-7B2F-4010-A202-2FCB32CCA43A}"/>
              </a:ext>
            </a:extLst>
          </p:cNvPr>
          <p:cNvCxnSpPr/>
          <p:nvPr userDrawn="1"/>
        </p:nvCxnSpPr>
        <p:spPr>
          <a:xfrm>
            <a:off x="8295415" y="5665515"/>
            <a:ext cx="389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EB133A2-DFD6-4BB4-9142-0A023A502D2A}"/>
              </a:ext>
            </a:extLst>
          </p:cNvPr>
          <p:cNvCxnSpPr/>
          <p:nvPr userDrawn="1"/>
        </p:nvCxnSpPr>
        <p:spPr>
          <a:xfrm>
            <a:off x="4" y="3223069"/>
            <a:ext cx="3896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4FE3C-78F2-41F3-AFC0-6C6E6360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850007"/>
          </a:xfrm>
          <a:prstGeom prst="rect">
            <a:avLst/>
          </a:prstGeom>
        </p:spPr>
        <p:txBody>
          <a:bodyPr lIns="91430" tIns="45718" rIns="91430" bIns="45718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1E426B8B-BA46-4AD8-9099-0B7F2F0C4A20}"/>
              </a:ext>
            </a:extLst>
          </p:cNvPr>
          <p:cNvSpPr/>
          <p:nvPr userDrawn="1"/>
        </p:nvSpPr>
        <p:spPr>
          <a:xfrm>
            <a:off x="7920379" y="1836060"/>
            <a:ext cx="3454127" cy="4638639"/>
          </a:xfrm>
          <a:custGeom>
            <a:avLst/>
            <a:gdLst>
              <a:gd name="connsiteX0" fmla="*/ 1456581 w 3454127"/>
              <a:gd name="connsiteY0" fmla="*/ 122301 h 4638638"/>
              <a:gd name="connsiteX1" fmla="*/ 1138956 w 3454127"/>
              <a:gd name="connsiteY1" fmla="*/ 439926 h 4638638"/>
              <a:gd name="connsiteX2" fmla="*/ 1138956 w 3454127"/>
              <a:gd name="connsiteY2" fmla="*/ 980891 h 4638638"/>
              <a:gd name="connsiteX3" fmla="*/ 1456581 w 3454127"/>
              <a:gd name="connsiteY3" fmla="*/ 1298516 h 4638638"/>
              <a:gd name="connsiteX4" fmla="*/ 1997546 w 3454127"/>
              <a:gd name="connsiteY4" fmla="*/ 1298516 h 4638638"/>
              <a:gd name="connsiteX5" fmla="*/ 2315171 w 3454127"/>
              <a:gd name="connsiteY5" fmla="*/ 980891 h 4638638"/>
              <a:gd name="connsiteX6" fmla="*/ 2315171 w 3454127"/>
              <a:gd name="connsiteY6" fmla="*/ 439926 h 4638638"/>
              <a:gd name="connsiteX7" fmla="*/ 1997546 w 3454127"/>
              <a:gd name="connsiteY7" fmla="*/ 122301 h 4638638"/>
              <a:gd name="connsiteX8" fmla="*/ 82208 w 3454127"/>
              <a:gd name="connsiteY8" fmla="*/ 0 h 4638638"/>
              <a:gd name="connsiteX9" fmla="*/ 3371919 w 3454127"/>
              <a:gd name="connsiteY9" fmla="*/ 0 h 4638638"/>
              <a:gd name="connsiteX10" fmla="*/ 3454127 w 3454127"/>
              <a:gd name="connsiteY10" fmla="*/ 82208 h 4638638"/>
              <a:gd name="connsiteX11" fmla="*/ 3454127 w 3454127"/>
              <a:gd name="connsiteY11" fmla="*/ 4556430 h 4638638"/>
              <a:gd name="connsiteX12" fmla="*/ 3371919 w 3454127"/>
              <a:gd name="connsiteY12" fmla="*/ 4638638 h 4638638"/>
              <a:gd name="connsiteX13" fmla="*/ 82208 w 3454127"/>
              <a:gd name="connsiteY13" fmla="*/ 4638638 h 4638638"/>
              <a:gd name="connsiteX14" fmla="*/ 0 w 3454127"/>
              <a:gd name="connsiteY14" fmla="*/ 4556430 h 4638638"/>
              <a:gd name="connsiteX15" fmla="*/ 0 w 3454127"/>
              <a:gd name="connsiteY15" fmla="*/ 82208 h 4638638"/>
              <a:gd name="connsiteX16" fmla="*/ 82208 w 3454127"/>
              <a:gd name="connsiteY16" fmla="*/ 0 h 46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638638">
                <a:moveTo>
                  <a:pt x="1456581" y="122301"/>
                </a:moveTo>
                <a:cubicBezTo>
                  <a:pt x="1281162" y="122301"/>
                  <a:pt x="1138956" y="264507"/>
                  <a:pt x="1138956" y="439926"/>
                </a:cubicBezTo>
                <a:lnTo>
                  <a:pt x="1138956" y="980891"/>
                </a:lnTo>
                <a:cubicBezTo>
                  <a:pt x="1138956" y="1156310"/>
                  <a:pt x="1281162" y="1298516"/>
                  <a:pt x="1456581" y="1298516"/>
                </a:cubicBezTo>
                <a:lnTo>
                  <a:pt x="1997546" y="1298516"/>
                </a:lnTo>
                <a:cubicBezTo>
                  <a:pt x="2172965" y="1298516"/>
                  <a:pt x="2315171" y="1156310"/>
                  <a:pt x="2315171" y="980891"/>
                </a:cubicBezTo>
                <a:lnTo>
                  <a:pt x="2315171" y="439926"/>
                </a:lnTo>
                <a:cubicBezTo>
                  <a:pt x="2315171" y="264507"/>
                  <a:pt x="2172965" y="122301"/>
                  <a:pt x="1997546" y="122301"/>
                </a:cubicBezTo>
                <a:close/>
                <a:moveTo>
                  <a:pt x="82208" y="0"/>
                </a:moveTo>
                <a:lnTo>
                  <a:pt x="3371919" y="0"/>
                </a:lnTo>
                <a:cubicBezTo>
                  <a:pt x="3417321" y="0"/>
                  <a:pt x="3454127" y="36806"/>
                  <a:pt x="3454127" y="82208"/>
                </a:cubicBezTo>
                <a:lnTo>
                  <a:pt x="3454127" y="4556430"/>
                </a:lnTo>
                <a:cubicBezTo>
                  <a:pt x="3454127" y="4601832"/>
                  <a:pt x="3417321" y="4638638"/>
                  <a:pt x="3371919" y="4638638"/>
                </a:cubicBezTo>
                <a:lnTo>
                  <a:pt x="82208" y="4638638"/>
                </a:lnTo>
                <a:cubicBezTo>
                  <a:pt x="36806" y="4638638"/>
                  <a:pt x="0" y="4601832"/>
                  <a:pt x="0" y="4556430"/>
                </a:cubicBezTo>
                <a:lnTo>
                  <a:pt x="0" y="82208"/>
                </a:lnTo>
                <a:cubicBezTo>
                  <a:pt x="0" y="36806"/>
                  <a:pt x="36806" y="0"/>
                  <a:pt x="822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A57302F7-AF85-4BB6-A736-74B886A54962}"/>
              </a:ext>
            </a:extLst>
          </p:cNvPr>
          <p:cNvSpPr/>
          <p:nvPr userDrawn="1"/>
        </p:nvSpPr>
        <p:spPr>
          <a:xfrm>
            <a:off x="836943" y="1836060"/>
            <a:ext cx="3454127" cy="4638639"/>
          </a:xfrm>
          <a:custGeom>
            <a:avLst/>
            <a:gdLst>
              <a:gd name="connsiteX0" fmla="*/ 1456581 w 3454127"/>
              <a:gd name="connsiteY0" fmla="*/ 153647 h 4638638"/>
              <a:gd name="connsiteX1" fmla="*/ 1138956 w 3454127"/>
              <a:gd name="connsiteY1" fmla="*/ 471272 h 4638638"/>
              <a:gd name="connsiteX2" fmla="*/ 1138956 w 3454127"/>
              <a:gd name="connsiteY2" fmla="*/ 1012237 h 4638638"/>
              <a:gd name="connsiteX3" fmla="*/ 1456581 w 3454127"/>
              <a:gd name="connsiteY3" fmla="*/ 1329862 h 4638638"/>
              <a:gd name="connsiteX4" fmla="*/ 1997546 w 3454127"/>
              <a:gd name="connsiteY4" fmla="*/ 1329862 h 4638638"/>
              <a:gd name="connsiteX5" fmla="*/ 2315171 w 3454127"/>
              <a:gd name="connsiteY5" fmla="*/ 1012237 h 4638638"/>
              <a:gd name="connsiteX6" fmla="*/ 2315171 w 3454127"/>
              <a:gd name="connsiteY6" fmla="*/ 471272 h 4638638"/>
              <a:gd name="connsiteX7" fmla="*/ 1997546 w 3454127"/>
              <a:gd name="connsiteY7" fmla="*/ 153647 h 4638638"/>
              <a:gd name="connsiteX8" fmla="*/ 82208 w 3454127"/>
              <a:gd name="connsiteY8" fmla="*/ 0 h 4638638"/>
              <a:gd name="connsiteX9" fmla="*/ 3371919 w 3454127"/>
              <a:gd name="connsiteY9" fmla="*/ 0 h 4638638"/>
              <a:gd name="connsiteX10" fmla="*/ 3454127 w 3454127"/>
              <a:gd name="connsiteY10" fmla="*/ 82208 h 4638638"/>
              <a:gd name="connsiteX11" fmla="*/ 3454127 w 3454127"/>
              <a:gd name="connsiteY11" fmla="*/ 4556430 h 4638638"/>
              <a:gd name="connsiteX12" fmla="*/ 3371919 w 3454127"/>
              <a:gd name="connsiteY12" fmla="*/ 4638638 h 4638638"/>
              <a:gd name="connsiteX13" fmla="*/ 82208 w 3454127"/>
              <a:gd name="connsiteY13" fmla="*/ 4638638 h 4638638"/>
              <a:gd name="connsiteX14" fmla="*/ 0 w 3454127"/>
              <a:gd name="connsiteY14" fmla="*/ 4556430 h 4638638"/>
              <a:gd name="connsiteX15" fmla="*/ 0 w 3454127"/>
              <a:gd name="connsiteY15" fmla="*/ 82208 h 4638638"/>
              <a:gd name="connsiteX16" fmla="*/ 82208 w 3454127"/>
              <a:gd name="connsiteY16" fmla="*/ 0 h 46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638638">
                <a:moveTo>
                  <a:pt x="1456581" y="153647"/>
                </a:moveTo>
                <a:cubicBezTo>
                  <a:pt x="1281162" y="153647"/>
                  <a:pt x="1138956" y="295853"/>
                  <a:pt x="1138956" y="471272"/>
                </a:cubicBezTo>
                <a:lnTo>
                  <a:pt x="1138956" y="1012237"/>
                </a:lnTo>
                <a:cubicBezTo>
                  <a:pt x="1138956" y="1187656"/>
                  <a:pt x="1281162" y="1329862"/>
                  <a:pt x="1456581" y="1329862"/>
                </a:cubicBezTo>
                <a:lnTo>
                  <a:pt x="1997546" y="1329862"/>
                </a:lnTo>
                <a:cubicBezTo>
                  <a:pt x="2172965" y="1329862"/>
                  <a:pt x="2315171" y="1187656"/>
                  <a:pt x="2315171" y="1012237"/>
                </a:cubicBezTo>
                <a:lnTo>
                  <a:pt x="2315171" y="471272"/>
                </a:lnTo>
                <a:cubicBezTo>
                  <a:pt x="2315171" y="295853"/>
                  <a:pt x="2172965" y="153647"/>
                  <a:pt x="1997546" y="153647"/>
                </a:cubicBezTo>
                <a:close/>
                <a:moveTo>
                  <a:pt x="82208" y="0"/>
                </a:moveTo>
                <a:lnTo>
                  <a:pt x="3371919" y="0"/>
                </a:lnTo>
                <a:cubicBezTo>
                  <a:pt x="3417321" y="0"/>
                  <a:pt x="3454127" y="36806"/>
                  <a:pt x="3454127" y="82208"/>
                </a:cubicBezTo>
                <a:lnTo>
                  <a:pt x="3454127" y="4556430"/>
                </a:lnTo>
                <a:cubicBezTo>
                  <a:pt x="3454127" y="4601832"/>
                  <a:pt x="3417321" y="4638638"/>
                  <a:pt x="3371919" y="4638638"/>
                </a:cubicBezTo>
                <a:lnTo>
                  <a:pt x="82208" y="4638638"/>
                </a:lnTo>
                <a:cubicBezTo>
                  <a:pt x="36806" y="4638638"/>
                  <a:pt x="0" y="4601832"/>
                  <a:pt x="0" y="4556430"/>
                </a:cubicBezTo>
                <a:lnTo>
                  <a:pt x="0" y="82208"/>
                </a:lnTo>
                <a:cubicBezTo>
                  <a:pt x="0" y="36806"/>
                  <a:pt x="36806" y="0"/>
                  <a:pt x="822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2ACC34B-37DA-40E7-B5B3-E29D25588395}"/>
              </a:ext>
            </a:extLst>
          </p:cNvPr>
          <p:cNvSpPr/>
          <p:nvPr userDrawn="1"/>
        </p:nvSpPr>
        <p:spPr>
          <a:xfrm>
            <a:off x="4374752" y="1362531"/>
            <a:ext cx="3454127" cy="4925788"/>
          </a:xfrm>
          <a:custGeom>
            <a:avLst/>
            <a:gdLst>
              <a:gd name="connsiteX0" fmla="*/ 1456581 w 3454127"/>
              <a:gd name="connsiteY0" fmla="*/ 250990 h 4925788"/>
              <a:gd name="connsiteX1" fmla="*/ 1138956 w 3454127"/>
              <a:gd name="connsiteY1" fmla="*/ 568615 h 4925788"/>
              <a:gd name="connsiteX2" fmla="*/ 1138956 w 3454127"/>
              <a:gd name="connsiteY2" fmla="*/ 1109580 h 4925788"/>
              <a:gd name="connsiteX3" fmla="*/ 1456581 w 3454127"/>
              <a:gd name="connsiteY3" fmla="*/ 1427205 h 4925788"/>
              <a:gd name="connsiteX4" fmla="*/ 1997546 w 3454127"/>
              <a:gd name="connsiteY4" fmla="*/ 1427205 h 4925788"/>
              <a:gd name="connsiteX5" fmla="*/ 2315171 w 3454127"/>
              <a:gd name="connsiteY5" fmla="*/ 1109580 h 4925788"/>
              <a:gd name="connsiteX6" fmla="*/ 2315171 w 3454127"/>
              <a:gd name="connsiteY6" fmla="*/ 568615 h 4925788"/>
              <a:gd name="connsiteX7" fmla="*/ 1997546 w 3454127"/>
              <a:gd name="connsiteY7" fmla="*/ 250990 h 4925788"/>
              <a:gd name="connsiteX8" fmla="*/ 67701 w 3454127"/>
              <a:gd name="connsiteY8" fmla="*/ 0 h 4925788"/>
              <a:gd name="connsiteX9" fmla="*/ 3386426 w 3454127"/>
              <a:gd name="connsiteY9" fmla="*/ 0 h 4925788"/>
              <a:gd name="connsiteX10" fmla="*/ 3454127 w 3454127"/>
              <a:gd name="connsiteY10" fmla="*/ 67701 h 4925788"/>
              <a:gd name="connsiteX11" fmla="*/ 3454127 w 3454127"/>
              <a:gd name="connsiteY11" fmla="*/ 4858087 h 4925788"/>
              <a:gd name="connsiteX12" fmla="*/ 3386426 w 3454127"/>
              <a:gd name="connsiteY12" fmla="*/ 4925788 h 4925788"/>
              <a:gd name="connsiteX13" fmla="*/ 67701 w 3454127"/>
              <a:gd name="connsiteY13" fmla="*/ 4925788 h 4925788"/>
              <a:gd name="connsiteX14" fmla="*/ 0 w 3454127"/>
              <a:gd name="connsiteY14" fmla="*/ 4858087 h 4925788"/>
              <a:gd name="connsiteX15" fmla="*/ 0 w 3454127"/>
              <a:gd name="connsiteY15" fmla="*/ 67701 h 4925788"/>
              <a:gd name="connsiteX16" fmla="*/ 67701 w 3454127"/>
              <a:gd name="connsiteY16" fmla="*/ 0 h 49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54127" h="4925788">
                <a:moveTo>
                  <a:pt x="1456581" y="250990"/>
                </a:moveTo>
                <a:cubicBezTo>
                  <a:pt x="1281162" y="250990"/>
                  <a:pt x="1138956" y="393196"/>
                  <a:pt x="1138956" y="568615"/>
                </a:cubicBezTo>
                <a:lnTo>
                  <a:pt x="1138956" y="1109580"/>
                </a:lnTo>
                <a:cubicBezTo>
                  <a:pt x="1138956" y="1284999"/>
                  <a:pt x="1281162" y="1427205"/>
                  <a:pt x="1456581" y="1427205"/>
                </a:cubicBezTo>
                <a:lnTo>
                  <a:pt x="1997546" y="1427205"/>
                </a:lnTo>
                <a:cubicBezTo>
                  <a:pt x="2172965" y="1427205"/>
                  <a:pt x="2315171" y="1284999"/>
                  <a:pt x="2315171" y="1109580"/>
                </a:cubicBezTo>
                <a:lnTo>
                  <a:pt x="2315171" y="568615"/>
                </a:lnTo>
                <a:cubicBezTo>
                  <a:pt x="2315171" y="393196"/>
                  <a:pt x="2172965" y="250990"/>
                  <a:pt x="1997546" y="250990"/>
                </a:cubicBezTo>
                <a:close/>
                <a:moveTo>
                  <a:pt x="67701" y="0"/>
                </a:moveTo>
                <a:lnTo>
                  <a:pt x="3386426" y="0"/>
                </a:lnTo>
                <a:cubicBezTo>
                  <a:pt x="3423816" y="0"/>
                  <a:pt x="3454127" y="30311"/>
                  <a:pt x="3454127" y="67701"/>
                </a:cubicBezTo>
                <a:lnTo>
                  <a:pt x="3454127" y="4858087"/>
                </a:lnTo>
                <a:cubicBezTo>
                  <a:pt x="3454127" y="4895477"/>
                  <a:pt x="3423816" y="4925788"/>
                  <a:pt x="3386426" y="4925788"/>
                </a:cubicBezTo>
                <a:lnTo>
                  <a:pt x="67701" y="4925788"/>
                </a:lnTo>
                <a:cubicBezTo>
                  <a:pt x="30311" y="4925788"/>
                  <a:pt x="0" y="4895477"/>
                  <a:pt x="0" y="4858087"/>
                </a:cubicBezTo>
                <a:lnTo>
                  <a:pt x="0" y="67701"/>
                </a:lnTo>
                <a:cubicBezTo>
                  <a:pt x="0" y="30311"/>
                  <a:pt x="30311" y="0"/>
                  <a:pt x="677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7315AC5-B7A7-440B-8D81-82DB7887AB4E}"/>
              </a:ext>
            </a:extLst>
          </p:cNvPr>
          <p:cNvSpPr/>
          <p:nvPr userDrawn="1"/>
        </p:nvSpPr>
        <p:spPr>
          <a:xfrm>
            <a:off x="8400784" y="3565969"/>
            <a:ext cx="2501453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E1D1FED-2FE3-4AC9-86B4-9E9D036CDA67}"/>
              </a:ext>
            </a:extLst>
          </p:cNvPr>
          <p:cNvSpPr/>
          <p:nvPr userDrawn="1"/>
        </p:nvSpPr>
        <p:spPr>
          <a:xfrm>
            <a:off x="1327870" y="3565969"/>
            <a:ext cx="2472271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1353C26-D7DF-4BA4-B36C-17F23C1E2CB8}"/>
              </a:ext>
            </a:extLst>
          </p:cNvPr>
          <p:cNvSpPr/>
          <p:nvPr userDrawn="1"/>
        </p:nvSpPr>
        <p:spPr>
          <a:xfrm>
            <a:off x="4824873" y="3223069"/>
            <a:ext cx="2607179" cy="55788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 sz="1100" b="1" spc="1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10318C2-2AC6-40FB-9428-EE7F993B9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6509" y="1817909"/>
            <a:ext cx="990600" cy="85000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500K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645C4AA3-0861-4EF1-B283-1A8408106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9648" y="2145379"/>
            <a:ext cx="990600" cy="85000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14EBA779-8D64-405F-B07D-A474E3FD7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2135" y="2167607"/>
            <a:ext cx="990600" cy="850007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800K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45DBD013-DD2B-47CB-824B-5F908DAD6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542" y="3167763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BASIC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0AAE505F-B1BE-4425-9C47-25711E32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5594" y="2789409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PLATINUM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BF2C386-FC86-4700-AAB8-5FDCAEBB14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6646" y="3134956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GOLD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F7E02B84-45D8-4F0F-A949-B2A98C8AB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7265" y="4166327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17457B62-327D-4EBD-8538-F9EAAEA2EB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7265" y="4631491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496FFE90-97CA-46DF-B299-0D9F791CE8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7265" y="5096653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60019A9E-07AA-4B66-9CE3-765BC34BE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5594" y="3795003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5BB53674-D0A7-4264-ACD1-A005D564F8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594" y="4279217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B55D1608-1C5F-4A54-B58A-C12D29331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594" y="4763431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EF0CBE67-4945-4913-96DE-083560E78D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5594" y="526669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0447CB1B-1F4F-490A-A14D-F86ADC93AD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03922" y="4166631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5D56FE66-1D6D-414A-9094-84E488F7C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3922" y="463179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C52D7AAB-55AD-44AA-8DA0-F7EF96FE08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03922" y="5116008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F08DA82-DDF6-4B89-8179-17A372AED2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3922" y="5581172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2DA170E0-FB17-4468-B12F-D90A244BC5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5594" y="572266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7BA81089-CB25-4E06-A831-BD8C91F0AF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4542" y="361359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CHOOSE PLAN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7D701205-467E-47C8-96A6-EE6F9D2BD0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85311" y="329018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marR="0" indent="0" algn="ctr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CHOOSE PLAN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A0829E69-FB77-47C6-B820-233BC5A0EEF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03922" y="3633085"/>
            <a:ext cx="3240825" cy="423656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marR="0" indent="0" algn="ctr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CHOOSE PLAN</a:t>
            </a:r>
          </a:p>
        </p:txBody>
      </p:sp>
    </p:spTree>
    <p:extLst>
      <p:ext uri="{BB962C8B-B14F-4D97-AF65-F5344CB8AC3E}">
        <p14:creationId xmlns:p14="http://schemas.microsoft.com/office/powerpoint/2010/main" val="38150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D08B459-0AED-4780-A7BE-A87A6FBEC027}"/>
              </a:ext>
            </a:extLst>
          </p:cNvPr>
          <p:cNvCxnSpPr/>
          <p:nvPr userDrawn="1"/>
        </p:nvCxnSpPr>
        <p:spPr>
          <a:xfrm>
            <a:off x="7905749" y="5657851"/>
            <a:ext cx="4286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93733BE-0B4E-4AFD-8540-6961E5FA515A}"/>
              </a:ext>
            </a:extLst>
          </p:cNvPr>
          <p:cNvCxnSpPr/>
          <p:nvPr userDrawn="1"/>
        </p:nvCxnSpPr>
        <p:spPr>
          <a:xfrm>
            <a:off x="1" y="3086100"/>
            <a:ext cx="4286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BE607-6711-46AC-A20D-59E0C05E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  <a:prstGeom prst="rect">
            <a:avLst/>
          </a:prstGeom>
        </p:spPr>
        <p:txBody>
          <a:bodyPr lIns="91430" tIns="45718" rIns="91430" bIns="45718" anchor="ctr"/>
          <a:lstStyle>
            <a:lvl1pPr algn="ctr">
              <a:defRPr sz="3600"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xmlns="" id="{DAD3F62B-21E9-4E32-BBB5-92740CBD4974}"/>
              </a:ext>
            </a:extLst>
          </p:cNvPr>
          <p:cNvSpPr/>
          <p:nvPr userDrawn="1"/>
        </p:nvSpPr>
        <p:spPr>
          <a:xfrm>
            <a:off x="819151" y="1962149"/>
            <a:ext cx="2819400" cy="4895851"/>
          </a:xfrm>
          <a:prstGeom prst="round2SameRect">
            <a:avLst>
              <a:gd name="adj1" fmla="val 32655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C2B660E-D5AB-470A-985D-A17439046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8241" y="2286001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xmlns="" id="{CD7FD07A-7F71-4529-BA45-CAC10093A732}"/>
              </a:ext>
            </a:extLst>
          </p:cNvPr>
          <p:cNvSpPr/>
          <p:nvPr userDrawn="1"/>
        </p:nvSpPr>
        <p:spPr>
          <a:xfrm>
            <a:off x="4676775" y="1962149"/>
            <a:ext cx="2819400" cy="4895851"/>
          </a:xfrm>
          <a:prstGeom prst="round2SameRect">
            <a:avLst>
              <a:gd name="adj1" fmla="val 32655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B6898B5-2827-445D-9ABD-F1A75DD148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2293" y="2286001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xmlns="" id="{135F36DD-2089-4BB3-8F15-F99BA7913AAE}"/>
              </a:ext>
            </a:extLst>
          </p:cNvPr>
          <p:cNvSpPr/>
          <p:nvPr userDrawn="1"/>
        </p:nvSpPr>
        <p:spPr>
          <a:xfrm>
            <a:off x="8534400" y="1962149"/>
            <a:ext cx="2819400" cy="4895851"/>
          </a:xfrm>
          <a:prstGeom prst="round2SameRect">
            <a:avLst>
              <a:gd name="adj1" fmla="val 3356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243B6C91-9FF9-45FD-8504-C14C1527AA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0392" y="2285997"/>
            <a:ext cx="2207419" cy="2207419"/>
          </a:xfrm>
          <a:custGeom>
            <a:avLst/>
            <a:gdLst>
              <a:gd name="connsiteX0" fmla="*/ 622603 w 2207419"/>
              <a:gd name="connsiteY0" fmla="*/ 0 h 2207419"/>
              <a:gd name="connsiteX1" fmla="*/ 1584816 w 2207419"/>
              <a:gd name="connsiteY1" fmla="*/ 0 h 2207419"/>
              <a:gd name="connsiteX2" fmla="*/ 2207419 w 2207419"/>
              <a:gd name="connsiteY2" fmla="*/ 622603 h 2207419"/>
              <a:gd name="connsiteX3" fmla="*/ 2207419 w 2207419"/>
              <a:gd name="connsiteY3" fmla="*/ 1584816 h 2207419"/>
              <a:gd name="connsiteX4" fmla="*/ 1584816 w 2207419"/>
              <a:gd name="connsiteY4" fmla="*/ 2207419 h 2207419"/>
              <a:gd name="connsiteX5" fmla="*/ 622603 w 2207419"/>
              <a:gd name="connsiteY5" fmla="*/ 2207419 h 2207419"/>
              <a:gd name="connsiteX6" fmla="*/ 0 w 2207419"/>
              <a:gd name="connsiteY6" fmla="*/ 1584816 h 2207419"/>
              <a:gd name="connsiteX7" fmla="*/ 0 w 2207419"/>
              <a:gd name="connsiteY7" fmla="*/ 622603 h 2207419"/>
              <a:gd name="connsiteX8" fmla="*/ 622603 w 2207419"/>
              <a:gd name="connsiteY8" fmla="*/ 0 h 220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419" h="2207419">
                <a:moveTo>
                  <a:pt x="622603" y="0"/>
                </a:moveTo>
                <a:lnTo>
                  <a:pt x="1584816" y="0"/>
                </a:lnTo>
                <a:cubicBezTo>
                  <a:pt x="1928670" y="0"/>
                  <a:pt x="2207419" y="278749"/>
                  <a:pt x="2207419" y="622603"/>
                </a:cubicBezTo>
                <a:lnTo>
                  <a:pt x="2207419" y="1584816"/>
                </a:lnTo>
                <a:cubicBezTo>
                  <a:pt x="2207419" y="1928670"/>
                  <a:pt x="1928670" y="2207419"/>
                  <a:pt x="1584816" y="2207419"/>
                </a:cubicBezTo>
                <a:lnTo>
                  <a:pt x="622603" y="2207419"/>
                </a:lnTo>
                <a:cubicBezTo>
                  <a:pt x="278749" y="2207419"/>
                  <a:pt x="0" y="1928670"/>
                  <a:pt x="0" y="1584816"/>
                </a:cubicBezTo>
                <a:lnTo>
                  <a:pt x="0" y="622603"/>
                </a:lnTo>
                <a:cubicBezTo>
                  <a:pt x="0" y="278749"/>
                  <a:pt x="278749" y="0"/>
                  <a:pt x="622603" y="0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84A1D71F-2D57-4DFA-92CF-3BAC78F458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508" y="4901318"/>
            <a:ext cx="2646877" cy="138042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0924C73E-AA52-41E9-B7F9-DF810E26D6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9147" y="4901318"/>
            <a:ext cx="2653719" cy="138042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50D7F00E-702C-4A37-9947-831601946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7387" y="4901317"/>
            <a:ext cx="2673439" cy="1380425"/>
          </a:xfrm>
          <a:prstGeom prst="rect">
            <a:avLst/>
          </a:prstGeom>
        </p:spPr>
        <p:txBody>
          <a:bodyPr lIns="91430" tIns="45718" rIns="91430" bIns="45718" anchor="t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text in here</a:t>
            </a:r>
          </a:p>
        </p:txBody>
      </p:sp>
    </p:spTree>
    <p:extLst>
      <p:ext uri="{BB962C8B-B14F-4D97-AF65-F5344CB8AC3E}">
        <p14:creationId xmlns:p14="http://schemas.microsoft.com/office/powerpoint/2010/main" val="16201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/>
      <p:bldP spid="17" grpId="0" animBg="1"/>
      <p:bldP spid="13" grpId="0"/>
      <p:bldP spid="18" grpId="0" animBg="1"/>
      <p:bldP spid="16" grpId="0"/>
      <p:bldP spid="1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/>
      <p:bldP spid="21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DDBDEC-30AC-4036-B86D-2C9C2FBA8221}"/>
              </a:ext>
            </a:extLst>
          </p:cNvPr>
          <p:cNvSpPr/>
          <p:nvPr userDrawn="1"/>
        </p:nvSpPr>
        <p:spPr>
          <a:xfrm>
            <a:off x="9702595" y="419101"/>
            <a:ext cx="1047751" cy="619125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0694AF1-D744-40AB-909F-D8091087D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3" y="914400"/>
            <a:ext cx="4229100" cy="5257800"/>
          </a:xfrm>
          <a:custGeom>
            <a:avLst/>
            <a:gdLst>
              <a:gd name="connsiteX0" fmla="*/ 0 w 4229100"/>
              <a:gd name="connsiteY0" fmla="*/ 0 h 5257800"/>
              <a:gd name="connsiteX1" fmla="*/ 4229100 w 4229100"/>
              <a:gd name="connsiteY1" fmla="*/ 0 h 5257800"/>
              <a:gd name="connsiteX2" fmla="*/ 4229100 w 4229100"/>
              <a:gd name="connsiteY2" fmla="*/ 5257800 h 5257800"/>
              <a:gd name="connsiteX3" fmla="*/ 0 w 42291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0" h="5257800">
                <a:moveTo>
                  <a:pt x="0" y="0"/>
                </a:moveTo>
                <a:lnTo>
                  <a:pt x="4229100" y="0"/>
                </a:lnTo>
                <a:lnTo>
                  <a:pt x="4229100" y="5257800"/>
                </a:lnTo>
                <a:lnTo>
                  <a:pt x="0" y="5257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F326F1AB-EADD-4B2E-93D5-A484A613B57E}"/>
              </a:ext>
            </a:extLst>
          </p:cNvPr>
          <p:cNvSpPr/>
          <p:nvPr userDrawn="1"/>
        </p:nvSpPr>
        <p:spPr>
          <a:xfrm rot="17986021">
            <a:off x="4026612" y="-1964107"/>
            <a:ext cx="7161935" cy="7636139"/>
          </a:xfrm>
          <a:prstGeom prst="triangle">
            <a:avLst>
              <a:gd name="adj" fmla="val 2230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5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DDBDEC-30AC-4036-B86D-2C9C2FBA8221}"/>
              </a:ext>
            </a:extLst>
          </p:cNvPr>
          <p:cNvSpPr/>
          <p:nvPr userDrawn="1"/>
        </p:nvSpPr>
        <p:spPr>
          <a:xfrm>
            <a:off x="825295" y="447677"/>
            <a:ext cx="1047751" cy="6191251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0694AF1-D744-40AB-909F-D8091087D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951" y="914400"/>
            <a:ext cx="4229100" cy="5257800"/>
          </a:xfrm>
          <a:custGeom>
            <a:avLst/>
            <a:gdLst>
              <a:gd name="connsiteX0" fmla="*/ 0 w 4229100"/>
              <a:gd name="connsiteY0" fmla="*/ 0 h 5257800"/>
              <a:gd name="connsiteX1" fmla="*/ 4229100 w 4229100"/>
              <a:gd name="connsiteY1" fmla="*/ 0 h 5257800"/>
              <a:gd name="connsiteX2" fmla="*/ 4229100 w 4229100"/>
              <a:gd name="connsiteY2" fmla="*/ 5257800 h 5257800"/>
              <a:gd name="connsiteX3" fmla="*/ 0 w 42291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0" h="5257800">
                <a:moveTo>
                  <a:pt x="0" y="0"/>
                </a:moveTo>
                <a:lnTo>
                  <a:pt x="4229100" y="0"/>
                </a:lnTo>
                <a:lnTo>
                  <a:pt x="4229100" y="5257800"/>
                </a:lnTo>
                <a:lnTo>
                  <a:pt x="0" y="52578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F326F1AB-EADD-4B2E-93D5-A484A613B57E}"/>
              </a:ext>
            </a:extLst>
          </p:cNvPr>
          <p:cNvSpPr/>
          <p:nvPr userDrawn="1"/>
        </p:nvSpPr>
        <p:spPr>
          <a:xfrm rot="17986021">
            <a:off x="715727" y="-2612362"/>
            <a:ext cx="8468228" cy="7923004"/>
          </a:xfrm>
          <a:prstGeom prst="triangle">
            <a:avLst>
              <a:gd name="adj" fmla="val 2669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96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D4B8-D122-486B-A387-F0E1618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9" y="1412876"/>
            <a:ext cx="3143251" cy="20161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2FF899-A188-4306-BC78-2C38772BFC3F}"/>
              </a:ext>
            </a:extLst>
          </p:cNvPr>
          <p:cNvSpPr/>
          <p:nvPr userDrawn="1"/>
        </p:nvSpPr>
        <p:spPr>
          <a:xfrm>
            <a:off x="1912783" y="3519159"/>
            <a:ext cx="2095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A170F6C-1E2A-490E-BBB7-8F4864129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9749" y="3638552"/>
            <a:ext cx="3143251" cy="201612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F7008ED-2207-4832-8047-9C1B24B9353D}"/>
              </a:ext>
            </a:extLst>
          </p:cNvPr>
          <p:cNvSpPr/>
          <p:nvPr userDrawn="1"/>
        </p:nvSpPr>
        <p:spPr>
          <a:xfrm rot="2685129">
            <a:off x="5409072" y="1556528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DD632A1-4C00-47D4-87AB-1CFA5B9F474A}"/>
              </a:ext>
            </a:extLst>
          </p:cNvPr>
          <p:cNvSpPr/>
          <p:nvPr userDrawn="1"/>
        </p:nvSpPr>
        <p:spPr>
          <a:xfrm rot="2685129">
            <a:off x="5409071" y="3076576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4379D75-002A-40B2-88BA-D3CFC84B86A3}"/>
              </a:ext>
            </a:extLst>
          </p:cNvPr>
          <p:cNvSpPr/>
          <p:nvPr userDrawn="1"/>
        </p:nvSpPr>
        <p:spPr>
          <a:xfrm rot="2685129">
            <a:off x="5425867" y="4596623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796CFB8-64E3-4AAD-BFC3-6461CE804594}"/>
              </a:ext>
            </a:extLst>
          </p:cNvPr>
          <p:cNvSpPr/>
          <p:nvPr userDrawn="1"/>
        </p:nvSpPr>
        <p:spPr>
          <a:xfrm rot="2685129">
            <a:off x="8476123" y="1505236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E461081-9B9F-4808-9DC7-252811F11E57}"/>
              </a:ext>
            </a:extLst>
          </p:cNvPr>
          <p:cNvSpPr/>
          <p:nvPr userDrawn="1"/>
        </p:nvSpPr>
        <p:spPr>
          <a:xfrm rot="2685129">
            <a:off x="8476121" y="3025284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675DC00-DAB6-4BBD-9FA0-BDAA09AECF10}"/>
              </a:ext>
            </a:extLst>
          </p:cNvPr>
          <p:cNvSpPr/>
          <p:nvPr userDrawn="1"/>
        </p:nvSpPr>
        <p:spPr>
          <a:xfrm rot="2685129">
            <a:off x="8492916" y="4545331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1D0C0C-5063-4455-B2A2-DFBCC161809D}"/>
              </a:ext>
            </a:extLst>
          </p:cNvPr>
          <p:cNvSpPr/>
          <p:nvPr userDrawn="1"/>
        </p:nvSpPr>
        <p:spPr>
          <a:xfrm>
            <a:off x="971551" y="6313"/>
            <a:ext cx="190500" cy="3384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D786B5-15DB-4DF4-8596-8A83A1706EE8}"/>
              </a:ext>
            </a:extLst>
          </p:cNvPr>
          <p:cNvSpPr/>
          <p:nvPr userDrawn="1"/>
        </p:nvSpPr>
        <p:spPr>
          <a:xfrm>
            <a:off x="971551" y="3587715"/>
            <a:ext cx="190500" cy="781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3C76D416-2678-4173-ABAD-B202438BFA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38517" y="168063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D5440EAB-08FF-4918-A7C8-46FA2635C1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2241" y="3202419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4EBFAB6F-FB1B-4246-85F8-2CC788EA3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55313" y="4720733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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730186BA-84AF-4ACD-B2F7-567ECD1754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84261" y="1592321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ED4B6F69-E4BF-4FF4-907E-4FC32F3C2E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5213" y="3118769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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22B77F91-1236-451F-AB71-101222A456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84261" y="464661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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C9ADE789-6BF8-40C6-ADAE-4B116CA72B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91536" y="1643969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1670CC3C-41EC-4C91-BDC2-1098BBA609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91536" y="3149618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DDFAEE8B-CBAE-4749-9E5E-2D01B100E7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91536" y="4655267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9CD97A93-5776-4DD0-B107-508A724C4C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61360" y="1589975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470664BB-BD6F-415B-90C1-0C61ED0273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360" y="3095625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CDAC4566-876B-4361-88C6-7A2146A21A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561360" y="4601274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C1FB3468-3C61-4DCC-959A-5398EC13C700}"/>
              </a:ext>
            </a:extLst>
          </p:cNvPr>
          <p:cNvSpPr/>
          <p:nvPr userDrawn="1"/>
        </p:nvSpPr>
        <p:spPr>
          <a:xfrm flipH="1" flipV="1">
            <a:off x="8724969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CD4B8-D122-486B-A387-F0E1618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49" y="1412876"/>
            <a:ext cx="3143251" cy="20161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2FF899-A188-4306-BC78-2C38772BFC3F}"/>
              </a:ext>
            </a:extLst>
          </p:cNvPr>
          <p:cNvSpPr/>
          <p:nvPr userDrawn="1"/>
        </p:nvSpPr>
        <p:spPr>
          <a:xfrm>
            <a:off x="1938543" y="3519159"/>
            <a:ext cx="20955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A170F6C-1E2A-490E-BBB7-8F4864129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9749" y="3638552"/>
            <a:ext cx="3143251" cy="2016125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F7008ED-2207-4832-8047-9C1B24B9353D}"/>
              </a:ext>
            </a:extLst>
          </p:cNvPr>
          <p:cNvSpPr/>
          <p:nvPr userDrawn="1"/>
        </p:nvSpPr>
        <p:spPr>
          <a:xfrm rot="2685129">
            <a:off x="5409072" y="2375679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DD632A1-4C00-47D4-87AB-1CFA5B9F474A}"/>
              </a:ext>
            </a:extLst>
          </p:cNvPr>
          <p:cNvSpPr/>
          <p:nvPr userDrawn="1"/>
        </p:nvSpPr>
        <p:spPr>
          <a:xfrm rot="2685129">
            <a:off x="5409071" y="3895725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796CFB8-64E3-4AAD-BFC3-6461CE804594}"/>
              </a:ext>
            </a:extLst>
          </p:cNvPr>
          <p:cNvSpPr/>
          <p:nvPr userDrawn="1"/>
        </p:nvSpPr>
        <p:spPr>
          <a:xfrm rot="2685129">
            <a:off x="8476123" y="2324387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E461081-9B9F-4808-9DC7-252811F11E57}"/>
              </a:ext>
            </a:extLst>
          </p:cNvPr>
          <p:cNvSpPr/>
          <p:nvPr userDrawn="1"/>
        </p:nvSpPr>
        <p:spPr>
          <a:xfrm rot="2685129">
            <a:off x="8476121" y="3844435"/>
            <a:ext cx="914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xmlns="" id="{3C76D416-2678-4173-ABAD-B202438BFA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38517" y="2499789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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xmlns="" id="{D5440EAB-08FF-4918-A7C8-46FA2635C1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2241" y="4021574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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xmlns="" id="{730186BA-84AF-4ACD-B2F7-567ECD1754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84261" y="2411470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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ED4B6F69-E4BF-4FF4-907E-4FC32F3C2E5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65213" y="3937918"/>
            <a:ext cx="655507" cy="666193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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xmlns="" id="{C9ADE789-6BF8-40C6-ADAE-4B116CA72B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91536" y="2463119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1670CC3C-41EC-4C91-BDC2-1098BBA609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91536" y="3968767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9CD97A93-5776-4DD0-B107-508A724C4C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561360" y="2409126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470664BB-BD6F-415B-90C1-0C61ED02736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360" y="3914775"/>
            <a:ext cx="1790701" cy="718999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5747199-5952-4B92-BF17-57531995291F}"/>
              </a:ext>
            </a:extLst>
          </p:cNvPr>
          <p:cNvSpPr/>
          <p:nvPr userDrawn="1"/>
        </p:nvSpPr>
        <p:spPr>
          <a:xfrm>
            <a:off x="8" y="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D9823D0F-EE1F-4DED-AA2C-CFB76282C937}"/>
              </a:ext>
            </a:extLst>
          </p:cNvPr>
          <p:cNvSpPr/>
          <p:nvPr userDrawn="1"/>
        </p:nvSpPr>
        <p:spPr>
          <a:xfrm flipH="1" flipV="1">
            <a:off x="8724969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animBg="1"/>
      <p:bldP spid="10" grpId="0" animBg="1"/>
      <p:bldP spid="11" grpId="0" animBg="1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DA2012B-99FB-493E-BA1C-56050D0BFE26}"/>
              </a:ext>
            </a:extLst>
          </p:cNvPr>
          <p:cNvSpPr/>
          <p:nvPr userDrawn="1"/>
        </p:nvSpPr>
        <p:spPr>
          <a:xfrm>
            <a:off x="0" y="-31578"/>
            <a:ext cx="12192000" cy="1574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058B20-1A94-4E1F-993F-E68261B0D6A0}"/>
              </a:ext>
            </a:extLst>
          </p:cNvPr>
          <p:cNvSpPr/>
          <p:nvPr userDrawn="1"/>
        </p:nvSpPr>
        <p:spPr>
          <a:xfrm>
            <a:off x="1250789" y="2239798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4F3526-F1A1-45F2-9387-DE2172E4D026}"/>
              </a:ext>
            </a:extLst>
          </p:cNvPr>
          <p:cNvSpPr/>
          <p:nvPr userDrawn="1"/>
        </p:nvSpPr>
        <p:spPr>
          <a:xfrm>
            <a:off x="4533810" y="2239798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89B817-A679-4745-A1E8-3C261932D7AF}"/>
              </a:ext>
            </a:extLst>
          </p:cNvPr>
          <p:cNvSpPr/>
          <p:nvPr userDrawn="1"/>
        </p:nvSpPr>
        <p:spPr>
          <a:xfrm>
            <a:off x="7816830" y="2239798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425974-333A-4D5C-9424-B47483C5CA6B}"/>
              </a:ext>
            </a:extLst>
          </p:cNvPr>
          <p:cNvSpPr/>
          <p:nvPr userDrawn="1"/>
        </p:nvSpPr>
        <p:spPr>
          <a:xfrm>
            <a:off x="1250789" y="4036183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205815-E5D0-441B-AE9E-97C91D6AB4D3}"/>
              </a:ext>
            </a:extLst>
          </p:cNvPr>
          <p:cNvSpPr/>
          <p:nvPr userDrawn="1"/>
        </p:nvSpPr>
        <p:spPr>
          <a:xfrm>
            <a:off x="4533810" y="4036183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DE294E-7D8C-4E77-AC1D-89304B9C91F0}"/>
              </a:ext>
            </a:extLst>
          </p:cNvPr>
          <p:cNvSpPr/>
          <p:nvPr userDrawn="1"/>
        </p:nvSpPr>
        <p:spPr>
          <a:xfrm>
            <a:off x="7816830" y="4036183"/>
            <a:ext cx="3124393" cy="16565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>
              <a:latin typeface="Lato Light" panose="020F0302020204030203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24205003-8921-47E6-80D6-082E3C71D04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49067" y="441325"/>
            <a:ext cx="9093868" cy="1325563"/>
          </a:xfrm>
          <a:prstGeom prst="rect">
            <a:avLst/>
          </a:prstGeom>
        </p:spPr>
        <p:txBody>
          <a:bodyPr lIns="91430" tIns="45718" rIns="91430" bIns="45718"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8B279F76-B87D-4A91-A1B9-8545BC591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0553" y="2398168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xmlns="" id="{73FA6287-E5AF-4829-BF99-53A2A665F1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3573" y="2398168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xmlns="" id="{0F6E0B6B-ACD8-4596-9D99-D93606F97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6597" y="2398168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xmlns="" id="{1CEBEE4F-AEA8-46DD-872A-F3358E3A7B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0553" y="4194552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xmlns="" id="{4D681B9F-5473-49A6-8F38-BE5586AF3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3573" y="4194552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xmlns="" id="{5EFDDF35-126C-4AE8-94FD-ED191DBB38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6597" y="4194552"/>
            <a:ext cx="704851" cy="669925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 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CEE6EE03-642D-460A-A2AF-5181A14A7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0789" y="3198093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xmlns="" id="{C1DF47A3-FB5F-4E57-AA4B-A3AF48EE0F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809" y="3198093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xmlns="" id="{61F3FDB4-EA97-4AD1-9340-684A92909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16830" y="3198093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21FBACE7-0EFE-4BCC-9B26-8A17507B82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50789" y="4988877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3B2D2E24-9E91-47ED-8A6E-F31463552C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3808" y="4988877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41418A4F-9F49-4077-B17B-94B3141047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826" y="4982989"/>
            <a:ext cx="3124393" cy="698299"/>
          </a:xfrm>
          <a:prstGeom prst="rect">
            <a:avLst/>
          </a:prstGeom>
        </p:spPr>
        <p:txBody>
          <a:bodyPr lIns="91430" tIns="45718" rIns="91430" bIns="45718" anchor="t">
            <a:normAutofit/>
          </a:bodyPr>
          <a:lstStyle>
            <a:lvl1pPr marL="0" indent="0" algn="ctr">
              <a:buNone/>
              <a:defRPr sz="1900"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917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24" grpId="0"/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DB5B948-915A-4B02-AF0D-9733876CE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123" y="324903"/>
            <a:ext cx="5802583" cy="6208192"/>
          </a:xfrm>
          <a:custGeom>
            <a:avLst/>
            <a:gdLst>
              <a:gd name="connsiteX0" fmla="*/ 3821797 w 5802583"/>
              <a:gd name="connsiteY0" fmla="*/ 3104091 h 6208192"/>
              <a:gd name="connsiteX1" fmla="*/ 4357691 w 5802583"/>
              <a:gd name="connsiteY1" fmla="*/ 3639984 h 6208192"/>
              <a:gd name="connsiteX2" fmla="*/ 3821797 w 5802583"/>
              <a:gd name="connsiteY2" fmla="*/ 4175878 h 6208192"/>
              <a:gd name="connsiteX3" fmla="*/ 3285904 w 5802583"/>
              <a:gd name="connsiteY3" fmla="*/ 3639984 h 6208192"/>
              <a:gd name="connsiteX4" fmla="*/ 3821797 w 5802583"/>
              <a:gd name="connsiteY4" fmla="*/ 3104091 h 6208192"/>
              <a:gd name="connsiteX5" fmla="*/ 395948 w 5802583"/>
              <a:gd name="connsiteY5" fmla="*/ 2175662 h 6208192"/>
              <a:gd name="connsiteX6" fmla="*/ 791896 w 5802583"/>
              <a:gd name="connsiteY6" fmla="*/ 2571610 h 6208192"/>
              <a:gd name="connsiteX7" fmla="*/ 395948 w 5802583"/>
              <a:gd name="connsiteY7" fmla="*/ 2967558 h 6208192"/>
              <a:gd name="connsiteX8" fmla="*/ 0 w 5802583"/>
              <a:gd name="connsiteY8" fmla="*/ 2571610 h 6208192"/>
              <a:gd name="connsiteX9" fmla="*/ 395948 w 5802583"/>
              <a:gd name="connsiteY9" fmla="*/ 2175662 h 6208192"/>
              <a:gd name="connsiteX10" fmla="*/ 3903555 w 5802583"/>
              <a:gd name="connsiteY10" fmla="*/ 1802 h 6208192"/>
              <a:gd name="connsiteX11" fmla="*/ 5026837 w 5802583"/>
              <a:gd name="connsiteY11" fmla="*/ 336926 h 6208192"/>
              <a:gd name="connsiteX12" fmla="*/ 5759145 w 5802583"/>
              <a:gd name="connsiteY12" fmla="*/ 1466411 h 6208192"/>
              <a:gd name="connsiteX13" fmla="*/ 5802583 w 5802583"/>
              <a:gd name="connsiteY13" fmla="*/ 1919450 h 6208192"/>
              <a:gd name="connsiteX14" fmla="*/ 5529526 w 5802583"/>
              <a:gd name="connsiteY14" fmla="*/ 3135820 h 6208192"/>
              <a:gd name="connsiteX15" fmla="*/ 5510604 w 5802583"/>
              <a:gd name="connsiteY15" fmla="*/ 3177223 h 6208192"/>
              <a:gd name="connsiteX16" fmla="*/ 5506039 w 5802583"/>
              <a:gd name="connsiteY16" fmla="*/ 3192384 h 6208192"/>
              <a:gd name="connsiteX17" fmla="*/ 5406345 w 5802583"/>
              <a:gd name="connsiteY17" fmla="*/ 3432638 h 6208192"/>
              <a:gd name="connsiteX18" fmla="*/ 4529537 w 5802583"/>
              <a:gd name="connsiteY18" fmla="*/ 4610194 h 6208192"/>
              <a:gd name="connsiteX19" fmla="*/ 4504035 w 5802583"/>
              <a:gd name="connsiteY19" fmla="*/ 4632680 h 6208192"/>
              <a:gd name="connsiteX20" fmla="*/ 4499329 w 5802583"/>
              <a:gd name="connsiteY20" fmla="*/ 4637671 h 6208192"/>
              <a:gd name="connsiteX21" fmla="*/ 3189869 w 5802583"/>
              <a:gd name="connsiteY21" fmla="*/ 5705096 h 6208192"/>
              <a:gd name="connsiteX22" fmla="*/ 2352062 w 5802583"/>
              <a:gd name="connsiteY22" fmla="*/ 6127105 h 6208192"/>
              <a:gd name="connsiteX23" fmla="*/ 1824554 w 5802583"/>
              <a:gd name="connsiteY23" fmla="*/ 6207779 h 6208192"/>
              <a:gd name="connsiteX24" fmla="*/ 1321871 w 5802583"/>
              <a:gd name="connsiteY24" fmla="*/ 5903685 h 6208192"/>
              <a:gd name="connsiteX25" fmla="*/ 1222577 w 5802583"/>
              <a:gd name="connsiteY25" fmla="*/ 5295503 h 6208192"/>
              <a:gd name="connsiteX26" fmla="*/ 1787320 w 5802583"/>
              <a:gd name="connsiteY26" fmla="*/ 4215662 h 6208192"/>
              <a:gd name="connsiteX27" fmla="*/ 2333448 w 5802583"/>
              <a:gd name="connsiteY27" fmla="*/ 3955014 h 6208192"/>
              <a:gd name="connsiteX28" fmla="*/ 2654606 w 5802583"/>
              <a:gd name="connsiteY28" fmla="*/ 4003884 h 6208192"/>
              <a:gd name="connsiteX29" fmla="*/ 2709828 w 5802583"/>
              <a:gd name="connsiteY29" fmla="*/ 4035370 h 6208192"/>
              <a:gd name="connsiteX30" fmla="*/ 2768170 w 5802583"/>
              <a:gd name="connsiteY30" fmla="*/ 4054828 h 6208192"/>
              <a:gd name="connsiteX31" fmla="*/ 2809230 w 5802583"/>
              <a:gd name="connsiteY31" fmla="*/ 4077705 h 6208192"/>
              <a:gd name="connsiteX32" fmla="*/ 2876293 w 5802583"/>
              <a:gd name="connsiteY32" fmla="*/ 4087107 h 6208192"/>
              <a:gd name="connsiteX33" fmla="*/ 3034752 w 5802583"/>
              <a:gd name="connsiteY33" fmla="*/ 4152797 h 6208192"/>
              <a:gd name="connsiteX34" fmla="*/ 3087571 w 5802583"/>
              <a:gd name="connsiteY34" fmla="*/ 4201456 h 6208192"/>
              <a:gd name="connsiteX35" fmla="*/ 3135110 w 5802583"/>
              <a:gd name="connsiteY35" fmla="*/ 4391228 h 6208192"/>
              <a:gd name="connsiteX36" fmla="*/ 3050594 w 5802583"/>
              <a:gd name="connsiteY36" fmla="*/ 4561535 h 6208192"/>
              <a:gd name="connsiteX37" fmla="*/ 2918546 w 5802583"/>
              <a:gd name="connsiteY37" fmla="*/ 4712378 h 6208192"/>
              <a:gd name="connsiteX38" fmla="*/ 2432611 w 5802583"/>
              <a:gd name="connsiteY38" fmla="*/ 5203833 h 6208192"/>
              <a:gd name="connsiteX39" fmla="*/ 2258304 w 5802583"/>
              <a:gd name="connsiteY39" fmla="*/ 5510389 h 6208192"/>
              <a:gd name="connsiteX40" fmla="*/ 2284713 w 5802583"/>
              <a:gd name="connsiteY40" fmla="*/ 5622301 h 6208192"/>
              <a:gd name="connsiteX41" fmla="*/ 2331593 w 5802583"/>
              <a:gd name="connsiteY41" fmla="*/ 5656971 h 6208192"/>
              <a:gd name="connsiteX42" fmla="*/ 2368245 w 5802583"/>
              <a:gd name="connsiteY42" fmla="*/ 5665997 h 6208192"/>
              <a:gd name="connsiteX43" fmla="*/ 2515734 w 5802583"/>
              <a:gd name="connsiteY43" fmla="*/ 5609438 h 6208192"/>
              <a:gd name="connsiteX44" fmla="*/ 3096884 w 5802583"/>
              <a:gd name="connsiteY44" fmla="*/ 5291975 h 6208192"/>
              <a:gd name="connsiteX45" fmla="*/ 3956520 w 5802583"/>
              <a:gd name="connsiteY45" fmla="*/ 4578655 h 6208192"/>
              <a:gd name="connsiteX46" fmla="*/ 4419767 w 5802583"/>
              <a:gd name="connsiteY46" fmla="*/ 3832532 h 6208192"/>
              <a:gd name="connsiteX47" fmla="*/ 4424548 w 5802583"/>
              <a:gd name="connsiteY47" fmla="*/ 3287293 h 6208192"/>
              <a:gd name="connsiteX48" fmla="*/ 4309927 w 5802583"/>
              <a:gd name="connsiteY48" fmla="*/ 3102807 h 6208192"/>
              <a:gd name="connsiteX49" fmla="*/ 4004278 w 5802583"/>
              <a:gd name="connsiteY49" fmla="*/ 2967525 h 6208192"/>
              <a:gd name="connsiteX50" fmla="*/ 3779814 w 5802583"/>
              <a:gd name="connsiteY50" fmla="*/ 2988022 h 6208192"/>
              <a:gd name="connsiteX51" fmla="*/ 3564905 w 5802583"/>
              <a:gd name="connsiteY51" fmla="*/ 3053615 h 6208192"/>
              <a:gd name="connsiteX52" fmla="*/ 2963161 w 5802583"/>
              <a:gd name="connsiteY52" fmla="*/ 3344683 h 6208192"/>
              <a:gd name="connsiteX53" fmla="*/ 2003235 w 5802583"/>
              <a:gd name="connsiteY53" fmla="*/ 3939119 h 6208192"/>
              <a:gd name="connsiteX54" fmla="*/ 1922049 w 5802583"/>
              <a:gd name="connsiteY54" fmla="*/ 3992415 h 6208192"/>
              <a:gd name="connsiteX55" fmla="*/ 1573416 w 5802583"/>
              <a:gd name="connsiteY55" fmla="*/ 4213793 h 6208192"/>
              <a:gd name="connsiteX56" fmla="*/ 1210460 w 5802583"/>
              <a:gd name="connsiteY56" fmla="*/ 4344977 h 6208192"/>
              <a:gd name="connsiteX57" fmla="*/ 608716 w 5802583"/>
              <a:gd name="connsiteY57" fmla="*/ 4111304 h 6208192"/>
              <a:gd name="connsiteX58" fmla="*/ 547526 w 5802583"/>
              <a:gd name="connsiteY58" fmla="*/ 4018038 h 6208192"/>
              <a:gd name="connsiteX59" fmla="*/ 527544 w 5802583"/>
              <a:gd name="connsiteY59" fmla="*/ 3959805 h 6208192"/>
              <a:gd name="connsiteX60" fmla="*/ 535275 w 5802583"/>
              <a:gd name="connsiteY60" fmla="*/ 3943772 h 6208192"/>
              <a:gd name="connsiteX61" fmla="*/ 862956 w 5802583"/>
              <a:gd name="connsiteY61" fmla="*/ 2373637 h 6208192"/>
              <a:gd name="connsiteX62" fmla="*/ 391062 w 5802583"/>
              <a:gd name="connsiteY62" fmla="*/ 2059610 h 6208192"/>
              <a:gd name="connsiteX63" fmla="*/ 273070 w 5802583"/>
              <a:gd name="connsiteY63" fmla="*/ 2033883 h 6208192"/>
              <a:gd name="connsiteX64" fmla="*/ 382444 w 5802583"/>
              <a:gd name="connsiteY64" fmla="*/ 1893074 h 6208192"/>
              <a:gd name="connsiteX65" fmla="*/ 1278432 w 5802583"/>
              <a:gd name="connsiteY65" fmla="*/ 1050613 h 6208192"/>
              <a:gd name="connsiteX66" fmla="*/ 2978864 w 5802583"/>
              <a:gd name="connsiteY66" fmla="*/ 156951 h 6208192"/>
              <a:gd name="connsiteX67" fmla="*/ 3903555 w 5802583"/>
              <a:gd name="connsiteY67" fmla="*/ 1802 h 62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02583" h="6208192">
                <a:moveTo>
                  <a:pt x="3821797" y="3104091"/>
                </a:moveTo>
                <a:cubicBezTo>
                  <a:pt x="4117763" y="3104091"/>
                  <a:pt x="4357691" y="3344018"/>
                  <a:pt x="4357691" y="3639984"/>
                </a:cubicBezTo>
                <a:cubicBezTo>
                  <a:pt x="4357691" y="3935950"/>
                  <a:pt x="4117763" y="4175878"/>
                  <a:pt x="3821797" y="4175878"/>
                </a:cubicBezTo>
                <a:cubicBezTo>
                  <a:pt x="3525831" y="4175878"/>
                  <a:pt x="3285904" y="3935950"/>
                  <a:pt x="3285904" y="3639984"/>
                </a:cubicBezTo>
                <a:cubicBezTo>
                  <a:pt x="3285904" y="3344018"/>
                  <a:pt x="3525831" y="3104091"/>
                  <a:pt x="3821797" y="3104091"/>
                </a:cubicBezTo>
                <a:close/>
                <a:moveTo>
                  <a:pt x="395948" y="2175662"/>
                </a:moveTo>
                <a:cubicBezTo>
                  <a:pt x="614625" y="2175662"/>
                  <a:pt x="791896" y="2352934"/>
                  <a:pt x="791896" y="2571610"/>
                </a:cubicBezTo>
                <a:cubicBezTo>
                  <a:pt x="791896" y="2790286"/>
                  <a:pt x="614625" y="2967558"/>
                  <a:pt x="395948" y="2967558"/>
                </a:cubicBezTo>
                <a:cubicBezTo>
                  <a:pt x="177272" y="2967558"/>
                  <a:pt x="0" y="2790286"/>
                  <a:pt x="0" y="2571610"/>
                </a:cubicBezTo>
                <a:cubicBezTo>
                  <a:pt x="0" y="2352934"/>
                  <a:pt x="177272" y="2175662"/>
                  <a:pt x="395948" y="2175662"/>
                </a:cubicBezTo>
                <a:close/>
                <a:moveTo>
                  <a:pt x="3903555" y="1802"/>
                </a:moveTo>
                <a:cubicBezTo>
                  <a:pt x="4329705" y="14211"/>
                  <a:pt x="4704129" y="125921"/>
                  <a:pt x="5026837" y="336926"/>
                </a:cubicBezTo>
                <a:cubicBezTo>
                  <a:pt x="5415750" y="589303"/>
                  <a:pt x="5659850" y="965794"/>
                  <a:pt x="5759145" y="1466411"/>
                </a:cubicBezTo>
                <a:cubicBezTo>
                  <a:pt x="5788109" y="1640181"/>
                  <a:pt x="5802583" y="1791192"/>
                  <a:pt x="5802583" y="1919450"/>
                </a:cubicBezTo>
                <a:cubicBezTo>
                  <a:pt x="5798444" y="2320773"/>
                  <a:pt x="5707428" y="2726227"/>
                  <a:pt x="5529526" y="3135820"/>
                </a:cubicBezTo>
                <a:lnTo>
                  <a:pt x="5510604" y="3177223"/>
                </a:lnTo>
                <a:lnTo>
                  <a:pt x="5506039" y="3192384"/>
                </a:lnTo>
                <a:cubicBezTo>
                  <a:pt x="5477429" y="3272266"/>
                  <a:pt x="5444198" y="3352351"/>
                  <a:pt x="5406345" y="3432638"/>
                </a:cubicBezTo>
                <a:cubicBezTo>
                  <a:pt x="5212674" y="3851106"/>
                  <a:pt x="4920402" y="4243625"/>
                  <a:pt x="4529537" y="4610194"/>
                </a:cubicBezTo>
                <a:lnTo>
                  <a:pt x="4504035" y="4632680"/>
                </a:lnTo>
                <a:lnTo>
                  <a:pt x="4499329" y="4637671"/>
                </a:lnTo>
                <a:cubicBezTo>
                  <a:pt x="4114561" y="5026577"/>
                  <a:pt x="3678077" y="5382389"/>
                  <a:pt x="3189869" y="5705096"/>
                </a:cubicBezTo>
                <a:cubicBezTo>
                  <a:pt x="2875431" y="5911962"/>
                  <a:pt x="2596162" y="6052629"/>
                  <a:pt x="2352062" y="6127105"/>
                </a:cubicBezTo>
                <a:cubicBezTo>
                  <a:pt x="2165883" y="6185026"/>
                  <a:pt x="1990046" y="6211917"/>
                  <a:pt x="1824554" y="6207779"/>
                </a:cubicBezTo>
                <a:cubicBezTo>
                  <a:pt x="1613549" y="6203640"/>
                  <a:pt x="1445991" y="6102281"/>
                  <a:pt x="1321871" y="5903685"/>
                </a:cubicBezTo>
                <a:cubicBezTo>
                  <a:pt x="1201890" y="5725783"/>
                  <a:pt x="1168787" y="5523056"/>
                  <a:pt x="1222577" y="5295503"/>
                </a:cubicBezTo>
                <a:cubicBezTo>
                  <a:pt x="1330149" y="4848668"/>
                  <a:pt x="1518394" y="4488726"/>
                  <a:pt x="1787320" y="4215662"/>
                </a:cubicBezTo>
                <a:cubicBezTo>
                  <a:pt x="1948673" y="4054307"/>
                  <a:pt x="2130714" y="3967423"/>
                  <a:pt x="2333448" y="3955014"/>
                </a:cubicBezTo>
                <a:cubicBezTo>
                  <a:pt x="2454464" y="3945701"/>
                  <a:pt x="2561515" y="3961994"/>
                  <a:pt x="2654606" y="4003884"/>
                </a:cubicBezTo>
                <a:lnTo>
                  <a:pt x="2709828" y="4035370"/>
                </a:lnTo>
                <a:lnTo>
                  <a:pt x="2768170" y="4054828"/>
                </a:lnTo>
                <a:lnTo>
                  <a:pt x="2809230" y="4077705"/>
                </a:lnTo>
                <a:lnTo>
                  <a:pt x="2876293" y="4087107"/>
                </a:lnTo>
                <a:cubicBezTo>
                  <a:pt x="2934394" y="4100083"/>
                  <a:pt x="2987213" y="4121980"/>
                  <a:pt x="3034752" y="4152797"/>
                </a:cubicBezTo>
                <a:cubicBezTo>
                  <a:pt x="3055881" y="4165771"/>
                  <a:pt x="3073487" y="4181991"/>
                  <a:pt x="3087571" y="4201456"/>
                </a:cubicBezTo>
                <a:cubicBezTo>
                  <a:pt x="3143913" y="4259844"/>
                  <a:pt x="3159755" y="4323104"/>
                  <a:pt x="3135110" y="4391228"/>
                </a:cubicBezTo>
                <a:cubicBezTo>
                  <a:pt x="3117504" y="4449617"/>
                  <a:pt x="3089329" y="4506386"/>
                  <a:pt x="3050594" y="4561535"/>
                </a:cubicBezTo>
                <a:cubicBezTo>
                  <a:pt x="3018904" y="4603704"/>
                  <a:pt x="2974888" y="4653983"/>
                  <a:pt x="2918546" y="4712378"/>
                </a:cubicBezTo>
                <a:cubicBezTo>
                  <a:pt x="2700230" y="4926479"/>
                  <a:pt x="2538249" y="5090296"/>
                  <a:pt x="2432611" y="5203833"/>
                </a:cubicBezTo>
                <a:cubicBezTo>
                  <a:pt x="2341055" y="5301152"/>
                  <a:pt x="2282955" y="5403336"/>
                  <a:pt x="2258304" y="5510389"/>
                </a:cubicBezTo>
                <a:cubicBezTo>
                  <a:pt x="2251265" y="5555804"/>
                  <a:pt x="2260068" y="5593108"/>
                  <a:pt x="2284713" y="5622301"/>
                </a:cubicBezTo>
                <a:cubicBezTo>
                  <a:pt x="2297039" y="5636899"/>
                  <a:pt x="2312665" y="5648456"/>
                  <a:pt x="2331593" y="5656971"/>
                </a:cubicBezTo>
                <a:lnTo>
                  <a:pt x="2368245" y="5665997"/>
                </a:lnTo>
                <a:lnTo>
                  <a:pt x="2515734" y="5609438"/>
                </a:lnTo>
                <a:cubicBezTo>
                  <a:pt x="2704974" y="5528986"/>
                  <a:pt x="2898692" y="5423165"/>
                  <a:pt x="3096884" y="5291975"/>
                </a:cubicBezTo>
                <a:cubicBezTo>
                  <a:pt x="3437557" y="5062401"/>
                  <a:pt x="3724097" y="4824629"/>
                  <a:pt x="3956520" y="4578655"/>
                </a:cubicBezTo>
                <a:cubicBezTo>
                  <a:pt x="4185759" y="4343613"/>
                  <a:pt x="4340170" y="4094905"/>
                  <a:pt x="4419767" y="3832532"/>
                </a:cubicBezTo>
                <a:cubicBezTo>
                  <a:pt x="4483444" y="3633021"/>
                  <a:pt x="4485039" y="3451275"/>
                  <a:pt x="4424548" y="3287293"/>
                </a:cubicBezTo>
                <a:cubicBezTo>
                  <a:pt x="4402258" y="3221696"/>
                  <a:pt x="4364050" y="3160203"/>
                  <a:pt x="4309927" y="3102807"/>
                </a:cubicBezTo>
                <a:cubicBezTo>
                  <a:pt x="4246252" y="3020816"/>
                  <a:pt x="4144366" y="2975722"/>
                  <a:pt x="4004278" y="2967525"/>
                </a:cubicBezTo>
                <a:cubicBezTo>
                  <a:pt x="3934231" y="2964791"/>
                  <a:pt x="3859410" y="2971624"/>
                  <a:pt x="3779814" y="2988022"/>
                </a:cubicBezTo>
                <a:cubicBezTo>
                  <a:pt x="3719323" y="3001688"/>
                  <a:pt x="3647685" y="3023551"/>
                  <a:pt x="3564905" y="3053615"/>
                </a:cubicBezTo>
                <a:cubicBezTo>
                  <a:pt x="3380244" y="3121941"/>
                  <a:pt x="3179665" y="3218967"/>
                  <a:pt x="2963161" y="3344683"/>
                </a:cubicBezTo>
                <a:cubicBezTo>
                  <a:pt x="2587470" y="3560597"/>
                  <a:pt x="2267497" y="3758742"/>
                  <a:pt x="2003235" y="3939119"/>
                </a:cubicBezTo>
                <a:lnTo>
                  <a:pt x="1922049" y="3992415"/>
                </a:lnTo>
                <a:cubicBezTo>
                  <a:pt x="1772406" y="4099003"/>
                  <a:pt x="1656198" y="4172798"/>
                  <a:pt x="1573416" y="4213793"/>
                </a:cubicBezTo>
                <a:cubicBezTo>
                  <a:pt x="1442878" y="4284853"/>
                  <a:pt x="1321894" y="4328578"/>
                  <a:pt x="1210460" y="4344977"/>
                </a:cubicBezTo>
                <a:cubicBezTo>
                  <a:pt x="965302" y="4375042"/>
                  <a:pt x="764723" y="4297149"/>
                  <a:pt x="608716" y="4111304"/>
                </a:cubicBezTo>
                <a:cubicBezTo>
                  <a:pt x="584041" y="4081924"/>
                  <a:pt x="563644" y="4050835"/>
                  <a:pt x="547526" y="4018038"/>
                </a:cubicBezTo>
                <a:lnTo>
                  <a:pt x="527544" y="3959805"/>
                </a:lnTo>
                <a:lnTo>
                  <a:pt x="535275" y="3943772"/>
                </a:lnTo>
                <a:cubicBezTo>
                  <a:pt x="778759" y="3418118"/>
                  <a:pt x="979009" y="2701318"/>
                  <a:pt x="862956" y="2373637"/>
                </a:cubicBezTo>
                <a:cubicBezTo>
                  <a:pt x="804929" y="2209797"/>
                  <a:pt x="604681" y="2115361"/>
                  <a:pt x="391062" y="2059610"/>
                </a:cubicBezTo>
                <a:lnTo>
                  <a:pt x="273070" y="2033883"/>
                </a:lnTo>
                <a:lnTo>
                  <a:pt x="382444" y="1893074"/>
                </a:lnTo>
                <a:cubicBezTo>
                  <a:pt x="622927" y="1598290"/>
                  <a:pt x="921589" y="1317472"/>
                  <a:pt x="1278432" y="1050613"/>
                </a:cubicBezTo>
                <a:cubicBezTo>
                  <a:pt x="1808006" y="653429"/>
                  <a:pt x="2374821" y="355540"/>
                  <a:pt x="2978864" y="156951"/>
                </a:cubicBezTo>
                <a:cubicBezTo>
                  <a:pt x="3322266" y="41109"/>
                  <a:pt x="3630492" y="-10608"/>
                  <a:pt x="3903555" y="1802"/>
                </a:cubicBez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6B902BC-E869-4CCA-82DE-A2C8118273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57200"/>
            <a:ext cx="3869755" cy="5943600"/>
          </a:xfrm>
          <a:custGeom>
            <a:avLst/>
            <a:gdLst>
              <a:gd name="connsiteX0" fmla="*/ 0 w 2819399"/>
              <a:gd name="connsiteY0" fmla="*/ 0 h 5943600"/>
              <a:gd name="connsiteX1" fmla="*/ 2819399 w 2819399"/>
              <a:gd name="connsiteY1" fmla="*/ 0 h 5943600"/>
              <a:gd name="connsiteX2" fmla="*/ 2819399 w 2819399"/>
              <a:gd name="connsiteY2" fmla="*/ 5943600 h 5943600"/>
              <a:gd name="connsiteX3" fmla="*/ 0 w 2819399"/>
              <a:gd name="connsiteY3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399" h="5943600">
                <a:moveTo>
                  <a:pt x="0" y="0"/>
                </a:moveTo>
                <a:lnTo>
                  <a:pt x="2819399" y="0"/>
                </a:lnTo>
                <a:lnTo>
                  <a:pt x="2819399" y="5943600"/>
                </a:lnTo>
                <a:lnTo>
                  <a:pt x="0" y="5943600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695A232-AF2D-4534-B40B-11127724A91D}"/>
              </a:ext>
            </a:extLst>
          </p:cNvPr>
          <p:cNvSpPr/>
          <p:nvPr userDrawn="1"/>
        </p:nvSpPr>
        <p:spPr>
          <a:xfrm flipH="1" flipV="1">
            <a:off x="8724969" y="4789000"/>
            <a:ext cx="3463489" cy="2069000"/>
          </a:xfrm>
          <a:custGeom>
            <a:avLst/>
            <a:gdLst>
              <a:gd name="connsiteX0" fmla="*/ 0 w 3463489"/>
              <a:gd name="connsiteY0" fmla="*/ 0 h 2069000"/>
              <a:gd name="connsiteX1" fmla="*/ 3463489 w 3463489"/>
              <a:gd name="connsiteY1" fmla="*/ 0 h 2069000"/>
              <a:gd name="connsiteX2" fmla="*/ 3455551 w 3463489"/>
              <a:gd name="connsiteY2" fmla="*/ 33791 h 2069000"/>
              <a:gd name="connsiteX3" fmla="*/ 3347999 w 3463489"/>
              <a:gd name="connsiteY3" fmla="*/ 215881 h 2069000"/>
              <a:gd name="connsiteX4" fmla="*/ 2185949 w 3463489"/>
              <a:gd name="connsiteY4" fmla="*/ 253981 h 2069000"/>
              <a:gd name="connsiteX5" fmla="*/ 1462049 w 3463489"/>
              <a:gd name="connsiteY5" fmla="*/ 692131 h 2069000"/>
              <a:gd name="connsiteX6" fmla="*/ 1595399 w 3463489"/>
              <a:gd name="connsiteY6" fmla="*/ 901681 h 2069000"/>
              <a:gd name="connsiteX7" fmla="*/ 1157249 w 3463489"/>
              <a:gd name="connsiteY7" fmla="*/ 1149331 h 2069000"/>
              <a:gd name="connsiteX8" fmla="*/ 833399 w 3463489"/>
              <a:gd name="connsiteY8" fmla="*/ 920731 h 2069000"/>
              <a:gd name="connsiteX9" fmla="*/ 299999 w 3463489"/>
              <a:gd name="connsiteY9" fmla="*/ 1816081 h 2069000"/>
              <a:gd name="connsiteX10" fmla="*/ 24965 w 3463489"/>
              <a:gd name="connsiteY10" fmla="*/ 2049146 h 2069000"/>
              <a:gd name="connsiteX11" fmla="*/ 0 w 3463489"/>
              <a:gd name="connsiteY11" fmla="*/ 2069000 h 20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3489" h="2069000">
                <a:moveTo>
                  <a:pt x="0" y="0"/>
                </a:moveTo>
                <a:lnTo>
                  <a:pt x="3463489" y="0"/>
                </a:lnTo>
                <a:lnTo>
                  <a:pt x="3455551" y="33791"/>
                </a:lnTo>
                <a:cubicBezTo>
                  <a:pt x="3431104" y="111940"/>
                  <a:pt x="3396616" y="176293"/>
                  <a:pt x="3347999" y="215881"/>
                </a:cubicBezTo>
                <a:cubicBezTo>
                  <a:pt x="3125749" y="396856"/>
                  <a:pt x="2500274" y="174606"/>
                  <a:pt x="2185949" y="253981"/>
                </a:cubicBezTo>
                <a:cubicBezTo>
                  <a:pt x="1871624" y="333356"/>
                  <a:pt x="1560474" y="584181"/>
                  <a:pt x="1462049" y="692131"/>
                </a:cubicBezTo>
                <a:cubicBezTo>
                  <a:pt x="1363624" y="800081"/>
                  <a:pt x="1646199" y="825481"/>
                  <a:pt x="1595399" y="901681"/>
                </a:cubicBezTo>
                <a:cubicBezTo>
                  <a:pt x="1544599" y="977881"/>
                  <a:pt x="1284249" y="1146156"/>
                  <a:pt x="1157249" y="1149331"/>
                </a:cubicBezTo>
                <a:cubicBezTo>
                  <a:pt x="1030249" y="1152506"/>
                  <a:pt x="976274" y="809606"/>
                  <a:pt x="833399" y="920731"/>
                </a:cubicBezTo>
                <a:cubicBezTo>
                  <a:pt x="690524" y="1031856"/>
                  <a:pt x="598449" y="1571606"/>
                  <a:pt x="299999" y="1816081"/>
                </a:cubicBezTo>
                <a:cubicBezTo>
                  <a:pt x="225387" y="1877200"/>
                  <a:pt x="130533" y="1961536"/>
                  <a:pt x="24965" y="2049146"/>
                </a:cubicBezTo>
                <a:lnTo>
                  <a:pt x="0" y="206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77B51F7-8C53-4438-AD40-82C0986E8058}"/>
              </a:ext>
            </a:extLst>
          </p:cNvPr>
          <p:cNvCxnSpPr/>
          <p:nvPr userDrawn="1"/>
        </p:nvCxnSpPr>
        <p:spPr>
          <a:xfrm>
            <a:off x="11005497" y="1"/>
            <a:ext cx="0" cy="3829051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19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93A2A3-3BE2-415F-B045-C5CB3B48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61F99713-5BCF-4762-828F-C72DB8152C1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784D4B-BF43-43EE-BBDC-0A00E8B8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53E567-E175-4ECE-8991-081EF5B9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0" tIns="45718" rIns="91430" bIns="45718"/>
          <a:lstStyle/>
          <a:p>
            <a:fld id="{D6AA8BCD-CAB6-4B9D-A4D5-B033B430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1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0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00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19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8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1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7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9DCD14-2949-498F-95D2-9A0A2D1DBEA9}"/>
              </a:ext>
            </a:extLst>
          </p:cNvPr>
          <p:cNvSpPr/>
          <p:nvPr userDrawn="1"/>
        </p:nvSpPr>
        <p:spPr>
          <a:xfrm>
            <a:off x="0" y="0"/>
            <a:ext cx="12192000" cy="5991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42E67A38-3CAE-48D6-B974-1DBCDA1F9F40}"/>
              </a:ext>
            </a:extLst>
          </p:cNvPr>
          <p:cNvSpPr/>
          <p:nvPr userDrawn="1"/>
        </p:nvSpPr>
        <p:spPr>
          <a:xfrm flipV="1">
            <a:off x="711739" y="6049013"/>
            <a:ext cx="594047" cy="36085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F77F8D0E-0417-451A-92E5-8364F8181C2E}"/>
              </a:ext>
            </a:extLst>
          </p:cNvPr>
          <p:cNvSpPr/>
          <p:nvPr userDrawn="1"/>
        </p:nvSpPr>
        <p:spPr>
          <a:xfrm>
            <a:off x="-3112" y="6049009"/>
            <a:ext cx="1302523" cy="806779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ACB1190B-B068-44CA-8473-9B4293493AC0}"/>
              </a:ext>
            </a:extLst>
          </p:cNvPr>
          <p:cNvSpPr/>
          <p:nvPr userDrawn="1"/>
        </p:nvSpPr>
        <p:spPr>
          <a:xfrm>
            <a:off x="-3113" y="5275400"/>
            <a:ext cx="611469" cy="71614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EF132E31-FD4A-40A1-A2F6-53E5086A6CB1}"/>
              </a:ext>
            </a:extLst>
          </p:cNvPr>
          <p:cNvSpPr/>
          <p:nvPr userDrawn="1"/>
        </p:nvSpPr>
        <p:spPr>
          <a:xfrm flipV="1">
            <a:off x="3262" y="6049008"/>
            <a:ext cx="561065" cy="71614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C27BE0-EEAE-4D74-B4F5-83FA3B030FD0}"/>
              </a:ext>
            </a:extLst>
          </p:cNvPr>
          <p:cNvSpPr/>
          <p:nvPr userDrawn="1"/>
        </p:nvSpPr>
        <p:spPr>
          <a:xfrm rot="2676488">
            <a:off x="4829105" y="1170133"/>
            <a:ext cx="2533795" cy="2533795"/>
          </a:xfrm>
          <a:prstGeom prst="roundRect">
            <a:avLst>
              <a:gd name="adj" fmla="val 2447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xmlns="" id="{86CAC8B7-0817-42DC-AE0E-962AD4351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587" y="1740117"/>
            <a:ext cx="1366839" cy="1384083"/>
          </a:xfrm>
          <a:prstGeom prst="rect">
            <a:avLst/>
          </a:prstGeom>
        </p:spPr>
        <p:txBody>
          <a:bodyPr lIns="91430" tIns="45718" rIns="91430" bIns="45718" anchor="ctr">
            <a:noAutofit/>
          </a:bodyPr>
          <a:lstStyle>
            <a:lvl1pPr marL="0" indent="0" algn="ctr">
              <a:buNone/>
              <a:defRPr sz="8800">
                <a:solidFill>
                  <a:schemeClr val="bg1"/>
                </a:solidFill>
                <a:latin typeface="IcoFont" panose="02000503000000000000" pitchFamily="2" charset="0"/>
              </a:defRPr>
            </a:lvl1pPr>
          </a:lstStyle>
          <a:p>
            <a:pPr lvl="0"/>
            <a:r>
              <a:rPr lang="en-US"/>
              <a:t>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F213F6F-C719-4CAE-8A0E-C4F8353C9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4506" y="4229103"/>
            <a:ext cx="8972551" cy="10463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Playfair Display" panose="00000500000000000000" pitchFamily="2" charset="0"/>
              </a:defRPr>
            </a:lvl1pPr>
            <a:lvl2pPr marL="4571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3DEE23-B90B-4034-8070-8379F86E66CC}"/>
              </a:ext>
            </a:extLst>
          </p:cNvPr>
          <p:cNvSpPr/>
          <p:nvPr userDrawn="1"/>
        </p:nvSpPr>
        <p:spPr>
          <a:xfrm>
            <a:off x="3944079" y="1974959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92E1358-E09B-4501-BD04-F7A46D91DE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953" y="2013059"/>
            <a:ext cx="628651" cy="838200"/>
          </a:xfrm>
          <a:prstGeom prst="rect">
            <a:avLst/>
          </a:prstGeom>
        </p:spPr>
        <p:txBody>
          <a:bodyPr lIns="91430" tIns="45718" rIns="91430" bIns="45718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96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2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78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12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866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90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05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9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372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0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C1DC243-6E9D-4D5F-A25A-22FBDE1B51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3702" y="0"/>
            <a:ext cx="9258300" cy="6858000"/>
          </a:xfrm>
          <a:custGeom>
            <a:avLst/>
            <a:gdLst>
              <a:gd name="connsiteX0" fmla="*/ 4226497 w 9258300"/>
              <a:gd name="connsiteY0" fmla="*/ 0 h 6858000"/>
              <a:gd name="connsiteX1" fmla="*/ 9258300 w 9258300"/>
              <a:gd name="connsiteY1" fmla="*/ 0 h 6858000"/>
              <a:gd name="connsiteX2" fmla="*/ 9258300 w 9258300"/>
              <a:gd name="connsiteY2" fmla="*/ 5449803 h 6858000"/>
              <a:gd name="connsiteX3" fmla="*/ 0 w 9258300"/>
              <a:gd name="connsiteY3" fmla="*/ 6858000 h 6858000"/>
              <a:gd name="connsiteX4" fmla="*/ 1543051 w 9258300"/>
              <a:gd name="connsiteY4" fmla="*/ 4552314 h 6858000"/>
              <a:gd name="connsiteX5" fmla="*/ 2628901 w 9258300"/>
              <a:gd name="connsiteY5" fmla="*/ 4552314 h 6858000"/>
              <a:gd name="connsiteX6" fmla="*/ 4591050 w 9258300"/>
              <a:gd name="connsiteY6" fmla="*/ 1543197 h 6858000"/>
              <a:gd name="connsiteX7" fmla="*/ 3067051 w 9258300"/>
              <a:gd name="connsiteY7" fmla="*/ 15431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8300" h="6858000">
                <a:moveTo>
                  <a:pt x="4226497" y="0"/>
                </a:moveTo>
                <a:lnTo>
                  <a:pt x="9258300" y="0"/>
                </a:lnTo>
                <a:lnTo>
                  <a:pt x="9258300" y="5449803"/>
                </a:lnTo>
                <a:lnTo>
                  <a:pt x="0" y="6858000"/>
                </a:lnTo>
                <a:lnTo>
                  <a:pt x="1543051" y="4552314"/>
                </a:lnTo>
                <a:lnTo>
                  <a:pt x="2628901" y="4552314"/>
                </a:lnTo>
                <a:lnTo>
                  <a:pt x="4591050" y="1543197"/>
                </a:lnTo>
                <a:lnTo>
                  <a:pt x="3067051" y="1543197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01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3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411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78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10BD-6D50-4B5F-ABF9-F4C07175742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0B55-8767-4C42-BE4D-C55EE660E25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3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D0AFD7E-943C-4C5D-BBDC-74AC5C506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9258300" cy="6858000"/>
          </a:xfrm>
          <a:custGeom>
            <a:avLst/>
            <a:gdLst>
              <a:gd name="connsiteX0" fmla="*/ 0 w 9258300"/>
              <a:gd name="connsiteY0" fmla="*/ 0 h 6858000"/>
              <a:gd name="connsiteX1" fmla="*/ 5031803 w 9258300"/>
              <a:gd name="connsiteY1" fmla="*/ 0 h 6858000"/>
              <a:gd name="connsiteX2" fmla="*/ 6191250 w 9258300"/>
              <a:gd name="connsiteY2" fmla="*/ 1543197 h 6858000"/>
              <a:gd name="connsiteX3" fmla="*/ 4667250 w 9258300"/>
              <a:gd name="connsiteY3" fmla="*/ 1543197 h 6858000"/>
              <a:gd name="connsiteX4" fmla="*/ 6629400 w 9258300"/>
              <a:gd name="connsiteY4" fmla="*/ 4552314 h 6858000"/>
              <a:gd name="connsiteX5" fmla="*/ 7715250 w 9258300"/>
              <a:gd name="connsiteY5" fmla="*/ 4552314 h 6858000"/>
              <a:gd name="connsiteX6" fmla="*/ 9258300 w 9258300"/>
              <a:gd name="connsiteY6" fmla="*/ 6858000 h 6858000"/>
              <a:gd name="connsiteX7" fmla="*/ 0 w 9258300"/>
              <a:gd name="connsiteY7" fmla="*/ 54498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58300" h="6858000">
                <a:moveTo>
                  <a:pt x="0" y="0"/>
                </a:moveTo>
                <a:lnTo>
                  <a:pt x="5031803" y="0"/>
                </a:lnTo>
                <a:lnTo>
                  <a:pt x="6191250" y="1543197"/>
                </a:lnTo>
                <a:lnTo>
                  <a:pt x="4667250" y="1543197"/>
                </a:lnTo>
                <a:lnTo>
                  <a:pt x="6629400" y="4552314"/>
                </a:lnTo>
                <a:lnTo>
                  <a:pt x="7715250" y="4552314"/>
                </a:lnTo>
                <a:lnTo>
                  <a:pt x="9258300" y="6858000"/>
                </a:lnTo>
                <a:lnTo>
                  <a:pt x="0" y="5449803"/>
                </a:lnTo>
                <a:close/>
              </a:path>
            </a:pathLst>
          </a:custGeom>
        </p:spPr>
        <p:txBody>
          <a:bodyPr wrap="square" lIns="91430" tIns="45718" rIns="91430" bIns="45718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15" r:id="rId17"/>
    <p:sldLayoutId id="2147483677" r:id="rId18"/>
    <p:sldLayoutId id="2147483679" r:id="rId19"/>
    <p:sldLayoutId id="2147483678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9" r:id="rId46"/>
    <p:sldLayoutId id="2147483710" r:id="rId47"/>
    <p:sldLayoutId id="2147483711" r:id="rId48"/>
    <p:sldLayoutId id="2147483705" r:id="rId49"/>
    <p:sldLayoutId id="2147483706" r:id="rId50"/>
    <p:sldLayoutId id="2147483707" r:id="rId51"/>
    <p:sldLayoutId id="2147483708" r:id="rId52"/>
    <p:sldLayoutId id="2147483712" r:id="rId53"/>
    <p:sldLayoutId id="2147483713" r:id="rId54"/>
    <p:sldLayoutId id="2147483714" r:id="rId55"/>
    <p:sldLayoutId id="2147483716" r:id="rId56"/>
    <p:sldLayoutId id="2147483717" r:id="rId57"/>
    <p:sldLayoutId id="2147483718" r:id="rId58"/>
    <p:sldLayoutId id="2147483719" r:id="rId59"/>
    <p:sldLayoutId id="2147483721" r:id="rId60"/>
    <p:sldLayoutId id="2147483720" r:id="rId61"/>
    <p:sldLayoutId id="2147483655" r:id="rId62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861610BD-6D50-4B5F-ABF9-F4C07175742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219020"/>
              <a:t>12/10/2020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29950B55-8767-4C42-BE4D-C55EE660E25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861610BD-6D50-4B5F-ABF9-F4C071757421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219140"/>
              <a:t>12/10/2020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29950B55-8767-4C42-BE4D-C55EE660E25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6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9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D14DAE97-88F1-4444-9219-B8F104D7C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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03AB7C96-5A95-4F71-AE31-8A525B995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sz="4400" dirty="0">
                <a:latin typeface="Palatino Linotype" pitchFamily="18" charset="0"/>
              </a:rPr>
              <a:t>Enterprise Architecture (EA)</a:t>
            </a:r>
            <a:endParaRPr lang="da-DK" sz="4400" dirty="0">
              <a:latin typeface="Palatino Linotype" pitchFamily="18" charset="0"/>
            </a:endParaRP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xmlns="" id="{69E5AC0C-FB3C-47F6-B1F1-A31CF7CCA1F7}"/>
              </a:ext>
            </a:extLst>
          </p:cNvPr>
          <p:cNvSpPr/>
          <p:nvPr/>
        </p:nvSpPr>
        <p:spPr>
          <a:xfrm>
            <a:off x="1665373" y="6258706"/>
            <a:ext cx="307777" cy="307777"/>
          </a:xfrm>
          <a:prstGeom prst="roundRect">
            <a:avLst>
              <a:gd name="adj" fmla="val 26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r>
              <a:rPr lang="en-US" sz="1500">
                <a:latin typeface="IcoFont" panose="02000503000000000000" pitchFamily="2" charset="0"/>
              </a:rPr>
              <a:t></a:t>
            </a:r>
            <a:endParaRPr lang="en-US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315611-E8A5-488B-87E2-B61DA0380120}"/>
              </a:ext>
            </a:extLst>
          </p:cNvPr>
          <p:cNvSpPr txBox="1"/>
          <p:nvPr/>
        </p:nvSpPr>
        <p:spPr>
          <a:xfrm>
            <a:off x="1973143" y="6231409"/>
            <a:ext cx="3584632" cy="384719"/>
          </a:xfrm>
          <a:prstGeom prst="rect">
            <a:avLst/>
          </a:prstGeom>
          <a:noFill/>
        </p:spPr>
        <p:txBody>
          <a:bodyPr wrap="none" lIns="91430" tIns="45718" rIns="91430" bIns="45718" rtlCol="0">
            <a:spAutoFit/>
          </a:bodyPr>
          <a:lstStyle/>
          <a:p>
            <a:r>
              <a:rPr lang="id-ID" b="1" dirty="0">
                <a:latin typeface="Bahnschrift" pitchFamily="34" charset="0"/>
              </a:rPr>
              <a:t>Supangat, M.Kom., ITIL., COBIT. </a:t>
            </a:r>
          </a:p>
        </p:txBody>
      </p:sp>
    </p:spTree>
    <p:extLst>
      <p:ext uri="{BB962C8B-B14F-4D97-AF65-F5344CB8AC3E}">
        <p14:creationId xmlns:p14="http://schemas.microsoft.com/office/powerpoint/2010/main" val="222646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ooden table&#10;&#10;Description automatically generated">
            <a:extLst>
              <a:ext uri="{FF2B5EF4-FFF2-40B4-BE49-F238E27FC236}">
                <a16:creationId xmlns:a16="http://schemas.microsoft.com/office/drawing/2014/main" xmlns="" id="{A969A4E4-72BA-484E-BCA5-F185B16C45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17594" r="13219" b="510"/>
          <a:stretch/>
        </p:blipFill>
        <p:spPr>
          <a:xfrm>
            <a:off x="2933702" y="0"/>
            <a:ext cx="92583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25AAD2-928B-45B4-B9B3-EC5EE306EA09}"/>
              </a:ext>
            </a:extLst>
          </p:cNvPr>
          <p:cNvSpPr txBox="1"/>
          <p:nvPr/>
        </p:nvSpPr>
        <p:spPr>
          <a:xfrm>
            <a:off x="140357" y="1799067"/>
            <a:ext cx="6205851" cy="193899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id-ID" sz="4000" b="1" dirty="0">
                <a:latin typeface="Playfair Display" panose="00000500000000000000" pitchFamily="2" charset="0"/>
                <a:cs typeface="Poppins" panose="00000500000000000000" pitchFamily="2" charset="0"/>
              </a:rPr>
              <a:t>Apa itu</a:t>
            </a:r>
          </a:p>
          <a:p>
            <a:r>
              <a:rPr lang="id-ID" sz="4000" b="1" dirty="0">
                <a:latin typeface="Playfair Display" panose="00000500000000000000" pitchFamily="2" charset="0"/>
                <a:cs typeface="Poppins" panose="00000500000000000000" pitchFamily="2" charset="0"/>
              </a:rPr>
              <a:t>Enterprise Architecture ?</a:t>
            </a:r>
          </a:p>
          <a:p>
            <a:r>
              <a:rPr lang="id-ID" sz="4000" b="1" dirty="0">
                <a:latin typeface="Playfair Display" panose="00000500000000000000" pitchFamily="2" charset="0"/>
                <a:cs typeface="Poppins" panose="00000500000000000000" pitchFamily="2" charset="0"/>
              </a:rPr>
              <a:t>Apakah penting ?</a:t>
            </a:r>
            <a:endParaRPr lang="en-US" sz="4000" b="1" dirty="0">
              <a:latin typeface="Playfair Display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7A9084A-A773-4DE5-8149-D53712501A5B}"/>
              </a:ext>
            </a:extLst>
          </p:cNvPr>
          <p:cNvGrpSpPr/>
          <p:nvPr/>
        </p:nvGrpSpPr>
        <p:grpSpPr>
          <a:xfrm>
            <a:off x="2527228" y="1790703"/>
            <a:ext cx="4387925" cy="5067300"/>
            <a:chOff x="2527227" y="1790700"/>
            <a:chExt cx="4387925" cy="50673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D13AE4B-F3A0-4282-ADE5-B345C610E376}"/>
                </a:ext>
              </a:extLst>
            </p:cNvPr>
            <p:cNvCxnSpPr>
              <a:cxnSpLocks/>
            </p:cNvCxnSpPr>
            <p:nvPr/>
          </p:nvCxnSpPr>
          <p:spPr>
            <a:xfrm>
              <a:off x="2527227" y="1790700"/>
              <a:ext cx="43879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1BF490B-3B9F-406E-8704-6DC97589FC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2719" y="1790700"/>
              <a:ext cx="1582433" cy="2453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18B9785-45CD-4F53-AB91-B7676D08D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0050" y="4243828"/>
              <a:ext cx="1122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739F644-80B6-4EC4-A9A9-D1E6805629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7227" y="4243828"/>
              <a:ext cx="1682823" cy="2614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DB99E82-EA64-4173-A024-CDC19386D0C5}"/>
              </a:ext>
            </a:extLst>
          </p:cNvPr>
          <p:cNvSpPr/>
          <p:nvPr/>
        </p:nvSpPr>
        <p:spPr>
          <a:xfrm>
            <a:off x="7155351" y="0"/>
            <a:ext cx="5036652" cy="2705208"/>
          </a:xfrm>
          <a:custGeom>
            <a:avLst/>
            <a:gdLst>
              <a:gd name="connsiteX0" fmla="*/ 0 w 5036652"/>
              <a:gd name="connsiteY0" fmla="*/ 0 h 2705208"/>
              <a:gd name="connsiteX1" fmla="*/ 5036652 w 5036652"/>
              <a:gd name="connsiteY1" fmla="*/ 0 h 2705208"/>
              <a:gd name="connsiteX2" fmla="*/ 5036652 w 5036652"/>
              <a:gd name="connsiteY2" fmla="*/ 2705208 h 2705208"/>
              <a:gd name="connsiteX3" fmla="*/ 4969594 w 5036652"/>
              <a:gd name="connsiteY3" fmla="*/ 2698213 h 2705208"/>
              <a:gd name="connsiteX4" fmla="*/ 4900298 w 5036652"/>
              <a:gd name="connsiteY4" fmla="*/ 2684240 h 2705208"/>
              <a:gd name="connsiteX5" fmla="*/ 4298719 w 5036652"/>
              <a:gd name="connsiteY5" fmla="*/ 1457018 h 2705208"/>
              <a:gd name="connsiteX6" fmla="*/ 3456508 w 5036652"/>
              <a:gd name="connsiteY6" fmla="*/ 2106724 h 2705208"/>
              <a:gd name="connsiteX7" fmla="*/ 2662424 w 5036652"/>
              <a:gd name="connsiteY7" fmla="*/ 1072008 h 2705208"/>
              <a:gd name="connsiteX8" fmla="*/ 953940 w 5036652"/>
              <a:gd name="connsiteY8" fmla="*/ 1120134 h 2705208"/>
              <a:gd name="connsiteX9" fmla="*/ 152337 w 5036652"/>
              <a:gd name="connsiteY9" fmla="*/ 259877 h 27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6652" h="2705208">
                <a:moveTo>
                  <a:pt x="0" y="0"/>
                </a:moveTo>
                <a:lnTo>
                  <a:pt x="5036652" y="0"/>
                </a:lnTo>
                <a:lnTo>
                  <a:pt x="5036652" y="2705208"/>
                </a:lnTo>
                <a:lnTo>
                  <a:pt x="4969594" y="2698213"/>
                </a:lnTo>
                <a:cubicBezTo>
                  <a:pt x="4944320" y="2694439"/>
                  <a:pt x="4921103" y="2689755"/>
                  <a:pt x="4900298" y="2684240"/>
                </a:cubicBezTo>
                <a:cubicBezTo>
                  <a:pt x="4567424" y="2596008"/>
                  <a:pt x="4539350" y="1553271"/>
                  <a:pt x="4298719" y="1457018"/>
                </a:cubicBezTo>
                <a:cubicBezTo>
                  <a:pt x="4058088" y="1360765"/>
                  <a:pt x="3729224" y="2170892"/>
                  <a:pt x="3456508" y="2106724"/>
                </a:cubicBezTo>
                <a:cubicBezTo>
                  <a:pt x="3183792" y="2042556"/>
                  <a:pt x="3079519" y="1236440"/>
                  <a:pt x="2662424" y="1072008"/>
                </a:cubicBezTo>
                <a:cubicBezTo>
                  <a:pt x="2245329" y="907576"/>
                  <a:pt x="1419161" y="1420923"/>
                  <a:pt x="953940" y="1120134"/>
                </a:cubicBezTo>
                <a:cubicBezTo>
                  <a:pt x="721330" y="969740"/>
                  <a:pt x="393469" y="625837"/>
                  <a:pt x="152337" y="2598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5A2E806-A333-4F0C-AEEC-F15149CB001E}"/>
              </a:ext>
            </a:extLst>
          </p:cNvPr>
          <p:cNvGrpSpPr/>
          <p:nvPr/>
        </p:nvGrpSpPr>
        <p:grpSpPr>
          <a:xfrm>
            <a:off x="439743" y="2795589"/>
            <a:ext cx="1916812" cy="1321767"/>
            <a:chOff x="3233598" y="1400277"/>
            <a:chExt cx="5878357" cy="34919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C578F38-81E1-421A-87C7-B1335A4233C5}"/>
                </a:ext>
              </a:extLst>
            </p:cNvPr>
            <p:cNvGrpSpPr/>
            <p:nvPr/>
          </p:nvGrpSpPr>
          <p:grpSpPr>
            <a:xfrm>
              <a:off x="3233598" y="1625371"/>
              <a:ext cx="5878357" cy="3266883"/>
              <a:chOff x="-482765" y="477868"/>
              <a:chExt cx="11438966" cy="6357177"/>
            </a:xfrm>
          </p:grpSpPr>
          <p:sp>
            <p:nvSpPr>
              <p:cNvPr id="18" name="Freeform: Shape 238">
                <a:extLst>
                  <a:ext uri="{FF2B5EF4-FFF2-40B4-BE49-F238E27FC236}">
                    <a16:creationId xmlns:a16="http://schemas.microsoft.com/office/drawing/2014/main" xmlns="" id="{838A0E9B-F44D-4AE4-B87E-3E4E7C25AD4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239">
                <a:extLst>
                  <a:ext uri="{FF2B5EF4-FFF2-40B4-BE49-F238E27FC236}">
                    <a16:creationId xmlns:a16="http://schemas.microsoft.com/office/drawing/2014/main" xmlns="" id="{385465E3-1A08-4BEF-9267-FBA994AA16EC}"/>
                  </a:ext>
                </a:extLst>
              </p:cNvPr>
              <p:cNvSpPr/>
              <p:nvPr/>
            </p:nvSpPr>
            <p:spPr>
              <a:xfrm>
                <a:off x="700577" y="477868"/>
                <a:ext cx="9072282" cy="5916707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40">
                <a:extLst>
                  <a:ext uri="{FF2B5EF4-FFF2-40B4-BE49-F238E27FC236}">
                    <a16:creationId xmlns:a16="http://schemas.microsoft.com/office/drawing/2014/main" xmlns="" id="{B0E483C1-F355-4EC0-B6B1-7D18A6A385E4}"/>
                  </a:ext>
                </a:extLst>
              </p:cNvPr>
              <p:cNvSpPr/>
              <p:nvPr/>
            </p:nvSpPr>
            <p:spPr>
              <a:xfrm>
                <a:off x="1088454" y="839450"/>
                <a:ext cx="8283388" cy="5062072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BB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42">
                <a:extLst>
                  <a:ext uri="{FF2B5EF4-FFF2-40B4-BE49-F238E27FC236}">
                    <a16:creationId xmlns:a16="http://schemas.microsoft.com/office/drawing/2014/main" xmlns="" id="{680C3ADE-9D9F-4356-963D-DBF5F4A119DC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DD0D5876-B75F-4CBA-B276-5A55FDF8D91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7" name="Rectangle: Rounded Corners 247">
                  <a:extLst>
                    <a:ext uri="{FF2B5EF4-FFF2-40B4-BE49-F238E27FC236}">
                      <a16:creationId xmlns:a16="http://schemas.microsoft.com/office/drawing/2014/main" xmlns="" id="{2104982A-8310-407E-8FA2-5C19D7398C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: Rounded Corners 248">
                  <a:extLst>
                    <a:ext uri="{FF2B5EF4-FFF2-40B4-BE49-F238E27FC236}">
                      <a16:creationId xmlns:a16="http://schemas.microsoft.com/office/drawing/2014/main" xmlns="" id="{C0A815FC-1C9E-4189-8AAB-D839EBF25FC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1E51F024-37BA-4CC6-80A5-F027C073BC2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25" name="Rectangle: Rounded Corners 245">
                  <a:extLst>
                    <a:ext uri="{FF2B5EF4-FFF2-40B4-BE49-F238E27FC236}">
                      <a16:creationId xmlns:a16="http://schemas.microsoft.com/office/drawing/2014/main" xmlns="" id="{9F0E9CE5-CFEE-4D8B-923C-FE46A031264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: Rounded Corners 246">
                  <a:extLst>
                    <a:ext uri="{FF2B5EF4-FFF2-40B4-BE49-F238E27FC236}">
                      <a16:creationId xmlns:a16="http://schemas.microsoft.com/office/drawing/2014/main" xmlns="" id="{AE4F7FB7-247F-40B7-8A1C-85FA16625CE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B5D0F8A-74E9-4895-A2C5-E58E50AF80D6}"/>
                </a:ext>
              </a:extLst>
            </p:cNvPr>
            <p:cNvGrpSpPr/>
            <p:nvPr/>
          </p:nvGrpSpPr>
          <p:grpSpPr>
            <a:xfrm>
              <a:off x="3319669" y="1400277"/>
              <a:ext cx="5762469" cy="1243428"/>
              <a:chOff x="2758043" y="1681512"/>
              <a:chExt cx="7496624" cy="1968489"/>
            </a:xfrm>
          </p:grpSpPr>
          <p:sp>
            <p:nvSpPr>
              <p:cNvPr id="12" name="Freeform: Shape 258">
                <a:extLst>
                  <a:ext uri="{FF2B5EF4-FFF2-40B4-BE49-F238E27FC236}">
                    <a16:creationId xmlns:a16="http://schemas.microsoft.com/office/drawing/2014/main" xmlns="" id="{E344C2E1-ED69-4E78-BCC7-29D8515137AE}"/>
                  </a:ext>
                </a:extLst>
              </p:cNvPr>
              <p:cNvSpPr/>
              <p:nvPr/>
            </p:nvSpPr>
            <p:spPr>
              <a:xfrm>
                <a:off x="7496532" y="1859790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3 w 795009"/>
                  <a:gd name="connsiteY8" fmla="*/ 29144 h 1762075"/>
                  <a:gd name="connsiteX9" fmla="*/ 744526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3" y="29144"/>
                    </a:cubicBezTo>
                    <a:cubicBezTo>
                      <a:pt x="716971" y="258058"/>
                      <a:pt x="731278" y="487501"/>
                      <a:pt x="744526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1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59">
                <a:extLst>
                  <a:ext uri="{FF2B5EF4-FFF2-40B4-BE49-F238E27FC236}">
                    <a16:creationId xmlns:a16="http://schemas.microsoft.com/office/drawing/2014/main" xmlns="" id="{5DBB9487-9146-44C3-BABB-7A832946C388}"/>
                  </a:ext>
                </a:extLst>
              </p:cNvPr>
              <p:cNvSpPr/>
              <p:nvPr/>
            </p:nvSpPr>
            <p:spPr>
              <a:xfrm>
                <a:off x="3420449" y="1882046"/>
                <a:ext cx="846417" cy="1762421"/>
              </a:xfrm>
              <a:custGeom>
                <a:avLst/>
                <a:gdLst>
                  <a:gd name="connsiteX0" fmla="*/ 353088 w 846417"/>
                  <a:gd name="connsiteY0" fmla="*/ 1762422 h 1762421"/>
                  <a:gd name="connsiteX1" fmla="*/ 112517 w 846417"/>
                  <a:gd name="connsiteY1" fmla="*/ 1679758 h 1762421"/>
                  <a:gd name="connsiteX2" fmla="*/ 180 w 846417"/>
                  <a:gd name="connsiteY2" fmla="*/ 1616171 h 1762421"/>
                  <a:gd name="connsiteX3" fmla="*/ 246050 w 846417"/>
                  <a:gd name="connsiteY3" fmla="*/ 29674 h 1762421"/>
                  <a:gd name="connsiteX4" fmla="*/ 275194 w 846417"/>
                  <a:gd name="connsiteY4" fmla="*/ 2120 h 1762421"/>
                  <a:gd name="connsiteX5" fmla="*/ 815684 w 846417"/>
                  <a:gd name="connsiteY5" fmla="*/ 0 h 1762421"/>
                  <a:gd name="connsiteX6" fmla="*/ 846417 w 846417"/>
                  <a:gd name="connsiteY6" fmla="*/ 29144 h 1762421"/>
                  <a:gd name="connsiteX7" fmla="*/ 724542 w 846417"/>
                  <a:gd name="connsiteY7" fmla="*/ 1629419 h 1762421"/>
                  <a:gd name="connsiteX8" fmla="*/ 645058 w 846417"/>
                  <a:gd name="connsiteY8" fmla="*/ 1693006 h 1762421"/>
                  <a:gd name="connsiteX9" fmla="*/ 353088 w 846417"/>
                  <a:gd name="connsiteY9" fmla="*/ 1762422 h 17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417" h="1762421">
                    <a:moveTo>
                      <a:pt x="353088" y="1762422"/>
                    </a:moveTo>
                    <a:cubicBezTo>
                      <a:pt x="266715" y="1753413"/>
                      <a:pt x="186702" y="1725329"/>
                      <a:pt x="112517" y="1679758"/>
                    </a:cubicBezTo>
                    <a:cubicBezTo>
                      <a:pt x="74894" y="1656973"/>
                      <a:pt x="38332" y="1637897"/>
                      <a:pt x="180" y="1616171"/>
                    </a:cubicBezTo>
                    <a:cubicBezTo>
                      <a:pt x="-7239" y="1594446"/>
                      <a:pt x="217435" y="263886"/>
                      <a:pt x="246050" y="29674"/>
                    </a:cubicBezTo>
                    <a:cubicBezTo>
                      <a:pt x="246580" y="7418"/>
                      <a:pt x="253468" y="2120"/>
                      <a:pt x="275194" y="2120"/>
                    </a:cubicBezTo>
                    <a:cubicBezTo>
                      <a:pt x="476553" y="2649"/>
                      <a:pt x="614325" y="1060"/>
                      <a:pt x="815684" y="0"/>
                    </a:cubicBezTo>
                    <a:cubicBezTo>
                      <a:pt x="838469" y="0"/>
                      <a:pt x="845358" y="5829"/>
                      <a:pt x="846417" y="29144"/>
                    </a:cubicBezTo>
                    <a:cubicBezTo>
                      <a:pt x="839529" y="264946"/>
                      <a:pt x="724542" y="1621470"/>
                      <a:pt x="724542" y="1629419"/>
                    </a:cubicBezTo>
                    <a:cubicBezTo>
                      <a:pt x="699107" y="1645315"/>
                      <a:pt x="669433" y="1676049"/>
                      <a:pt x="645058" y="1693006"/>
                    </a:cubicBezTo>
                    <a:cubicBezTo>
                      <a:pt x="524773" y="1760302"/>
                      <a:pt x="486621" y="1759772"/>
                      <a:pt x="353088" y="1762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60">
                <a:extLst>
                  <a:ext uri="{FF2B5EF4-FFF2-40B4-BE49-F238E27FC236}">
                    <a16:creationId xmlns:a16="http://schemas.microsoft.com/office/drawing/2014/main" xmlns="" id="{6C7F2902-079A-4389-94A8-6B6A167808CD}"/>
                  </a:ext>
                </a:extLst>
              </p:cNvPr>
              <p:cNvSpPr/>
              <p:nvPr/>
            </p:nvSpPr>
            <p:spPr>
              <a:xfrm>
                <a:off x="8734916" y="1858201"/>
                <a:ext cx="888786" cy="1757122"/>
              </a:xfrm>
              <a:custGeom>
                <a:avLst/>
                <a:gdLst>
                  <a:gd name="connsiteX0" fmla="*/ 525123 w 888786"/>
                  <a:gd name="connsiteY0" fmla="*/ 1757123 h 1757122"/>
                  <a:gd name="connsiteX1" fmla="*/ 765694 w 888786"/>
                  <a:gd name="connsiteY1" fmla="*/ 1674459 h 1757122"/>
                  <a:gd name="connsiteX2" fmla="*/ 888629 w 888786"/>
                  <a:gd name="connsiteY2" fmla="*/ 1610872 h 1757122"/>
                  <a:gd name="connsiteX3" fmla="*/ 610966 w 888786"/>
                  <a:gd name="connsiteY3" fmla="*/ 29674 h 1757122"/>
                  <a:gd name="connsiteX4" fmla="*/ 581822 w 888786"/>
                  <a:gd name="connsiteY4" fmla="*/ 2120 h 1757122"/>
                  <a:gd name="connsiteX5" fmla="*/ 30734 w 888786"/>
                  <a:gd name="connsiteY5" fmla="*/ 0 h 1757122"/>
                  <a:gd name="connsiteX6" fmla="*/ 0 w 888786"/>
                  <a:gd name="connsiteY6" fmla="*/ 23845 h 1757122"/>
                  <a:gd name="connsiteX7" fmla="*/ 153669 w 888786"/>
                  <a:gd name="connsiteY7" fmla="*/ 1624120 h 1757122"/>
                  <a:gd name="connsiteX8" fmla="*/ 233153 w 888786"/>
                  <a:gd name="connsiteY8" fmla="*/ 1687707 h 1757122"/>
                  <a:gd name="connsiteX9" fmla="*/ 525123 w 888786"/>
                  <a:gd name="connsiteY9" fmla="*/ 1757123 h 17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786" h="1757122">
                    <a:moveTo>
                      <a:pt x="525123" y="1757123"/>
                    </a:moveTo>
                    <a:cubicBezTo>
                      <a:pt x="611496" y="1748115"/>
                      <a:pt x="691509" y="1720030"/>
                      <a:pt x="765694" y="1674459"/>
                    </a:cubicBezTo>
                    <a:cubicBezTo>
                      <a:pt x="803316" y="1651674"/>
                      <a:pt x="850477" y="1632598"/>
                      <a:pt x="888629" y="1610872"/>
                    </a:cubicBezTo>
                    <a:cubicBezTo>
                      <a:pt x="896047" y="1589147"/>
                      <a:pt x="639580" y="263886"/>
                      <a:pt x="610966" y="29674"/>
                    </a:cubicBezTo>
                    <a:cubicBezTo>
                      <a:pt x="610435" y="7418"/>
                      <a:pt x="603547" y="2120"/>
                      <a:pt x="581822" y="2120"/>
                    </a:cubicBezTo>
                    <a:cubicBezTo>
                      <a:pt x="380463" y="2649"/>
                      <a:pt x="232093" y="1060"/>
                      <a:pt x="30734" y="0"/>
                    </a:cubicBezTo>
                    <a:cubicBezTo>
                      <a:pt x="7948" y="0"/>
                      <a:pt x="1060" y="530"/>
                      <a:pt x="0" y="23845"/>
                    </a:cubicBezTo>
                    <a:cubicBezTo>
                      <a:pt x="6889" y="259647"/>
                      <a:pt x="153669" y="1616171"/>
                      <a:pt x="153669" y="1624120"/>
                    </a:cubicBezTo>
                    <a:cubicBezTo>
                      <a:pt x="179104" y="1640016"/>
                      <a:pt x="208778" y="1670750"/>
                      <a:pt x="233153" y="1687707"/>
                    </a:cubicBezTo>
                    <a:cubicBezTo>
                      <a:pt x="353438" y="1755533"/>
                      <a:pt x="391590" y="1754473"/>
                      <a:pt x="525123" y="17571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61">
                <a:extLst>
                  <a:ext uri="{FF2B5EF4-FFF2-40B4-BE49-F238E27FC236}">
                    <a16:creationId xmlns:a16="http://schemas.microsoft.com/office/drawing/2014/main" xmlns="" id="{665DFFE7-4434-47F1-B3CE-7C9E39341746}"/>
                  </a:ext>
                </a:extLst>
              </p:cNvPr>
              <p:cNvSpPr/>
              <p:nvPr/>
            </p:nvSpPr>
            <p:spPr>
              <a:xfrm>
                <a:off x="4768647" y="1883635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4 w 795009"/>
                  <a:gd name="connsiteY8" fmla="*/ 29144 h 1762075"/>
                  <a:gd name="connsiteX9" fmla="*/ 744525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1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6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8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62">
                <a:extLst>
                  <a:ext uri="{FF2B5EF4-FFF2-40B4-BE49-F238E27FC236}">
                    <a16:creationId xmlns:a16="http://schemas.microsoft.com/office/drawing/2014/main" xmlns="" id="{E0B631C1-3338-40D7-9988-C89C89E843E1}"/>
                  </a:ext>
                </a:extLst>
              </p:cNvPr>
              <p:cNvSpPr/>
              <p:nvPr/>
            </p:nvSpPr>
            <p:spPr>
              <a:xfrm>
                <a:off x="6087019" y="1883106"/>
                <a:ext cx="795009" cy="1762089"/>
              </a:xfrm>
              <a:custGeom>
                <a:avLst/>
                <a:gdLst>
                  <a:gd name="connsiteX0" fmla="*/ 358764 w 795009"/>
                  <a:gd name="connsiteY0" fmla="*/ 1760832 h 1762089"/>
                  <a:gd name="connsiteX1" fmla="*/ 118193 w 795009"/>
                  <a:gd name="connsiteY1" fmla="*/ 1678169 h 1762089"/>
                  <a:gd name="connsiteX2" fmla="*/ 3736 w 795009"/>
                  <a:gd name="connsiteY2" fmla="*/ 1612462 h 1762089"/>
                  <a:gd name="connsiteX3" fmla="*/ 2676 w 795009"/>
                  <a:gd name="connsiteY3" fmla="*/ 1547285 h 1762089"/>
                  <a:gd name="connsiteX4" fmla="*/ 22282 w 795009"/>
                  <a:gd name="connsiteY4" fmla="*/ 745029 h 1762089"/>
                  <a:gd name="connsiteX5" fmla="*/ 40299 w 795009"/>
                  <a:gd name="connsiteY5" fmla="*/ 27554 h 1762089"/>
                  <a:gd name="connsiteX6" fmla="*/ 69443 w 795009"/>
                  <a:gd name="connsiteY6" fmla="*/ 0 h 1762089"/>
                  <a:gd name="connsiteX7" fmla="*/ 673520 w 795009"/>
                  <a:gd name="connsiteY7" fmla="*/ 0 h 1762089"/>
                  <a:gd name="connsiteX8" fmla="*/ 704254 w 795009"/>
                  <a:gd name="connsiteY8" fmla="*/ 29144 h 1762089"/>
                  <a:gd name="connsiteX9" fmla="*/ 744525 w 795009"/>
                  <a:gd name="connsiteY9" fmla="*/ 716414 h 1762089"/>
                  <a:gd name="connsiteX10" fmla="*/ 777908 w 795009"/>
                  <a:gd name="connsiteY10" fmla="*/ 1295057 h 1762089"/>
                  <a:gd name="connsiteX11" fmla="*/ 794865 w 795009"/>
                  <a:gd name="connsiteY11" fmla="*/ 1588617 h 1762089"/>
                  <a:gd name="connsiteX12" fmla="*/ 793805 w 795009"/>
                  <a:gd name="connsiteY12" fmla="*/ 1611932 h 1762089"/>
                  <a:gd name="connsiteX13" fmla="*/ 717501 w 795009"/>
                  <a:gd name="connsiteY13" fmla="*/ 1659093 h 1762089"/>
                  <a:gd name="connsiteX14" fmla="*/ 358764 w 795009"/>
                  <a:gd name="connsiteY14" fmla="*/ 1760832 h 17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89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7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9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7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86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63">
                <a:extLst>
                  <a:ext uri="{FF2B5EF4-FFF2-40B4-BE49-F238E27FC236}">
                    <a16:creationId xmlns:a16="http://schemas.microsoft.com/office/drawing/2014/main" xmlns="" id="{B774B6C4-3020-4B15-9685-84110DDBEF5A}"/>
                  </a:ext>
                </a:extLst>
              </p:cNvPr>
              <p:cNvSpPr/>
              <p:nvPr/>
            </p:nvSpPr>
            <p:spPr>
              <a:xfrm>
                <a:off x="2758043" y="1681512"/>
                <a:ext cx="7496624" cy="1968489"/>
              </a:xfrm>
              <a:custGeom>
                <a:avLst/>
                <a:gdLst>
                  <a:gd name="connsiteX0" fmla="*/ 773863 w 7496623"/>
                  <a:gd name="connsiteY0" fmla="*/ 235 h 1968489"/>
                  <a:gd name="connsiteX1" fmla="*/ 1044108 w 7496623"/>
                  <a:gd name="connsiteY1" fmla="*/ 235 h 1968489"/>
                  <a:gd name="connsiteX2" fmla="*/ 1484449 w 7496623"/>
                  <a:gd name="connsiteY2" fmla="*/ 235 h 1968489"/>
                  <a:gd name="connsiteX3" fmla="*/ 2844682 w 7496623"/>
                  <a:gd name="connsiteY3" fmla="*/ 235 h 1968489"/>
                  <a:gd name="connsiteX4" fmla="*/ 4212333 w 7496623"/>
                  <a:gd name="connsiteY4" fmla="*/ 235 h 1968489"/>
                  <a:gd name="connsiteX5" fmla="*/ 5924013 w 7496623"/>
                  <a:gd name="connsiteY5" fmla="*/ 235 h 1968489"/>
                  <a:gd name="connsiteX6" fmla="*/ 5933953 w 7496623"/>
                  <a:gd name="connsiteY6" fmla="*/ 235 h 1968489"/>
                  <a:gd name="connsiteX7" fmla="*/ 6697655 w 7496623"/>
                  <a:gd name="connsiteY7" fmla="*/ 235 h 1968489"/>
                  <a:gd name="connsiteX8" fmla="*/ 6816351 w 7496623"/>
                  <a:gd name="connsiteY8" fmla="*/ 114162 h 1968489"/>
                  <a:gd name="connsiteX9" fmla="*/ 6833838 w 7496623"/>
                  <a:gd name="connsiteY9" fmla="*/ 190996 h 1968489"/>
                  <a:gd name="connsiteX10" fmla="*/ 7487195 w 7496623"/>
                  <a:gd name="connsiteY10" fmla="*/ 1621705 h 1968489"/>
                  <a:gd name="connsiteX11" fmla="*/ 7488784 w 7496623"/>
                  <a:gd name="connsiteY11" fmla="*/ 1679993 h 1968489"/>
                  <a:gd name="connsiteX12" fmla="*/ 7196284 w 7496623"/>
                  <a:gd name="connsiteY12" fmla="*/ 1905727 h 1968489"/>
                  <a:gd name="connsiteX13" fmla="*/ 6865101 w 7496623"/>
                  <a:gd name="connsiteY13" fmla="*/ 1828363 h 1968489"/>
                  <a:gd name="connsiteX14" fmla="*/ 6844965 w 7496623"/>
                  <a:gd name="connsiteY14" fmla="*/ 1793390 h 1968489"/>
                  <a:gd name="connsiteX15" fmla="*/ 6693416 w 7496623"/>
                  <a:gd name="connsiteY15" fmla="*/ 938674 h 1968489"/>
                  <a:gd name="connsiteX16" fmla="*/ 6567302 w 7496623"/>
                  <a:gd name="connsiteY16" fmla="*/ 224379 h 1968489"/>
                  <a:gd name="connsiteX17" fmla="*/ 6541337 w 7496623"/>
                  <a:gd name="connsiteY17" fmla="*/ 203184 h 1968489"/>
                  <a:gd name="connsiteX18" fmla="*/ 5984951 w 7496623"/>
                  <a:gd name="connsiteY18" fmla="*/ 202654 h 1968489"/>
                  <a:gd name="connsiteX19" fmla="*/ 5963994 w 7496623"/>
                  <a:gd name="connsiteY19" fmla="*/ 210529 h 1968489"/>
                  <a:gd name="connsiteX20" fmla="*/ 5983232 w 7496623"/>
                  <a:gd name="connsiteY20" fmla="*/ 345194 h 1968489"/>
                  <a:gd name="connsiteX21" fmla="*/ 6125773 w 7496623"/>
                  <a:gd name="connsiteY21" fmla="*/ 1780672 h 1968489"/>
                  <a:gd name="connsiteX22" fmla="*/ 6096100 w 7496623"/>
                  <a:gd name="connsiteY22" fmla="*/ 1855917 h 1968489"/>
                  <a:gd name="connsiteX23" fmla="*/ 5900040 w 7496623"/>
                  <a:gd name="connsiteY23" fmla="*/ 1949708 h 1968489"/>
                  <a:gd name="connsiteX24" fmla="*/ 5593762 w 7496623"/>
                  <a:gd name="connsiteY24" fmla="*/ 1881352 h 1968489"/>
                  <a:gd name="connsiteX25" fmla="*/ 5538653 w 7496623"/>
                  <a:gd name="connsiteY25" fmla="*/ 1840020 h 1968489"/>
                  <a:gd name="connsiteX26" fmla="*/ 5515338 w 7496623"/>
                  <a:gd name="connsiteY26" fmla="*/ 1811936 h 1968489"/>
                  <a:gd name="connsiteX27" fmla="*/ 5422607 w 7496623"/>
                  <a:gd name="connsiteY27" fmla="*/ 258822 h 1968489"/>
                  <a:gd name="connsiteX28" fmla="*/ 5374917 w 7496623"/>
                  <a:gd name="connsiteY28" fmla="*/ 215901 h 1968489"/>
                  <a:gd name="connsiteX29" fmla="*/ 4834427 w 7496623"/>
                  <a:gd name="connsiteY29" fmla="*/ 215901 h 1968489"/>
                  <a:gd name="connsiteX30" fmla="*/ 4786736 w 7496623"/>
                  <a:gd name="connsiteY30" fmla="*/ 263591 h 1968489"/>
                  <a:gd name="connsiteX31" fmla="*/ 4745935 w 7496623"/>
                  <a:gd name="connsiteY31" fmla="*/ 1808757 h 1968489"/>
                  <a:gd name="connsiteX32" fmla="*/ 4733747 w 7496623"/>
                  <a:gd name="connsiteY32" fmla="*/ 1831542 h 1968489"/>
                  <a:gd name="connsiteX33" fmla="*/ 4724739 w 7496623"/>
                  <a:gd name="connsiteY33" fmla="*/ 1837901 h 1968489"/>
                  <a:gd name="connsiteX34" fmla="*/ 4705663 w 7496623"/>
                  <a:gd name="connsiteY34" fmla="*/ 1855387 h 1968489"/>
                  <a:gd name="connsiteX35" fmla="*/ 4601804 w 7496623"/>
                  <a:gd name="connsiteY35" fmla="*/ 1920564 h 1968489"/>
                  <a:gd name="connsiteX36" fmla="*/ 4530269 w 7496623"/>
                  <a:gd name="connsiteY36" fmla="*/ 1950768 h 1968489"/>
                  <a:gd name="connsiteX37" fmla="*/ 4187428 w 7496623"/>
                  <a:gd name="connsiteY37" fmla="*/ 1898309 h 1968489"/>
                  <a:gd name="connsiteX38" fmla="*/ 4109534 w 7496623"/>
                  <a:gd name="connsiteY38" fmla="*/ 1843730 h 1968489"/>
                  <a:gd name="connsiteX39" fmla="*/ 4032700 w 7496623"/>
                  <a:gd name="connsiteY39" fmla="*/ 258822 h 1968489"/>
                  <a:gd name="connsiteX40" fmla="*/ 3985009 w 7496623"/>
                  <a:gd name="connsiteY40" fmla="*/ 215901 h 1968489"/>
                  <a:gd name="connsiteX41" fmla="*/ 3444519 w 7496623"/>
                  <a:gd name="connsiteY41" fmla="*/ 215901 h 1968489"/>
                  <a:gd name="connsiteX42" fmla="*/ 3396829 w 7496623"/>
                  <a:gd name="connsiteY42" fmla="*/ 263591 h 1968489"/>
                  <a:gd name="connsiteX43" fmla="*/ 3382522 w 7496623"/>
                  <a:gd name="connsiteY43" fmla="*/ 1780142 h 1968489"/>
                  <a:gd name="connsiteX44" fmla="*/ 3352848 w 7496623"/>
                  <a:gd name="connsiteY44" fmla="*/ 1855387 h 1968489"/>
                  <a:gd name="connsiteX45" fmla="*/ 3172685 w 7496623"/>
                  <a:gd name="connsiteY45" fmla="*/ 1949178 h 1968489"/>
                  <a:gd name="connsiteX46" fmla="*/ 2866407 w 7496623"/>
                  <a:gd name="connsiteY46" fmla="*/ 1880822 h 1968489"/>
                  <a:gd name="connsiteX47" fmla="*/ 2811298 w 7496623"/>
                  <a:gd name="connsiteY47" fmla="*/ 1839490 h 1968489"/>
                  <a:gd name="connsiteX48" fmla="*/ 2772086 w 7496623"/>
                  <a:gd name="connsiteY48" fmla="*/ 1811406 h 1968489"/>
                  <a:gd name="connsiteX49" fmla="*/ 2695252 w 7496623"/>
                  <a:gd name="connsiteY49" fmla="*/ 258292 h 1968489"/>
                  <a:gd name="connsiteX50" fmla="*/ 2647562 w 7496623"/>
                  <a:gd name="connsiteY50" fmla="*/ 215371 h 1968489"/>
                  <a:gd name="connsiteX51" fmla="*/ 2107072 w 7496623"/>
                  <a:gd name="connsiteY51" fmla="*/ 215371 h 1968489"/>
                  <a:gd name="connsiteX52" fmla="*/ 2059382 w 7496623"/>
                  <a:gd name="connsiteY52" fmla="*/ 263061 h 1968489"/>
                  <a:gd name="connsiteX53" fmla="*/ 2018580 w 7496623"/>
                  <a:gd name="connsiteY53" fmla="*/ 1808227 h 1968489"/>
                  <a:gd name="connsiteX54" fmla="*/ 2006392 w 7496623"/>
                  <a:gd name="connsiteY54" fmla="*/ 1831012 h 1968489"/>
                  <a:gd name="connsiteX55" fmla="*/ 1802384 w 7496623"/>
                  <a:gd name="connsiteY55" fmla="*/ 1950238 h 1968489"/>
                  <a:gd name="connsiteX56" fmla="*/ 1459544 w 7496623"/>
                  <a:gd name="connsiteY56" fmla="*/ 1897779 h 1968489"/>
                  <a:gd name="connsiteX57" fmla="*/ 1381649 w 7496623"/>
                  <a:gd name="connsiteY57" fmla="*/ 1843200 h 1968489"/>
                  <a:gd name="connsiteX58" fmla="*/ 1367872 w 7496623"/>
                  <a:gd name="connsiteY58" fmla="*/ 1812996 h 1968489"/>
                  <a:gd name="connsiteX59" fmla="*/ 1490277 w 7496623"/>
                  <a:gd name="connsiteY59" fmla="*/ 229148 h 1968489"/>
                  <a:gd name="connsiteX60" fmla="*/ 1474910 w 7496623"/>
                  <a:gd name="connsiteY60" fmla="*/ 202653 h 1968489"/>
                  <a:gd name="connsiteX61" fmla="*/ 1474910 w 7496623"/>
                  <a:gd name="connsiteY61" fmla="*/ 202123 h 1968489"/>
                  <a:gd name="connsiteX62" fmla="*/ 932301 w 7496623"/>
                  <a:gd name="connsiteY62" fmla="*/ 202123 h 1968489"/>
                  <a:gd name="connsiteX63" fmla="*/ 904217 w 7496623"/>
                  <a:gd name="connsiteY63" fmla="*/ 227028 h 1968489"/>
                  <a:gd name="connsiteX64" fmla="*/ 666825 w 7496623"/>
                  <a:gd name="connsiteY64" fmla="*/ 1791800 h 1968489"/>
                  <a:gd name="connsiteX65" fmla="*/ 647219 w 7496623"/>
                  <a:gd name="connsiteY65" fmla="*/ 1827303 h 1968489"/>
                  <a:gd name="connsiteX66" fmla="*/ 141702 w 7496623"/>
                  <a:gd name="connsiteY66" fmla="*/ 1825713 h 1968489"/>
                  <a:gd name="connsiteX67" fmla="*/ 18237 w 7496623"/>
                  <a:gd name="connsiteY67" fmla="*/ 1699069 h 1968489"/>
                  <a:gd name="connsiteX68" fmla="*/ 8699 w 7496623"/>
                  <a:gd name="connsiteY68" fmla="*/ 1616936 h 1968489"/>
                  <a:gd name="connsiteX69" fmla="*/ 663116 w 7496623"/>
                  <a:gd name="connsiteY69" fmla="*/ 183577 h 1968489"/>
                  <a:gd name="connsiteX70" fmla="*/ 673714 w 7496623"/>
                  <a:gd name="connsiteY70" fmla="*/ 114161 h 1968489"/>
                  <a:gd name="connsiteX71" fmla="*/ 773863 w 7496623"/>
                  <a:gd name="connsiteY71" fmla="*/ 235 h 19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96623" h="1968489">
                    <a:moveTo>
                      <a:pt x="773863" y="235"/>
                    </a:moveTo>
                    <a:cubicBezTo>
                      <a:pt x="863945" y="-295"/>
                      <a:pt x="954027" y="235"/>
                      <a:pt x="1044108" y="235"/>
                    </a:cubicBezTo>
                    <a:cubicBezTo>
                      <a:pt x="1190888" y="235"/>
                      <a:pt x="1337668" y="235"/>
                      <a:pt x="1484449" y="235"/>
                    </a:cubicBezTo>
                    <a:cubicBezTo>
                      <a:pt x="1938036" y="235"/>
                      <a:pt x="2391094" y="235"/>
                      <a:pt x="2844682" y="235"/>
                    </a:cubicBezTo>
                    <a:cubicBezTo>
                      <a:pt x="3300389" y="235"/>
                      <a:pt x="3756626" y="235"/>
                      <a:pt x="4212333" y="235"/>
                    </a:cubicBezTo>
                    <a:lnTo>
                      <a:pt x="5924013" y="235"/>
                    </a:lnTo>
                    <a:lnTo>
                      <a:pt x="5933953" y="235"/>
                    </a:lnTo>
                    <a:lnTo>
                      <a:pt x="6697655" y="235"/>
                    </a:lnTo>
                    <a:cubicBezTo>
                      <a:pt x="6778729" y="235"/>
                      <a:pt x="6812642" y="33618"/>
                      <a:pt x="6816351" y="114162"/>
                    </a:cubicBezTo>
                    <a:cubicBezTo>
                      <a:pt x="6817411" y="140656"/>
                      <a:pt x="6822710" y="166091"/>
                      <a:pt x="6833838" y="190996"/>
                    </a:cubicBezTo>
                    <a:cubicBezTo>
                      <a:pt x="7052153" y="667899"/>
                      <a:pt x="7269409" y="1144802"/>
                      <a:pt x="7487195" y="1621705"/>
                    </a:cubicBezTo>
                    <a:cubicBezTo>
                      <a:pt x="7495673" y="1641311"/>
                      <a:pt x="7502562" y="1659328"/>
                      <a:pt x="7488784" y="1679993"/>
                    </a:cubicBezTo>
                    <a:cubicBezTo>
                      <a:pt x="7414069" y="1784912"/>
                      <a:pt x="7328757" y="1876583"/>
                      <a:pt x="7196284" y="1905727"/>
                    </a:cubicBezTo>
                    <a:cubicBezTo>
                      <a:pt x="7073879" y="1932752"/>
                      <a:pt x="6963661" y="1905727"/>
                      <a:pt x="6865101" y="1828363"/>
                    </a:cubicBezTo>
                    <a:cubicBezTo>
                      <a:pt x="6853444" y="1818825"/>
                      <a:pt x="6847615" y="1808227"/>
                      <a:pt x="6844965" y="1793390"/>
                    </a:cubicBezTo>
                    <a:cubicBezTo>
                      <a:pt x="6794625" y="1508308"/>
                      <a:pt x="6743756" y="1223756"/>
                      <a:pt x="6693416" y="938674"/>
                    </a:cubicBezTo>
                    <a:cubicBezTo>
                      <a:pt x="6651554" y="700223"/>
                      <a:pt x="6608633" y="462301"/>
                      <a:pt x="6567302" y="224379"/>
                    </a:cubicBezTo>
                    <a:cubicBezTo>
                      <a:pt x="6564122" y="206893"/>
                      <a:pt x="6557234" y="203184"/>
                      <a:pt x="6541337" y="203184"/>
                    </a:cubicBezTo>
                    <a:cubicBezTo>
                      <a:pt x="6355875" y="203184"/>
                      <a:pt x="6170413" y="203714"/>
                      <a:pt x="5984951" y="202654"/>
                    </a:cubicBezTo>
                    <a:lnTo>
                      <a:pt x="5963994" y="210529"/>
                    </a:lnTo>
                    <a:lnTo>
                      <a:pt x="5983232" y="345194"/>
                    </a:lnTo>
                    <a:cubicBezTo>
                      <a:pt x="5994361" y="455412"/>
                      <a:pt x="6125244" y="1767425"/>
                      <a:pt x="6125773" y="1780672"/>
                    </a:cubicBezTo>
                    <a:cubicBezTo>
                      <a:pt x="6134782" y="1813526"/>
                      <a:pt x="6124184" y="1834721"/>
                      <a:pt x="6096100" y="1855917"/>
                    </a:cubicBezTo>
                    <a:cubicBezTo>
                      <a:pt x="6036222" y="1900428"/>
                      <a:pt x="5974224" y="1938050"/>
                      <a:pt x="5900040" y="1949708"/>
                    </a:cubicBezTo>
                    <a:cubicBezTo>
                      <a:pt x="5789822" y="1966665"/>
                      <a:pt x="5685963" y="1948648"/>
                      <a:pt x="5593762" y="1881352"/>
                    </a:cubicBezTo>
                    <a:cubicBezTo>
                      <a:pt x="5575215" y="1867575"/>
                      <a:pt x="5557200" y="1853797"/>
                      <a:pt x="5538653" y="1840020"/>
                    </a:cubicBezTo>
                    <a:cubicBezTo>
                      <a:pt x="5528585" y="1832602"/>
                      <a:pt x="5519577" y="1824124"/>
                      <a:pt x="5515338" y="1811936"/>
                    </a:cubicBezTo>
                    <a:cubicBezTo>
                      <a:pt x="5511628" y="1739341"/>
                      <a:pt x="5430026" y="340425"/>
                      <a:pt x="5422607" y="258822"/>
                    </a:cubicBezTo>
                    <a:cubicBezTo>
                      <a:pt x="5419427" y="224379"/>
                      <a:pt x="5409889" y="215901"/>
                      <a:pt x="5374917" y="215901"/>
                    </a:cubicBezTo>
                    <a:cubicBezTo>
                      <a:pt x="5194753" y="215371"/>
                      <a:pt x="5014590" y="215371"/>
                      <a:pt x="4834427" y="215901"/>
                    </a:cubicBezTo>
                    <a:cubicBezTo>
                      <a:pt x="4797864" y="215901"/>
                      <a:pt x="4787796" y="226498"/>
                      <a:pt x="4786736" y="263591"/>
                    </a:cubicBezTo>
                    <a:cubicBezTo>
                      <a:pt x="4781967" y="414610"/>
                      <a:pt x="4752823" y="1725034"/>
                      <a:pt x="4745935" y="1808757"/>
                    </a:cubicBezTo>
                    <a:cubicBezTo>
                      <a:pt x="4743815" y="1817765"/>
                      <a:pt x="4741696" y="1826243"/>
                      <a:pt x="4733747" y="1831542"/>
                    </a:cubicBezTo>
                    <a:cubicBezTo>
                      <a:pt x="4731098" y="1833662"/>
                      <a:pt x="4727918" y="1835781"/>
                      <a:pt x="4724739" y="1837901"/>
                    </a:cubicBezTo>
                    <a:cubicBezTo>
                      <a:pt x="4719440" y="1843730"/>
                      <a:pt x="4713081" y="1849558"/>
                      <a:pt x="4705663" y="1855387"/>
                    </a:cubicBezTo>
                    <a:cubicBezTo>
                      <a:pt x="4672810" y="1880292"/>
                      <a:pt x="4638367" y="1903078"/>
                      <a:pt x="4601804" y="1920564"/>
                    </a:cubicBezTo>
                    <a:cubicBezTo>
                      <a:pt x="4579548" y="1932752"/>
                      <a:pt x="4555703" y="1943349"/>
                      <a:pt x="4530269" y="1950768"/>
                    </a:cubicBezTo>
                    <a:cubicBezTo>
                      <a:pt x="4407333" y="1986270"/>
                      <a:pt x="4293407" y="1968254"/>
                      <a:pt x="4187428" y="1898309"/>
                    </a:cubicBezTo>
                    <a:cubicBezTo>
                      <a:pt x="4160934" y="1880822"/>
                      <a:pt x="4136029" y="1861216"/>
                      <a:pt x="4109534" y="1843730"/>
                    </a:cubicBezTo>
                    <a:cubicBezTo>
                      <a:pt x="4098406" y="1836311"/>
                      <a:pt x="4040118" y="340425"/>
                      <a:pt x="4032700" y="258822"/>
                    </a:cubicBezTo>
                    <a:cubicBezTo>
                      <a:pt x="4029520" y="224379"/>
                      <a:pt x="4019982" y="215901"/>
                      <a:pt x="3985009" y="215901"/>
                    </a:cubicBezTo>
                    <a:cubicBezTo>
                      <a:pt x="3804846" y="215371"/>
                      <a:pt x="3624683" y="215371"/>
                      <a:pt x="3444519" y="215901"/>
                    </a:cubicBezTo>
                    <a:cubicBezTo>
                      <a:pt x="3407957" y="215901"/>
                      <a:pt x="3397889" y="226498"/>
                      <a:pt x="3396829" y="263591"/>
                    </a:cubicBezTo>
                    <a:cubicBezTo>
                      <a:pt x="3392060" y="414080"/>
                      <a:pt x="3381462" y="1766895"/>
                      <a:pt x="3382522" y="1780142"/>
                    </a:cubicBezTo>
                    <a:cubicBezTo>
                      <a:pt x="3391530" y="1812996"/>
                      <a:pt x="3380932" y="1834192"/>
                      <a:pt x="3352848" y="1855387"/>
                    </a:cubicBezTo>
                    <a:cubicBezTo>
                      <a:pt x="3292970" y="1899898"/>
                      <a:pt x="3246870" y="1937521"/>
                      <a:pt x="3172685" y="1949178"/>
                    </a:cubicBezTo>
                    <a:cubicBezTo>
                      <a:pt x="3062467" y="1966135"/>
                      <a:pt x="2958609" y="1948118"/>
                      <a:pt x="2866407" y="1880822"/>
                    </a:cubicBezTo>
                    <a:cubicBezTo>
                      <a:pt x="2847861" y="1867045"/>
                      <a:pt x="2829845" y="1853268"/>
                      <a:pt x="2811298" y="1839490"/>
                    </a:cubicBezTo>
                    <a:cubicBezTo>
                      <a:pt x="2801231" y="1832072"/>
                      <a:pt x="2776326" y="1823594"/>
                      <a:pt x="2772086" y="1811406"/>
                    </a:cubicBezTo>
                    <a:cubicBezTo>
                      <a:pt x="2768377" y="1738811"/>
                      <a:pt x="2702671" y="339895"/>
                      <a:pt x="2695252" y="258292"/>
                    </a:cubicBezTo>
                    <a:cubicBezTo>
                      <a:pt x="2692073" y="223849"/>
                      <a:pt x="2682535" y="215371"/>
                      <a:pt x="2647562" y="215371"/>
                    </a:cubicBezTo>
                    <a:cubicBezTo>
                      <a:pt x="2467399" y="214841"/>
                      <a:pt x="2287235" y="214841"/>
                      <a:pt x="2107072" y="215371"/>
                    </a:cubicBezTo>
                    <a:cubicBezTo>
                      <a:pt x="2070509" y="215371"/>
                      <a:pt x="2060441" y="225969"/>
                      <a:pt x="2059382" y="263061"/>
                    </a:cubicBezTo>
                    <a:cubicBezTo>
                      <a:pt x="2054612" y="414080"/>
                      <a:pt x="2025468" y="1724504"/>
                      <a:pt x="2018580" y="1808227"/>
                    </a:cubicBezTo>
                    <a:cubicBezTo>
                      <a:pt x="2016460" y="1817235"/>
                      <a:pt x="2014341" y="1825713"/>
                      <a:pt x="2006392" y="1831012"/>
                    </a:cubicBezTo>
                    <a:cubicBezTo>
                      <a:pt x="1941745" y="1876053"/>
                      <a:pt x="1880808" y="1927453"/>
                      <a:pt x="1802384" y="1950238"/>
                    </a:cubicBezTo>
                    <a:cubicBezTo>
                      <a:pt x="1679449" y="1985741"/>
                      <a:pt x="1565522" y="1967724"/>
                      <a:pt x="1459544" y="1897779"/>
                    </a:cubicBezTo>
                    <a:cubicBezTo>
                      <a:pt x="1433049" y="1880292"/>
                      <a:pt x="1408144" y="1860686"/>
                      <a:pt x="1381649" y="1843200"/>
                    </a:cubicBezTo>
                    <a:cubicBezTo>
                      <a:pt x="1371052" y="1835781"/>
                      <a:pt x="1362044" y="1827833"/>
                      <a:pt x="1367872" y="1812996"/>
                    </a:cubicBezTo>
                    <a:cubicBezTo>
                      <a:pt x="1376880" y="1703308"/>
                      <a:pt x="1484449" y="296974"/>
                      <a:pt x="1490277" y="229148"/>
                    </a:cubicBezTo>
                    <a:cubicBezTo>
                      <a:pt x="1491867" y="212191"/>
                      <a:pt x="1488158" y="204773"/>
                      <a:pt x="1474910" y="202653"/>
                    </a:cubicBezTo>
                    <a:lnTo>
                      <a:pt x="1474910" y="202123"/>
                    </a:lnTo>
                    <a:cubicBezTo>
                      <a:pt x="1294217" y="202653"/>
                      <a:pt x="1112994" y="202653"/>
                      <a:pt x="932301" y="202123"/>
                    </a:cubicBezTo>
                    <a:cubicBezTo>
                      <a:pt x="912695" y="202123"/>
                      <a:pt x="906866" y="209012"/>
                      <a:pt x="904217" y="227028"/>
                    </a:cubicBezTo>
                    <a:cubicBezTo>
                      <a:pt x="855467" y="548673"/>
                      <a:pt x="696499" y="1592031"/>
                      <a:pt x="666825" y="1791800"/>
                    </a:cubicBezTo>
                    <a:cubicBezTo>
                      <a:pt x="664705" y="1807167"/>
                      <a:pt x="658347" y="1817765"/>
                      <a:pt x="647219" y="1827303"/>
                    </a:cubicBezTo>
                    <a:cubicBezTo>
                      <a:pt x="500969" y="1952357"/>
                      <a:pt x="286892" y="1951827"/>
                      <a:pt x="141702" y="1825713"/>
                    </a:cubicBezTo>
                    <a:cubicBezTo>
                      <a:pt x="97191" y="1787031"/>
                      <a:pt x="54270" y="1746229"/>
                      <a:pt x="18237" y="1699069"/>
                    </a:cubicBezTo>
                    <a:cubicBezTo>
                      <a:pt x="-1369" y="1673104"/>
                      <a:pt x="-6138" y="1649789"/>
                      <a:pt x="8699" y="1616936"/>
                    </a:cubicBezTo>
                    <a:cubicBezTo>
                      <a:pt x="227544" y="1139503"/>
                      <a:pt x="444800" y="661540"/>
                      <a:pt x="663116" y="183577"/>
                    </a:cubicBezTo>
                    <a:cubicBezTo>
                      <a:pt x="673184" y="161322"/>
                      <a:pt x="676363" y="138536"/>
                      <a:pt x="673714" y="114161"/>
                    </a:cubicBezTo>
                    <a:cubicBezTo>
                      <a:pt x="666295" y="52164"/>
                      <a:pt x="711866" y="764"/>
                      <a:pt x="773863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026" name="Picture 2" descr="C:\Users\AYU\Downloads\PNG File\company-concept-illustration_114360-2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55" y="1352610"/>
            <a:ext cx="1927519" cy="19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392" y="559711"/>
            <a:ext cx="5180853" cy="76943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id-ID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id-I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4400" b="1" dirty="0">
                <a:solidFill>
                  <a:srgbClr val="A355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</a:t>
            </a:r>
          </a:p>
        </p:txBody>
      </p:sp>
      <p:cxnSp>
        <p:nvCxnSpPr>
          <p:cNvPr id="69" name="Curved Connector 68"/>
          <p:cNvCxnSpPr/>
          <p:nvPr/>
        </p:nvCxnSpPr>
        <p:spPr>
          <a:xfrm flipV="1">
            <a:off x="2367573" y="2552133"/>
            <a:ext cx="1772179" cy="128938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90B3463-8664-42F6-84D6-A417FCBC9273}"/>
              </a:ext>
            </a:extLst>
          </p:cNvPr>
          <p:cNvGrpSpPr/>
          <p:nvPr/>
        </p:nvGrpSpPr>
        <p:grpSpPr>
          <a:xfrm rot="20532872">
            <a:off x="914293" y="3380531"/>
            <a:ext cx="477968" cy="452601"/>
            <a:chOff x="1064519" y="1872500"/>
            <a:chExt cx="1561257" cy="1445520"/>
          </a:xfrm>
        </p:grpSpPr>
        <p:sp>
          <p:nvSpPr>
            <p:cNvPr id="74" name="Freeform: Shape 45">
              <a:extLst>
                <a:ext uri="{FF2B5EF4-FFF2-40B4-BE49-F238E27FC236}">
                  <a16:creationId xmlns:a16="http://schemas.microsoft.com/office/drawing/2014/main" xmlns="" id="{EA15338E-58E6-4B2C-8620-01DB37E6BABA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6">
              <a:extLst>
                <a:ext uri="{FF2B5EF4-FFF2-40B4-BE49-F238E27FC236}">
                  <a16:creationId xmlns:a16="http://schemas.microsoft.com/office/drawing/2014/main" xmlns="" id="{F879FAAF-E771-49F2-BFF4-EC71CB5808AA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xmlns="" id="{29C06E68-B58B-4C0B-8C89-5D371356522D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8">
              <a:extLst>
                <a:ext uri="{FF2B5EF4-FFF2-40B4-BE49-F238E27FC236}">
                  <a16:creationId xmlns:a16="http://schemas.microsoft.com/office/drawing/2014/main" xmlns="" id="{BEBF1CC5-F795-4A27-8862-43B30E3AD395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rgbClr val="E0DBD4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9">
              <a:extLst>
                <a:ext uri="{FF2B5EF4-FFF2-40B4-BE49-F238E27FC236}">
                  <a16:creationId xmlns:a16="http://schemas.microsoft.com/office/drawing/2014/main" xmlns="" id="{8D48AC27-DB75-4102-92C5-73D21C278741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0">
              <a:extLst>
                <a:ext uri="{FF2B5EF4-FFF2-40B4-BE49-F238E27FC236}">
                  <a16:creationId xmlns:a16="http://schemas.microsoft.com/office/drawing/2014/main" xmlns="" id="{C6D321E0-8E5A-42E3-8908-29EBAC1783AC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1">
              <a:extLst>
                <a:ext uri="{FF2B5EF4-FFF2-40B4-BE49-F238E27FC236}">
                  <a16:creationId xmlns:a16="http://schemas.microsoft.com/office/drawing/2014/main" xmlns="" id="{388A1698-B6AC-4F00-81B0-6591FCBFE257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7" name="Picture 3" descr="C:\Users\AYU\Downloads\PNG File\visualisation-dc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64" y="1870741"/>
            <a:ext cx="2369677" cy="19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YU\Downloads\PNG File\set-smart-man-red-shirt_99413-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61" y="4394572"/>
            <a:ext cx="1144771" cy="6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Rectangle 9">
            <a:extLst>
              <a:ext uri="{FF2B5EF4-FFF2-40B4-BE49-F238E27FC236}">
                <a16:creationId xmlns:a16="http://schemas.microsoft.com/office/drawing/2014/main" xmlns="" id="{C1EEF53F-4C64-4035-B297-1F5183B45262}"/>
              </a:ext>
            </a:extLst>
          </p:cNvPr>
          <p:cNvSpPr/>
          <p:nvPr/>
        </p:nvSpPr>
        <p:spPr>
          <a:xfrm>
            <a:off x="8691770" y="4609499"/>
            <a:ext cx="582017" cy="72750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ko-KR" altLang="en-US" sz="2700"/>
          </a:p>
        </p:txBody>
      </p:sp>
      <p:sp>
        <p:nvSpPr>
          <p:cNvPr id="141" name="Rounded Rectangle 6">
            <a:extLst>
              <a:ext uri="{FF2B5EF4-FFF2-40B4-BE49-F238E27FC236}">
                <a16:creationId xmlns:a16="http://schemas.microsoft.com/office/drawing/2014/main" xmlns="" id="{96992B93-84C3-440B-972A-9E6A035736A0}"/>
              </a:ext>
            </a:extLst>
          </p:cNvPr>
          <p:cNvSpPr/>
          <p:nvPr/>
        </p:nvSpPr>
        <p:spPr>
          <a:xfrm>
            <a:off x="8391509" y="3315824"/>
            <a:ext cx="85707" cy="10536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Rounded Rectangle 7">
            <a:extLst>
              <a:ext uri="{FF2B5EF4-FFF2-40B4-BE49-F238E27FC236}">
                <a16:creationId xmlns:a16="http://schemas.microsoft.com/office/drawing/2014/main" xmlns="" id="{EB61BA12-4592-4357-92D7-2BAFC154705F}"/>
              </a:ext>
            </a:extLst>
          </p:cNvPr>
          <p:cNvSpPr/>
          <p:nvPr/>
        </p:nvSpPr>
        <p:spPr>
          <a:xfrm>
            <a:off x="8446939" y="2391357"/>
            <a:ext cx="73231" cy="7641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0" tIns="45718" rIns="9143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44" name="Picture 4" descr="C:\Users\AYU\Downloads\PNG File\set-smart-man-red-shirt_99413-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251" y="5080336"/>
            <a:ext cx="1078399" cy="6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C:\Users\AYU\Downloads\PNG File\set-smart-man-red-shirt_99413-1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60" y="4392317"/>
            <a:ext cx="1148533" cy="6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C:\Users\AYU\Downloads\PNG File\set-smart-man-red-shirt_99413-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20" y="5080342"/>
            <a:ext cx="1078173" cy="6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ular Callout 71"/>
          <p:cNvSpPr/>
          <p:nvPr/>
        </p:nvSpPr>
        <p:spPr>
          <a:xfrm>
            <a:off x="6336966" y="1746913"/>
            <a:ext cx="1810747" cy="805219"/>
          </a:xfrm>
          <a:prstGeom prst="wedgeRoundRectCallout">
            <a:avLst>
              <a:gd name="adj1" fmla="val -68326"/>
              <a:gd name="adj2" fmla="val -22544"/>
              <a:gd name="adj3" fmla="val 16667"/>
            </a:avLst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r>
              <a:rPr lang="id-ID" sz="1400" b="1" dirty="0">
                <a:solidFill>
                  <a:srgbClr val="E84C22"/>
                </a:solidFill>
                <a:latin typeface="Bahnschrift" pitchFamily="34" charset="0"/>
              </a:rPr>
              <a:t>Dari Startups</a:t>
            </a:r>
          </a:p>
          <a:p>
            <a:pPr algn="ctr"/>
            <a:r>
              <a:rPr lang="id-ID" sz="1400" b="1" dirty="0">
                <a:solidFill>
                  <a:srgbClr val="E84C22"/>
                </a:solidFill>
                <a:latin typeface="Bahnschrift" pitchFamily="34" charset="0"/>
              </a:rPr>
              <a:t>ke</a:t>
            </a:r>
          </a:p>
          <a:p>
            <a:pPr algn="ctr"/>
            <a:r>
              <a:rPr lang="id-ID" sz="1400" b="1" dirty="0">
                <a:solidFill>
                  <a:srgbClr val="E84C22"/>
                </a:solidFill>
                <a:latin typeface="Bahnschrift" pitchFamily="34" charset="0"/>
              </a:rPr>
              <a:t>Legacy Companies</a:t>
            </a:r>
          </a:p>
        </p:txBody>
      </p:sp>
      <p:sp>
        <p:nvSpPr>
          <p:cNvPr id="81" name="TextBox 80"/>
          <p:cNvSpPr txBox="1"/>
          <p:nvPr/>
        </p:nvSpPr>
        <p:spPr>
          <a:xfrm rot="18767981">
            <a:off x="2390732" y="3233141"/>
            <a:ext cx="107817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transform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414572" y="3625548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Technology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744288" y="5767433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Customers</a:t>
            </a:r>
          </a:p>
        </p:txBody>
      </p:sp>
      <p:sp>
        <p:nvSpPr>
          <p:cNvPr id="1024" name="Rounded Rectangle 1023"/>
          <p:cNvSpPr/>
          <p:nvPr/>
        </p:nvSpPr>
        <p:spPr>
          <a:xfrm>
            <a:off x="3409014" y="3674012"/>
            <a:ext cx="4738705" cy="2883733"/>
          </a:xfrm>
          <a:prstGeom prst="roundRect">
            <a:avLst/>
          </a:prstGeom>
          <a:noFill/>
          <a:ln w="28575">
            <a:solidFill>
              <a:srgbClr val="B53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id-ID"/>
          </a:p>
        </p:txBody>
      </p:sp>
      <p:pic>
        <p:nvPicPr>
          <p:cNvPr id="1029" name="Picture 5" descr="C:\Users\AYU\Downloads\PNG File\smartphone-from-front_318-94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89" y="5498963"/>
            <a:ext cx="413335" cy="7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YU\Downloads\PNG File\3244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4714401"/>
            <a:ext cx="750067" cy="7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YU\Downloads\PNG File\388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67" y="3809034"/>
            <a:ext cx="641252" cy="6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YU\Downloads\PNG File\10234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339" y="5061290"/>
            <a:ext cx="587473" cy="5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YU\Downloads\PNG File\12965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11" y="3678091"/>
            <a:ext cx="849927" cy="8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ight Arrow 1024"/>
          <p:cNvSpPr/>
          <p:nvPr/>
        </p:nvSpPr>
        <p:spPr>
          <a:xfrm>
            <a:off x="8051251" y="5726207"/>
            <a:ext cx="680527" cy="897288"/>
          </a:xfrm>
          <a:prstGeom prst="rightArrow">
            <a:avLst/>
          </a:prstGeom>
          <a:solidFill>
            <a:srgbClr val="F1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spcCol="0" rtlCol="0" anchor="ctr"/>
          <a:lstStyle/>
          <a:p>
            <a:pPr algn="ctr"/>
            <a:endParaRPr lang="id-ID"/>
          </a:p>
        </p:txBody>
      </p:sp>
      <p:sp>
        <p:nvSpPr>
          <p:cNvPr id="159" name="TextBox 158"/>
          <p:cNvSpPr txBox="1"/>
          <p:nvPr/>
        </p:nvSpPr>
        <p:spPr>
          <a:xfrm>
            <a:off x="6916944" y="5698505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Produk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614368" y="5453529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Customer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986468" y="4458657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Data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500004" y="6186069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Technology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409008" y="4381421"/>
            <a:ext cx="1342253" cy="32316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Proses</a:t>
            </a:r>
          </a:p>
        </p:txBody>
      </p:sp>
      <p:pic>
        <p:nvPicPr>
          <p:cNvPr id="1034" name="Picture 10" descr="C:\Users\AYU\Downloads\PNG File\8247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53" y="5902529"/>
            <a:ext cx="698835" cy="6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" grpId="0" animBg="1"/>
      <p:bldP spid="72" grpId="0" animBg="1"/>
      <p:bldP spid="81" grpId="0"/>
      <p:bldP spid="82" grpId="0"/>
      <p:bldP spid="151" grpId="0"/>
      <p:bldP spid="1024" grpId="0" animBg="1"/>
      <p:bldP spid="1025" grpId="0" animBg="1"/>
      <p:bldP spid="159" grpId="0"/>
      <p:bldP spid="160" grpId="0"/>
      <p:bldP spid="161" grpId="0"/>
      <p:bldP spid="162" grpId="0"/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51206D-F0E9-4821-B3DC-05AB36EEB39D}"/>
              </a:ext>
            </a:extLst>
          </p:cNvPr>
          <p:cNvSpPr/>
          <p:nvPr/>
        </p:nvSpPr>
        <p:spPr>
          <a:xfrm>
            <a:off x="4610103" y="1756937"/>
            <a:ext cx="6637020" cy="2862323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d-ID" sz="2400" kern="0" noProof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Adalah kerangka konseptual bagaimana bisnis itu dapat dibangun. Prinsip EA sendiri dapat diterapkan di berbagai organisasi bisnis, meliputi Pemerintahan, asosisasi non profit atau bahkan usaha lepas.</a:t>
            </a:r>
            <a:endParaRPr lang="en-US" sz="2400" kern="0" noProof="1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5A2E806-A333-4F0C-AEEC-F15149CB001E}"/>
              </a:ext>
            </a:extLst>
          </p:cNvPr>
          <p:cNvGrpSpPr/>
          <p:nvPr/>
        </p:nvGrpSpPr>
        <p:grpSpPr>
          <a:xfrm>
            <a:off x="426257" y="4671768"/>
            <a:ext cx="2931091" cy="1933725"/>
            <a:chOff x="3233598" y="1400277"/>
            <a:chExt cx="5878357" cy="34919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C578F38-81E1-421A-87C7-B1335A4233C5}"/>
                </a:ext>
              </a:extLst>
            </p:cNvPr>
            <p:cNvGrpSpPr/>
            <p:nvPr/>
          </p:nvGrpSpPr>
          <p:grpSpPr>
            <a:xfrm>
              <a:off x="3233598" y="1625371"/>
              <a:ext cx="5878357" cy="3266883"/>
              <a:chOff x="-482765" y="477868"/>
              <a:chExt cx="11438966" cy="6357177"/>
            </a:xfrm>
          </p:grpSpPr>
          <p:sp>
            <p:nvSpPr>
              <p:cNvPr id="16" name="Freeform: Shape 238">
                <a:extLst>
                  <a:ext uri="{FF2B5EF4-FFF2-40B4-BE49-F238E27FC236}">
                    <a16:creationId xmlns:a16="http://schemas.microsoft.com/office/drawing/2014/main" xmlns="" id="{838A0E9B-F44D-4AE4-B87E-3E4E7C25AD4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239">
                <a:extLst>
                  <a:ext uri="{FF2B5EF4-FFF2-40B4-BE49-F238E27FC236}">
                    <a16:creationId xmlns:a16="http://schemas.microsoft.com/office/drawing/2014/main" xmlns="" id="{385465E3-1A08-4BEF-9267-FBA994AA16EC}"/>
                  </a:ext>
                </a:extLst>
              </p:cNvPr>
              <p:cNvSpPr/>
              <p:nvPr/>
            </p:nvSpPr>
            <p:spPr>
              <a:xfrm>
                <a:off x="700577" y="477868"/>
                <a:ext cx="9072282" cy="5916707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240">
                <a:extLst>
                  <a:ext uri="{FF2B5EF4-FFF2-40B4-BE49-F238E27FC236}">
                    <a16:creationId xmlns:a16="http://schemas.microsoft.com/office/drawing/2014/main" xmlns="" id="{B0E483C1-F355-4EC0-B6B1-7D18A6A385E4}"/>
                  </a:ext>
                </a:extLst>
              </p:cNvPr>
              <p:cNvSpPr/>
              <p:nvPr/>
            </p:nvSpPr>
            <p:spPr>
              <a:xfrm>
                <a:off x="1088454" y="1798647"/>
                <a:ext cx="8283388" cy="393343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BB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id-ID" sz="2000" b="1" dirty="0">
                    <a:latin typeface="Bahnschrift" pitchFamily="34" charset="0"/>
                  </a:rPr>
                  <a:t>Arsitektur</a:t>
                </a:r>
              </a:p>
              <a:p>
                <a:pPr algn="ctr"/>
                <a:r>
                  <a:rPr lang="id-ID" sz="2000" b="1" dirty="0">
                    <a:latin typeface="Bahnschrift" pitchFamily="34" charset="0"/>
                  </a:rPr>
                  <a:t>Enterprise</a:t>
                </a:r>
                <a:endParaRPr lang="en-US" sz="2000" b="1" dirty="0">
                  <a:latin typeface="Bahnschrift" pitchFamily="34" charset="0"/>
                </a:endParaRPr>
              </a:p>
            </p:txBody>
          </p:sp>
          <p:sp>
            <p:nvSpPr>
              <p:cNvPr id="19" name="Freeform: Shape 242">
                <a:extLst>
                  <a:ext uri="{FF2B5EF4-FFF2-40B4-BE49-F238E27FC236}">
                    <a16:creationId xmlns:a16="http://schemas.microsoft.com/office/drawing/2014/main" xmlns="" id="{680C3ADE-9D9F-4356-963D-DBF5F4A119DC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DD0D5876-B75F-4CBA-B276-5A55FDF8D91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4" name="Rectangle: Rounded Corners 247">
                  <a:extLst>
                    <a:ext uri="{FF2B5EF4-FFF2-40B4-BE49-F238E27FC236}">
                      <a16:creationId xmlns:a16="http://schemas.microsoft.com/office/drawing/2014/main" xmlns="" id="{2104982A-8310-407E-8FA2-5C19D7398C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: Rounded Corners 248">
                  <a:extLst>
                    <a:ext uri="{FF2B5EF4-FFF2-40B4-BE49-F238E27FC236}">
                      <a16:creationId xmlns:a16="http://schemas.microsoft.com/office/drawing/2014/main" xmlns="" id="{C0A815FC-1C9E-4189-8AAB-D839EBF25FC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1E51F024-37BA-4CC6-80A5-F027C073BC2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22" name="Rectangle: Rounded Corners 245">
                  <a:extLst>
                    <a:ext uri="{FF2B5EF4-FFF2-40B4-BE49-F238E27FC236}">
                      <a16:creationId xmlns:a16="http://schemas.microsoft.com/office/drawing/2014/main" xmlns="" id="{9F0E9CE5-CFEE-4D8B-923C-FE46A031264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46">
                  <a:extLst>
                    <a:ext uri="{FF2B5EF4-FFF2-40B4-BE49-F238E27FC236}">
                      <a16:creationId xmlns:a16="http://schemas.microsoft.com/office/drawing/2014/main" xmlns="" id="{AE4F7FB7-247F-40B7-8A1C-85FA16625CE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B5D0F8A-74E9-4895-A2C5-E58E50AF80D6}"/>
                </a:ext>
              </a:extLst>
            </p:cNvPr>
            <p:cNvGrpSpPr/>
            <p:nvPr/>
          </p:nvGrpSpPr>
          <p:grpSpPr>
            <a:xfrm>
              <a:off x="3319669" y="1400277"/>
              <a:ext cx="5762469" cy="1243428"/>
              <a:chOff x="2758043" y="1681512"/>
              <a:chExt cx="7496624" cy="1968489"/>
            </a:xfrm>
          </p:grpSpPr>
          <p:sp>
            <p:nvSpPr>
              <p:cNvPr id="8" name="Freeform: Shape 258">
                <a:extLst>
                  <a:ext uri="{FF2B5EF4-FFF2-40B4-BE49-F238E27FC236}">
                    <a16:creationId xmlns:a16="http://schemas.microsoft.com/office/drawing/2014/main" xmlns="" id="{E344C2E1-ED69-4E78-BCC7-29D8515137AE}"/>
                  </a:ext>
                </a:extLst>
              </p:cNvPr>
              <p:cNvSpPr/>
              <p:nvPr/>
            </p:nvSpPr>
            <p:spPr>
              <a:xfrm>
                <a:off x="7496532" y="1859790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3 w 795009"/>
                  <a:gd name="connsiteY8" fmla="*/ 29144 h 1762075"/>
                  <a:gd name="connsiteX9" fmla="*/ 744526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3" y="29144"/>
                    </a:cubicBezTo>
                    <a:cubicBezTo>
                      <a:pt x="716971" y="258058"/>
                      <a:pt x="731278" y="487501"/>
                      <a:pt x="744526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1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259">
                <a:extLst>
                  <a:ext uri="{FF2B5EF4-FFF2-40B4-BE49-F238E27FC236}">
                    <a16:creationId xmlns:a16="http://schemas.microsoft.com/office/drawing/2014/main" xmlns="" id="{5DBB9487-9146-44C3-BABB-7A832946C388}"/>
                  </a:ext>
                </a:extLst>
              </p:cNvPr>
              <p:cNvSpPr/>
              <p:nvPr/>
            </p:nvSpPr>
            <p:spPr>
              <a:xfrm>
                <a:off x="3420449" y="1882046"/>
                <a:ext cx="846417" cy="1762421"/>
              </a:xfrm>
              <a:custGeom>
                <a:avLst/>
                <a:gdLst>
                  <a:gd name="connsiteX0" fmla="*/ 353088 w 846417"/>
                  <a:gd name="connsiteY0" fmla="*/ 1762422 h 1762421"/>
                  <a:gd name="connsiteX1" fmla="*/ 112517 w 846417"/>
                  <a:gd name="connsiteY1" fmla="*/ 1679758 h 1762421"/>
                  <a:gd name="connsiteX2" fmla="*/ 180 w 846417"/>
                  <a:gd name="connsiteY2" fmla="*/ 1616171 h 1762421"/>
                  <a:gd name="connsiteX3" fmla="*/ 246050 w 846417"/>
                  <a:gd name="connsiteY3" fmla="*/ 29674 h 1762421"/>
                  <a:gd name="connsiteX4" fmla="*/ 275194 w 846417"/>
                  <a:gd name="connsiteY4" fmla="*/ 2120 h 1762421"/>
                  <a:gd name="connsiteX5" fmla="*/ 815684 w 846417"/>
                  <a:gd name="connsiteY5" fmla="*/ 0 h 1762421"/>
                  <a:gd name="connsiteX6" fmla="*/ 846417 w 846417"/>
                  <a:gd name="connsiteY6" fmla="*/ 29144 h 1762421"/>
                  <a:gd name="connsiteX7" fmla="*/ 724542 w 846417"/>
                  <a:gd name="connsiteY7" fmla="*/ 1629419 h 1762421"/>
                  <a:gd name="connsiteX8" fmla="*/ 645058 w 846417"/>
                  <a:gd name="connsiteY8" fmla="*/ 1693006 h 1762421"/>
                  <a:gd name="connsiteX9" fmla="*/ 353088 w 846417"/>
                  <a:gd name="connsiteY9" fmla="*/ 1762422 h 17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417" h="1762421">
                    <a:moveTo>
                      <a:pt x="353088" y="1762422"/>
                    </a:moveTo>
                    <a:cubicBezTo>
                      <a:pt x="266715" y="1753413"/>
                      <a:pt x="186702" y="1725329"/>
                      <a:pt x="112517" y="1679758"/>
                    </a:cubicBezTo>
                    <a:cubicBezTo>
                      <a:pt x="74894" y="1656973"/>
                      <a:pt x="38332" y="1637897"/>
                      <a:pt x="180" y="1616171"/>
                    </a:cubicBezTo>
                    <a:cubicBezTo>
                      <a:pt x="-7239" y="1594446"/>
                      <a:pt x="217435" y="263886"/>
                      <a:pt x="246050" y="29674"/>
                    </a:cubicBezTo>
                    <a:cubicBezTo>
                      <a:pt x="246580" y="7418"/>
                      <a:pt x="253468" y="2120"/>
                      <a:pt x="275194" y="2120"/>
                    </a:cubicBezTo>
                    <a:cubicBezTo>
                      <a:pt x="476553" y="2649"/>
                      <a:pt x="614325" y="1060"/>
                      <a:pt x="815684" y="0"/>
                    </a:cubicBezTo>
                    <a:cubicBezTo>
                      <a:pt x="838469" y="0"/>
                      <a:pt x="845358" y="5829"/>
                      <a:pt x="846417" y="29144"/>
                    </a:cubicBezTo>
                    <a:cubicBezTo>
                      <a:pt x="839529" y="264946"/>
                      <a:pt x="724542" y="1621470"/>
                      <a:pt x="724542" y="1629419"/>
                    </a:cubicBezTo>
                    <a:cubicBezTo>
                      <a:pt x="699107" y="1645315"/>
                      <a:pt x="669433" y="1676049"/>
                      <a:pt x="645058" y="1693006"/>
                    </a:cubicBezTo>
                    <a:cubicBezTo>
                      <a:pt x="524773" y="1760302"/>
                      <a:pt x="486621" y="1759772"/>
                      <a:pt x="353088" y="1762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60">
                <a:extLst>
                  <a:ext uri="{FF2B5EF4-FFF2-40B4-BE49-F238E27FC236}">
                    <a16:creationId xmlns:a16="http://schemas.microsoft.com/office/drawing/2014/main" xmlns="" id="{6C7F2902-079A-4389-94A8-6B6A167808CD}"/>
                  </a:ext>
                </a:extLst>
              </p:cNvPr>
              <p:cNvSpPr/>
              <p:nvPr/>
            </p:nvSpPr>
            <p:spPr>
              <a:xfrm>
                <a:off x="8734916" y="1858201"/>
                <a:ext cx="888786" cy="1757122"/>
              </a:xfrm>
              <a:custGeom>
                <a:avLst/>
                <a:gdLst>
                  <a:gd name="connsiteX0" fmla="*/ 525123 w 888786"/>
                  <a:gd name="connsiteY0" fmla="*/ 1757123 h 1757122"/>
                  <a:gd name="connsiteX1" fmla="*/ 765694 w 888786"/>
                  <a:gd name="connsiteY1" fmla="*/ 1674459 h 1757122"/>
                  <a:gd name="connsiteX2" fmla="*/ 888629 w 888786"/>
                  <a:gd name="connsiteY2" fmla="*/ 1610872 h 1757122"/>
                  <a:gd name="connsiteX3" fmla="*/ 610966 w 888786"/>
                  <a:gd name="connsiteY3" fmla="*/ 29674 h 1757122"/>
                  <a:gd name="connsiteX4" fmla="*/ 581822 w 888786"/>
                  <a:gd name="connsiteY4" fmla="*/ 2120 h 1757122"/>
                  <a:gd name="connsiteX5" fmla="*/ 30734 w 888786"/>
                  <a:gd name="connsiteY5" fmla="*/ 0 h 1757122"/>
                  <a:gd name="connsiteX6" fmla="*/ 0 w 888786"/>
                  <a:gd name="connsiteY6" fmla="*/ 23845 h 1757122"/>
                  <a:gd name="connsiteX7" fmla="*/ 153669 w 888786"/>
                  <a:gd name="connsiteY7" fmla="*/ 1624120 h 1757122"/>
                  <a:gd name="connsiteX8" fmla="*/ 233153 w 888786"/>
                  <a:gd name="connsiteY8" fmla="*/ 1687707 h 1757122"/>
                  <a:gd name="connsiteX9" fmla="*/ 525123 w 888786"/>
                  <a:gd name="connsiteY9" fmla="*/ 1757123 h 17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786" h="1757122">
                    <a:moveTo>
                      <a:pt x="525123" y="1757123"/>
                    </a:moveTo>
                    <a:cubicBezTo>
                      <a:pt x="611496" y="1748115"/>
                      <a:pt x="691509" y="1720030"/>
                      <a:pt x="765694" y="1674459"/>
                    </a:cubicBezTo>
                    <a:cubicBezTo>
                      <a:pt x="803316" y="1651674"/>
                      <a:pt x="850477" y="1632598"/>
                      <a:pt x="888629" y="1610872"/>
                    </a:cubicBezTo>
                    <a:cubicBezTo>
                      <a:pt x="896047" y="1589147"/>
                      <a:pt x="639580" y="263886"/>
                      <a:pt x="610966" y="29674"/>
                    </a:cubicBezTo>
                    <a:cubicBezTo>
                      <a:pt x="610435" y="7418"/>
                      <a:pt x="603547" y="2120"/>
                      <a:pt x="581822" y="2120"/>
                    </a:cubicBezTo>
                    <a:cubicBezTo>
                      <a:pt x="380463" y="2649"/>
                      <a:pt x="232093" y="1060"/>
                      <a:pt x="30734" y="0"/>
                    </a:cubicBezTo>
                    <a:cubicBezTo>
                      <a:pt x="7948" y="0"/>
                      <a:pt x="1060" y="530"/>
                      <a:pt x="0" y="23845"/>
                    </a:cubicBezTo>
                    <a:cubicBezTo>
                      <a:pt x="6889" y="259647"/>
                      <a:pt x="153669" y="1616171"/>
                      <a:pt x="153669" y="1624120"/>
                    </a:cubicBezTo>
                    <a:cubicBezTo>
                      <a:pt x="179104" y="1640016"/>
                      <a:pt x="208778" y="1670750"/>
                      <a:pt x="233153" y="1687707"/>
                    </a:cubicBezTo>
                    <a:cubicBezTo>
                      <a:pt x="353438" y="1755533"/>
                      <a:pt x="391590" y="1754473"/>
                      <a:pt x="525123" y="17571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261">
                <a:extLst>
                  <a:ext uri="{FF2B5EF4-FFF2-40B4-BE49-F238E27FC236}">
                    <a16:creationId xmlns:a16="http://schemas.microsoft.com/office/drawing/2014/main" xmlns="" id="{665DFFE7-4434-47F1-B3CE-7C9E39341746}"/>
                  </a:ext>
                </a:extLst>
              </p:cNvPr>
              <p:cNvSpPr/>
              <p:nvPr/>
            </p:nvSpPr>
            <p:spPr>
              <a:xfrm>
                <a:off x="4768647" y="1883635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4 w 795009"/>
                  <a:gd name="connsiteY8" fmla="*/ 29144 h 1762075"/>
                  <a:gd name="connsiteX9" fmla="*/ 744525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1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6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8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62">
                <a:extLst>
                  <a:ext uri="{FF2B5EF4-FFF2-40B4-BE49-F238E27FC236}">
                    <a16:creationId xmlns:a16="http://schemas.microsoft.com/office/drawing/2014/main" xmlns="" id="{E0B631C1-3338-40D7-9988-C89C89E843E1}"/>
                  </a:ext>
                </a:extLst>
              </p:cNvPr>
              <p:cNvSpPr/>
              <p:nvPr/>
            </p:nvSpPr>
            <p:spPr>
              <a:xfrm>
                <a:off x="6087019" y="1883106"/>
                <a:ext cx="795009" cy="1762089"/>
              </a:xfrm>
              <a:custGeom>
                <a:avLst/>
                <a:gdLst>
                  <a:gd name="connsiteX0" fmla="*/ 358764 w 795009"/>
                  <a:gd name="connsiteY0" fmla="*/ 1760832 h 1762089"/>
                  <a:gd name="connsiteX1" fmla="*/ 118193 w 795009"/>
                  <a:gd name="connsiteY1" fmla="*/ 1678169 h 1762089"/>
                  <a:gd name="connsiteX2" fmla="*/ 3736 w 795009"/>
                  <a:gd name="connsiteY2" fmla="*/ 1612462 h 1762089"/>
                  <a:gd name="connsiteX3" fmla="*/ 2676 w 795009"/>
                  <a:gd name="connsiteY3" fmla="*/ 1547285 h 1762089"/>
                  <a:gd name="connsiteX4" fmla="*/ 22282 w 795009"/>
                  <a:gd name="connsiteY4" fmla="*/ 745029 h 1762089"/>
                  <a:gd name="connsiteX5" fmla="*/ 40299 w 795009"/>
                  <a:gd name="connsiteY5" fmla="*/ 27554 h 1762089"/>
                  <a:gd name="connsiteX6" fmla="*/ 69443 w 795009"/>
                  <a:gd name="connsiteY6" fmla="*/ 0 h 1762089"/>
                  <a:gd name="connsiteX7" fmla="*/ 673520 w 795009"/>
                  <a:gd name="connsiteY7" fmla="*/ 0 h 1762089"/>
                  <a:gd name="connsiteX8" fmla="*/ 704254 w 795009"/>
                  <a:gd name="connsiteY8" fmla="*/ 29144 h 1762089"/>
                  <a:gd name="connsiteX9" fmla="*/ 744525 w 795009"/>
                  <a:gd name="connsiteY9" fmla="*/ 716414 h 1762089"/>
                  <a:gd name="connsiteX10" fmla="*/ 777908 w 795009"/>
                  <a:gd name="connsiteY10" fmla="*/ 1295057 h 1762089"/>
                  <a:gd name="connsiteX11" fmla="*/ 794865 w 795009"/>
                  <a:gd name="connsiteY11" fmla="*/ 1588617 h 1762089"/>
                  <a:gd name="connsiteX12" fmla="*/ 793805 w 795009"/>
                  <a:gd name="connsiteY12" fmla="*/ 1611932 h 1762089"/>
                  <a:gd name="connsiteX13" fmla="*/ 717501 w 795009"/>
                  <a:gd name="connsiteY13" fmla="*/ 1659093 h 1762089"/>
                  <a:gd name="connsiteX14" fmla="*/ 358764 w 795009"/>
                  <a:gd name="connsiteY14" fmla="*/ 1760832 h 17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89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7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9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7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86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263">
                <a:extLst>
                  <a:ext uri="{FF2B5EF4-FFF2-40B4-BE49-F238E27FC236}">
                    <a16:creationId xmlns:a16="http://schemas.microsoft.com/office/drawing/2014/main" xmlns="" id="{B774B6C4-3020-4B15-9685-84110DDBEF5A}"/>
                  </a:ext>
                </a:extLst>
              </p:cNvPr>
              <p:cNvSpPr/>
              <p:nvPr/>
            </p:nvSpPr>
            <p:spPr>
              <a:xfrm>
                <a:off x="2758043" y="1681512"/>
                <a:ext cx="7496624" cy="1968489"/>
              </a:xfrm>
              <a:custGeom>
                <a:avLst/>
                <a:gdLst>
                  <a:gd name="connsiteX0" fmla="*/ 773863 w 7496623"/>
                  <a:gd name="connsiteY0" fmla="*/ 235 h 1968489"/>
                  <a:gd name="connsiteX1" fmla="*/ 1044108 w 7496623"/>
                  <a:gd name="connsiteY1" fmla="*/ 235 h 1968489"/>
                  <a:gd name="connsiteX2" fmla="*/ 1484449 w 7496623"/>
                  <a:gd name="connsiteY2" fmla="*/ 235 h 1968489"/>
                  <a:gd name="connsiteX3" fmla="*/ 2844682 w 7496623"/>
                  <a:gd name="connsiteY3" fmla="*/ 235 h 1968489"/>
                  <a:gd name="connsiteX4" fmla="*/ 4212333 w 7496623"/>
                  <a:gd name="connsiteY4" fmla="*/ 235 h 1968489"/>
                  <a:gd name="connsiteX5" fmla="*/ 5924013 w 7496623"/>
                  <a:gd name="connsiteY5" fmla="*/ 235 h 1968489"/>
                  <a:gd name="connsiteX6" fmla="*/ 5933953 w 7496623"/>
                  <a:gd name="connsiteY6" fmla="*/ 235 h 1968489"/>
                  <a:gd name="connsiteX7" fmla="*/ 6697655 w 7496623"/>
                  <a:gd name="connsiteY7" fmla="*/ 235 h 1968489"/>
                  <a:gd name="connsiteX8" fmla="*/ 6816351 w 7496623"/>
                  <a:gd name="connsiteY8" fmla="*/ 114162 h 1968489"/>
                  <a:gd name="connsiteX9" fmla="*/ 6833838 w 7496623"/>
                  <a:gd name="connsiteY9" fmla="*/ 190996 h 1968489"/>
                  <a:gd name="connsiteX10" fmla="*/ 7487195 w 7496623"/>
                  <a:gd name="connsiteY10" fmla="*/ 1621705 h 1968489"/>
                  <a:gd name="connsiteX11" fmla="*/ 7488784 w 7496623"/>
                  <a:gd name="connsiteY11" fmla="*/ 1679993 h 1968489"/>
                  <a:gd name="connsiteX12" fmla="*/ 7196284 w 7496623"/>
                  <a:gd name="connsiteY12" fmla="*/ 1905727 h 1968489"/>
                  <a:gd name="connsiteX13" fmla="*/ 6865101 w 7496623"/>
                  <a:gd name="connsiteY13" fmla="*/ 1828363 h 1968489"/>
                  <a:gd name="connsiteX14" fmla="*/ 6844965 w 7496623"/>
                  <a:gd name="connsiteY14" fmla="*/ 1793390 h 1968489"/>
                  <a:gd name="connsiteX15" fmla="*/ 6693416 w 7496623"/>
                  <a:gd name="connsiteY15" fmla="*/ 938674 h 1968489"/>
                  <a:gd name="connsiteX16" fmla="*/ 6567302 w 7496623"/>
                  <a:gd name="connsiteY16" fmla="*/ 224379 h 1968489"/>
                  <a:gd name="connsiteX17" fmla="*/ 6541337 w 7496623"/>
                  <a:gd name="connsiteY17" fmla="*/ 203184 h 1968489"/>
                  <a:gd name="connsiteX18" fmla="*/ 5984951 w 7496623"/>
                  <a:gd name="connsiteY18" fmla="*/ 202654 h 1968489"/>
                  <a:gd name="connsiteX19" fmla="*/ 5963994 w 7496623"/>
                  <a:gd name="connsiteY19" fmla="*/ 210529 h 1968489"/>
                  <a:gd name="connsiteX20" fmla="*/ 5983232 w 7496623"/>
                  <a:gd name="connsiteY20" fmla="*/ 345194 h 1968489"/>
                  <a:gd name="connsiteX21" fmla="*/ 6125773 w 7496623"/>
                  <a:gd name="connsiteY21" fmla="*/ 1780672 h 1968489"/>
                  <a:gd name="connsiteX22" fmla="*/ 6096100 w 7496623"/>
                  <a:gd name="connsiteY22" fmla="*/ 1855917 h 1968489"/>
                  <a:gd name="connsiteX23" fmla="*/ 5900040 w 7496623"/>
                  <a:gd name="connsiteY23" fmla="*/ 1949708 h 1968489"/>
                  <a:gd name="connsiteX24" fmla="*/ 5593762 w 7496623"/>
                  <a:gd name="connsiteY24" fmla="*/ 1881352 h 1968489"/>
                  <a:gd name="connsiteX25" fmla="*/ 5538653 w 7496623"/>
                  <a:gd name="connsiteY25" fmla="*/ 1840020 h 1968489"/>
                  <a:gd name="connsiteX26" fmla="*/ 5515338 w 7496623"/>
                  <a:gd name="connsiteY26" fmla="*/ 1811936 h 1968489"/>
                  <a:gd name="connsiteX27" fmla="*/ 5422607 w 7496623"/>
                  <a:gd name="connsiteY27" fmla="*/ 258822 h 1968489"/>
                  <a:gd name="connsiteX28" fmla="*/ 5374917 w 7496623"/>
                  <a:gd name="connsiteY28" fmla="*/ 215901 h 1968489"/>
                  <a:gd name="connsiteX29" fmla="*/ 4834427 w 7496623"/>
                  <a:gd name="connsiteY29" fmla="*/ 215901 h 1968489"/>
                  <a:gd name="connsiteX30" fmla="*/ 4786736 w 7496623"/>
                  <a:gd name="connsiteY30" fmla="*/ 263591 h 1968489"/>
                  <a:gd name="connsiteX31" fmla="*/ 4745935 w 7496623"/>
                  <a:gd name="connsiteY31" fmla="*/ 1808757 h 1968489"/>
                  <a:gd name="connsiteX32" fmla="*/ 4733747 w 7496623"/>
                  <a:gd name="connsiteY32" fmla="*/ 1831542 h 1968489"/>
                  <a:gd name="connsiteX33" fmla="*/ 4724739 w 7496623"/>
                  <a:gd name="connsiteY33" fmla="*/ 1837901 h 1968489"/>
                  <a:gd name="connsiteX34" fmla="*/ 4705663 w 7496623"/>
                  <a:gd name="connsiteY34" fmla="*/ 1855387 h 1968489"/>
                  <a:gd name="connsiteX35" fmla="*/ 4601804 w 7496623"/>
                  <a:gd name="connsiteY35" fmla="*/ 1920564 h 1968489"/>
                  <a:gd name="connsiteX36" fmla="*/ 4530269 w 7496623"/>
                  <a:gd name="connsiteY36" fmla="*/ 1950768 h 1968489"/>
                  <a:gd name="connsiteX37" fmla="*/ 4187428 w 7496623"/>
                  <a:gd name="connsiteY37" fmla="*/ 1898309 h 1968489"/>
                  <a:gd name="connsiteX38" fmla="*/ 4109534 w 7496623"/>
                  <a:gd name="connsiteY38" fmla="*/ 1843730 h 1968489"/>
                  <a:gd name="connsiteX39" fmla="*/ 4032700 w 7496623"/>
                  <a:gd name="connsiteY39" fmla="*/ 258822 h 1968489"/>
                  <a:gd name="connsiteX40" fmla="*/ 3985009 w 7496623"/>
                  <a:gd name="connsiteY40" fmla="*/ 215901 h 1968489"/>
                  <a:gd name="connsiteX41" fmla="*/ 3444519 w 7496623"/>
                  <a:gd name="connsiteY41" fmla="*/ 215901 h 1968489"/>
                  <a:gd name="connsiteX42" fmla="*/ 3396829 w 7496623"/>
                  <a:gd name="connsiteY42" fmla="*/ 263591 h 1968489"/>
                  <a:gd name="connsiteX43" fmla="*/ 3382522 w 7496623"/>
                  <a:gd name="connsiteY43" fmla="*/ 1780142 h 1968489"/>
                  <a:gd name="connsiteX44" fmla="*/ 3352848 w 7496623"/>
                  <a:gd name="connsiteY44" fmla="*/ 1855387 h 1968489"/>
                  <a:gd name="connsiteX45" fmla="*/ 3172685 w 7496623"/>
                  <a:gd name="connsiteY45" fmla="*/ 1949178 h 1968489"/>
                  <a:gd name="connsiteX46" fmla="*/ 2866407 w 7496623"/>
                  <a:gd name="connsiteY46" fmla="*/ 1880822 h 1968489"/>
                  <a:gd name="connsiteX47" fmla="*/ 2811298 w 7496623"/>
                  <a:gd name="connsiteY47" fmla="*/ 1839490 h 1968489"/>
                  <a:gd name="connsiteX48" fmla="*/ 2772086 w 7496623"/>
                  <a:gd name="connsiteY48" fmla="*/ 1811406 h 1968489"/>
                  <a:gd name="connsiteX49" fmla="*/ 2695252 w 7496623"/>
                  <a:gd name="connsiteY49" fmla="*/ 258292 h 1968489"/>
                  <a:gd name="connsiteX50" fmla="*/ 2647562 w 7496623"/>
                  <a:gd name="connsiteY50" fmla="*/ 215371 h 1968489"/>
                  <a:gd name="connsiteX51" fmla="*/ 2107072 w 7496623"/>
                  <a:gd name="connsiteY51" fmla="*/ 215371 h 1968489"/>
                  <a:gd name="connsiteX52" fmla="*/ 2059382 w 7496623"/>
                  <a:gd name="connsiteY52" fmla="*/ 263061 h 1968489"/>
                  <a:gd name="connsiteX53" fmla="*/ 2018580 w 7496623"/>
                  <a:gd name="connsiteY53" fmla="*/ 1808227 h 1968489"/>
                  <a:gd name="connsiteX54" fmla="*/ 2006392 w 7496623"/>
                  <a:gd name="connsiteY54" fmla="*/ 1831012 h 1968489"/>
                  <a:gd name="connsiteX55" fmla="*/ 1802384 w 7496623"/>
                  <a:gd name="connsiteY55" fmla="*/ 1950238 h 1968489"/>
                  <a:gd name="connsiteX56" fmla="*/ 1459544 w 7496623"/>
                  <a:gd name="connsiteY56" fmla="*/ 1897779 h 1968489"/>
                  <a:gd name="connsiteX57" fmla="*/ 1381649 w 7496623"/>
                  <a:gd name="connsiteY57" fmla="*/ 1843200 h 1968489"/>
                  <a:gd name="connsiteX58" fmla="*/ 1367872 w 7496623"/>
                  <a:gd name="connsiteY58" fmla="*/ 1812996 h 1968489"/>
                  <a:gd name="connsiteX59" fmla="*/ 1490277 w 7496623"/>
                  <a:gd name="connsiteY59" fmla="*/ 229148 h 1968489"/>
                  <a:gd name="connsiteX60" fmla="*/ 1474910 w 7496623"/>
                  <a:gd name="connsiteY60" fmla="*/ 202653 h 1968489"/>
                  <a:gd name="connsiteX61" fmla="*/ 1474910 w 7496623"/>
                  <a:gd name="connsiteY61" fmla="*/ 202123 h 1968489"/>
                  <a:gd name="connsiteX62" fmla="*/ 932301 w 7496623"/>
                  <a:gd name="connsiteY62" fmla="*/ 202123 h 1968489"/>
                  <a:gd name="connsiteX63" fmla="*/ 904217 w 7496623"/>
                  <a:gd name="connsiteY63" fmla="*/ 227028 h 1968489"/>
                  <a:gd name="connsiteX64" fmla="*/ 666825 w 7496623"/>
                  <a:gd name="connsiteY64" fmla="*/ 1791800 h 1968489"/>
                  <a:gd name="connsiteX65" fmla="*/ 647219 w 7496623"/>
                  <a:gd name="connsiteY65" fmla="*/ 1827303 h 1968489"/>
                  <a:gd name="connsiteX66" fmla="*/ 141702 w 7496623"/>
                  <a:gd name="connsiteY66" fmla="*/ 1825713 h 1968489"/>
                  <a:gd name="connsiteX67" fmla="*/ 18237 w 7496623"/>
                  <a:gd name="connsiteY67" fmla="*/ 1699069 h 1968489"/>
                  <a:gd name="connsiteX68" fmla="*/ 8699 w 7496623"/>
                  <a:gd name="connsiteY68" fmla="*/ 1616936 h 1968489"/>
                  <a:gd name="connsiteX69" fmla="*/ 663116 w 7496623"/>
                  <a:gd name="connsiteY69" fmla="*/ 183577 h 1968489"/>
                  <a:gd name="connsiteX70" fmla="*/ 673714 w 7496623"/>
                  <a:gd name="connsiteY70" fmla="*/ 114161 h 1968489"/>
                  <a:gd name="connsiteX71" fmla="*/ 773863 w 7496623"/>
                  <a:gd name="connsiteY71" fmla="*/ 235 h 19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96623" h="1968489">
                    <a:moveTo>
                      <a:pt x="773863" y="235"/>
                    </a:moveTo>
                    <a:cubicBezTo>
                      <a:pt x="863945" y="-295"/>
                      <a:pt x="954027" y="235"/>
                      <a:pt x="1044108" y="235"/>
                    </a:cubicBezTo>
                    <a:cubicBezTo>
                      <a:pt x="1190888" y="235"/>
                      <a:pt x="1337668" y="235"/>
                      <a:pt x="1484449" y="235"/>
                    </a:cubicBezTo>
                    <a:cubicBezTo>
                      <a:pt x="1938036" y="235"/>
                      <a:pt x="2391094" y="235"/>
                      <a:pt x="2844682" y="235"/>
                    </a:cubicBezTo>
                    <a:cubicBezTo>
                      <a:pt x="3300389" y="235"/>
                      <a:pt x="3756626" y="235"/>
                      <a:pt x="4212333" y="235"/>
                    </a:cubicBezTo>
                    <a:lnTo>
                      <a:pt x="5924013" y="235"/>
                    </a:lnTo>
                    <a:lnTo>
                      <a:pt x="5933953" y="235"/>
                    </a:lnTo>
                    <a:lnTo>
                      <a:pt x="6697655" y="235"/>
                    </a:lnTo>
                    <a:cubicBezTo>
                      <a:pt x="6778729" y="235"/>
                      <a:pt x="6812642" y="33618"/>
                      <a:pt x="6816351" y="114162"/>
                    </a:cubicBezTo>
                    <a:cubicBezTo>
                      <a:pt x="6817411" y="140656"/>
                      <a:pt x="6822710" y="166091"/>
                      <a:pt x="6833838" y="190996"/>
                    </a:cubicBezTo>
                    <a:cubicBezTo>
                      <a:pt x="7052153" y="667899"/>
                      <a:pt x="7269409" y="1144802"/>
                      <a:pt x="7487195" y="1621705"/>
                    </a:cubicBezTo>
                    <a:cubicBezTo>
                      <a:pt x="7495673" y="1641311"/>
                      <a:pt x="7502562" y="1659328"/>
                      <a:pt x="7488784" y="1679993"/>
                    </a:cubicBezTo>
                    <a:cubicBezTo>
                      <a:pt x="7414069" y="1784912"/>
                      <a:pt x="7328757" y="1876583"/>
                      <a:pt x="7196284" y="1905727"/>
                    </a:cubicBezTo>
                    <a:cubicBezTo>
                      <a:pt x="7073879" y="1932752"/>
                      <a:pt x="6963661" y="1905727"/>
                      <a:pt x="6865101" y="1828363"/>
                    </a:cubicBezTo>
                    <a:cubicBezTo>
                      <a:pt x="6853444" y="1818825"/>
                      <a:pt x="6847615" y="1808227"/>
                      <a:pt x="6844965" y="1793390"/>
                    </a:cubicBezTo>
                    <a:cubicBezTo>
                      <a:pt x="6794625" y="1508308"/>
                      <a:pt x="6743756" y="1223756"/>
                      <a:pt x="6693416" y="938674"/>
                    </a:cubicBezTo>
                    <a:cubicBezTo>
                      <a:pt x="6651554" y="700223"/>
                      <a:pt x="6608633" y="462301"/>
                      <a:pt x="6567302" y="224379"/>
                    </a:cubicBezTo>
                    <a:cubicBezTo>
                      <a:pt x="6564122" y="206893"/>
                      <a:pt x="6557234" y="203184"/>
                      <a:pt x="6541337" y="203184"/>
                    </a:cubicBezTo>
                    <a:cubicBezTo>
                      <a:pt x="6355875" y="203184"/>
                      <a:pt x="6170413" y="203714"/>
                      <a:pt x="5984951" y="202654"/>
                    </a:cubicBezTo>
                    <a:lnTo>
                      <a:pt x="5963994" y="210529"/>
                    </a:lnTo>
                    <a:lnTo>
                      <a:pt x="5983232" y="345194"/>
                    </a:lnTo>
                    <a:cubicBezTo>
                      <a:pt x="5994361" y="455412"/>
                      <a:pt x="6125244" y="1767425"/>
                      <a:pt x="6125773" y="1780672"/>
                    </a:cubicBezTo>
                    <a:cubicBezTo>
                      <a:pt x="6134782" y="1813526"/>
                      <a:pt x="6124184" y="1834721"/>
                      <a:pt x="6096100" y="1855917"/>
                    </a:cubicBezTo>
                    <a:cubicBezTo>
                      <a:pt x="6036222" y="1900428"/>
                      <a:pt x="5974224" y="1938050"/>
                      <a:pt x="5900040" y="1949708"/>
                    </a:cubicBezTo>
                    <a:cubicBezTo>
                      <a:pt x="5789822" y="1966665"/>
                      <a:pt x="5685963" y="1948648"/>
                      <a:pt x="5593762" y="1881352"/>
                    </a:cubicBezTo>
                    <a:cubicBezTo>
                      <a:pt x="5575215" y="1867575"/>
                      <a:pt x="5557200" y="1853797"/>
                      <a:pt x="5538653" y="1840020"/>
                    </a:cubicBezTo>
                    <a:cubicBezTo>
                      <a:pt x="5528585" y="1832602"/>
                      <a:pt x="5519577" y="1824124"/>
                      <a:pt x="5515338" y="1811936"/>
                    </a:cubicBezTo>
                    <a:cubicBezTo>
                      <a:pt x="5511628" y="1739341"/>
                      <a:pt x="5430026" y="340425"/>
                      <a:pt x="5422607" y="258822"/>
                    </a:cubicBezTo>
                    <a:cubicBezTo>
                      <a:pt x="5419427" y="224379"/>
                      <a:pt x="5409889" y="215901"/>
                      <a:pt x="5374917" y="215901"/>
                    </a:cubicBezTo>
                    <a:cubicBezTo>
                      <a:pt x="5194753" y="215371"/>
                      <a:pt x="5014590" y="215371"/>
                      <a:pt x="4834427" y="215901"/>
                    </a:cubicBezTo>
                    <a:cubicBezTo>
                      <a:pt x="4797864" y="215901"/>
                      <a:pt x="4787796" y="226498"/>
                      <a:pt x="4786736" y="263591"/>
                    </a:cubicBezTo>
                    <a:cubicBezTo>
                      <a:pt x="4781967" y="414610"/>
                      <a:pt x="4752823" y="1725034"/>
                      <a:pt x="4745935" y="1808757"/>
                    </a:cubicBezTo>
                    <a:cubicBezTo>
                      <a:pt x="4743815" y="1817765"/>
                      <a:pt x="4741696" y="1826243"/>
                      <a:pt x="4733747" y="1831542"/>
                    </a:cubicBezTo>
                    <a:cubicBezTo>
                      <a:pt x="4731098" y="1833662"/>
                      <a:pt x="4727918" y="1835781"/>
                      <a:pt x="4724739" y="1837901"/>
                    </a:cubicBezTo>
                    <a:cubicBezTo>
                      <a:pt x="4719440" y="1843730"/>
                      <a:pt x="4713081" y="1849558"/>
                      <a:pt x="4705663" y="1855387"/>
                    </a:cubicBezTo>
                    <a:cubicBezTo>
                      <a:pt x="4672810" y="1880292"/>
                      <a:pt x="4638367" y="1903078"/>
                      <a:pt x="4601804" y="1920564"/>
                    </a:cubicBezTo>
                    <a:cubicBezTo>
                      <a:pt x="4579548" y="1932752"/>
                      <a:pt x="4555703" y="1943349"/>
                      <a:pt x="4530269" y="1950768"/>
                    </a:cubicBezTo>
                    <a:cubicBezTo>
                      <a:pt x="4407333" y="1986270"/>
                      <a:pt x="4293407" y="1968254"/>
                      <a:pt x="4187428" y="1898309"/>
                    </a:cubicBezTo>
                    <a:cubicBezTo>
                      <a:pt x="4160934" y="1880822"/>
                      <a:pt x="4136029" y="1861216"/>
                      <a:pt x="4109534" y="1843730"/>
                    </a:cubicBezTo>
                    <a:cubicBezTo>
                      <a:pt x="4098406" y="1836311"/>
                      <a:pt x="4040118" y="340425"/>
                      <a:pt x="4032700" y="258822"/>
                    </a:cubicBezTo>
                    <a:cubicBezTo>
                      <a:pt x="4029520" y="224379"/>
                      <a:pt x="4019982" y="215901"/>
                      <a:pt x="3985009" y="215901"/>
                    </a:cubicBezTo>
                    <a:cubicBezTo>
                      <a:pt x="3804846" y="215371"/>
                      <a:pt x="3624683" y="215371"/>
                      <a:pt x="3444519" y="215901"/>
                    </a:cubicBezTo>
                    <a:cubicBezTo>
                      <a:pt x="3407957" y="215901"/>
                      <a:pt x="3397889" y="226498"/>
                      <a:pt x="3396829" y="263591"/>
                    </a:cubicBezTo>
                    <a:cubicBezTo>
                      <a:pt x="3392060" y="414080"/>
                      <a:pt x="3381462" y="1766895"/>
                      <a:pt x="3382522" y="1780142"/>
                    </a:cubicBezTo>
                    <a:cubicBezTo>
                      <a:pt x="3391530" y="1812996"/>
                      <a:pt x="3380932" y="1834192"/>
                      <a:pt x="3352848" y="1855387"/>
                    </a:cubicBezTo>
                    <a:cubicBezTo>
                      <a:pt x="3292970" y="1899898"/>
                      <a:pt x="3246870" y="1937521"/>
                      <a:pt x="3172685" y="1949178"/>
                    </a:cubicBezTo>
                    <a:cubicBezTo>
                      <a:pt x="3062467" y="1966135"/>
                      <a:pt x="2958609" y="1948118"/>
                      <a:pt x="2866407" y="1880822"/>
                    </a:cubicBezTo>
                    <a:cubicBezTo>
                      <a:pt x="2847861" y="1867045"/>
                      <a:pt x="2829845" y="1853268"/>
                      <a:pt x="2811298" y="1839490"/>
                    </a:cubicBezTo>
                    <a:cubicBezTo>
                      <a:pt x="2801231" y="1832072"/>
                      <a:pt x="2776326" y="1823594"/>
                      <a:pt x="2772086" y="1811406"/>
                    </a:cubicBezTo>
                    <a:cubicBezTo>
                      <a:pt x="2768377" y="1738811"/>
                      <a:pt x="2702671" y="339895"/>
                      <a:pt x="2695252" y="258292"/>
                    </a:cubicBezTo>
                    <a:cubicBezTo>
                      <a:pt x="2692073" y="223849"/>
                      <a:pt x="2682535" y="215371"/>
                      <a:pt x="2647562" y="215371"/>
                    </a:cubicBezTo>
                    <a:cubicBezTo>
                      <a:pt x="2467399" y="214841"/>
                      <a:pt x="2287235" y="214841"/>
                      <a:pt x="2107072" y="215371"/>
                    </a:cubicBezTo>
                    <a:cubicBezTo>
                      <a:pt x="2070509" y="215371"/>
                      <a:pt x="2060441" y="225969"/>
                      <a:pt x="2059382" y="263061"/>
                    </a:cubicBezTo>
                    <a:cubicBezTo>
                      <a:pt x="2054612" y="414080"/>
                      <a:pt x="2025468" y="1724504"/>
                      <a:pt x="2018580" y="1808227"/>
                    </a:cubicBezTo>
                    <a:cubicBezTo>
                      <a:pt x="2016460" y="1817235"/>
                      <a:pt x="2014341" y="1825713"/>
                      <a:pt x="2006392" y="1831012"/>
                    </a:cubicBezTo>
                    <a:cubicBezTo>
                      <a:pt x="1941745" y="1876053"/>
                      <a:pt x="1880808" y="1927453"/>
                      <a:pt x="1802384" y="1950238"/>
                    </a:cubicBezTo>
                    <a:cubicBezTo>
                      <a:pt x="1679449" y="1985741"/>
                      <a:pt x="1565522" y="1967724"/>
                      <a:pt x="1459544" y="1897779"/>
                    </a:cubicBezTo>
                    <a:cubicBezTo>
                      <a:pt x="1433049" y="1880292"/>
                      <a:pt x="1408144" y="1860686"/>
                      <a:pt x="1381649" y="1843200"/>
                    </a:cubicBezTo>
                    <a:cubicBezTo>
                      <a:pt x="1371052" y="1835781"/>
                      <a:pt x="1362044" y="1827833"/>
                      <a:pt x="1367872" y="1812996"/>
                    </a:cubicBezTo>
                    <a:cubicBezTo>
                      <a:pt x="1376880" y="1703308"/>
                      <a:pt x="1484449" y="296974"/>
                      <a:pt x="1490277" y="229148"/>
                    </a:cubicBezTo>
                    <a:cubicBezTo>
                      <a:pt x="1491867" y="212191"/>
                      <a:pt x="1488158" y="204773"/>
                      <a:pt x="1474910" y="202653"/>
                    </a:cubicBezTo>
                    <a:lnTo>
                      <a:pt x="1474910" y="202123"/>
                    </a:lnTo>
                    <a:cubicBezTo>
                      <a:pt x="1294217" y="202653"/>
                      <a:pt x="1112994" y="202653"/>
                      <a:pt x="932301" y="202123"/>
                    </a:cubicBezTo>
                    <a:cubicBezTo>
                      <a:pt x="912695" y="202123"/>
                      <a:pt x="906866" y="209012"/>
                      <a:pt x="904217" y="227028"/>
                    </a:cubicBezTo>
                    <a:cubicBezTo>
                      <a:pt x="855467" y="548673"/>
                      <a:pt x="696499" y="1592031"/>
                      <a:pt x="666825" y="1791800"/>
                    </a:cubicBezTo>
                    <a:cubicBezTo>
                      <a:pt x="664705" y="1807167"/>
                      <a:pt x="658347" y="1817765"/>
                      <a:pt x="647219" y="1827303"/>
                    </a:cubicBezTo>
                    <a:cubicBezTo>
                      <a:pt x="500969" y="1952357"/>
                      <a:pt x="286892" y="1951827"/>
                      <a:pt x="141702" y="1825713"/>
                    </a:cubicBezTo>
                    <a:cubicBezTo>
                      <a:pt x="97191" y="1787031"/>
                      <a:pt x="54270" y="1746229"/>
                      <a:pt x="18237" y="1699069"/>
                    </a:cubicBezTo>
                    <a:cubicBezTo>
                      <a:pt x="-1369" y="1673104"/>
                      <a:pt x="-6138" y="1649789"/>
                      <a:pt x="8699" y="1616936"/>
                    </a:cubicBezTo>
                    <a:cubicBezTo>
                      <a:pt x="227544" y="1139503"/>
                      <a:pt x="444800" y="661540"/>
                      <a:pt x="663116" y="183577"/>
                    </a:cubicBezTo>
                    <a:cubicBezTo>
                      <a:pt x="673184" y="161322"/>
                      <a:pt x="676363" y="138536"/>
                      <a:pt x="673714" y="114161"/>
                    </a:cubicBezTo>
                    <a:cubicBezTo>
                      <a:pt x="666295" y="52164"/>
                      <a:pt x="711866" y="764"/>
                      <a:pt x="773863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1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A2E806-A333-4F0C-AEEC-F15149CB001E}"/>
              </a:ext>
            </a:extLst>
          </p:cNvPr>
          <p:cNvGrpSpPr/>
          <p:nvPr/>
        </p:nvGrpSpPr>
        <p:grpSpPr>
          <a:xfrm>
            <a:off x="208325" y="5517044"/>
            <a:ext cx="1812839" cy="1200149"/>
            <a:chOff x="3233598" y="1400277"/>
            <a:chExt cx="5878357" cy="34919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C578F38-81E1-421A-87C7-B1335A4233C5}"/>
                </a:ext>
              </a:extLst>
            </p:cNvPr>
            <p:cNvGrpSpPr/>
            <p:nvPr/>
          </p:nvGrpSpPr>
          <p:grpSpPr>
            <a:xfrm>
              <a:off x="3233598" y="1625371"/>
              <a:ext cx="5878357" cy="3266883"/>
              <a:chOff x="-482765" y="477868"/>
              <a:chExt cx="11438966" cy="6357177"/>
            </a:xfrm>
          </p:grpSpPr>
          <p:sp>
            <p:nvSpPr>
              <p:cNvPr id="13" name="Freeform: Shape 238">
                <a:extLst>
                  <a:ext uri="{FF2B5EF4-FFF2-40B4-BE49-F238E27FC236}">
                    <a16:creationId xmlns:a16="http://schemas.microsoft.com/office/drawing/2014/main" xmlns="" id="{838A0E9B-F44D-4AE4-B87E-3E4E7C25AD4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: Shape 239">
                <a:extLst>
                  <a:ext uri="{FF2B5EF4-FFF2-40B4-BE49-F238E27FC236}">
                    <a16:creationId xmlns:a16="http://schemas.microsoft.com/office/drawing/2014/main" xmlns="" id="{385465E3-1A08-4BEF-9267-FBA994AA16EC}"/>
                  </a:ext>
                </a:extLst>
              </p:cNvPr>
              <p:cNvSpPr/>
              <p:nvPr/>
            </p:nvSpPr>
            <p:spPr>
              <a:xfrm>
                <a:off x="700577" y="477868"/>
                <a:ext cx="9072282" cy="5916707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: Shape 240">
                <a:extLst>
                  <a:ext uri="{FF2B5EF4-FFF2-40B4-BE49-F238E27FC236}">
                    <a16:creationId xmlns:a16="http://schemas.microsoft.com/office/drawing/2014/main" xmlns="" id="{B0E483C1-F355-4EC0-B6B1-7D18A6A385E4}"/>
                  </a:ext>
                </a:extLst>
              </p:cNvPr>
              <p:cNvSpPr/>
              <p:nvPr/>
            </p:nvSpPr>
            <p:spPr>
              <a:xfrm>
                <a:off x="1088454" y="1798647"/>
                <a:ext cx="8283388" cy="393343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BB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914196"/>
                <a:r>
                  <a:rPr lang="id-ID" sz="1500" b="1" dirty="0">
                    <a:solidFill>
                      <a:prstClr val="black"/>
                    </a:solidFill>
                    <a:latin typeface="Bahnschrift" pitchFamily="34" charset="0"/>
                  </a:rPr>
                  <a:t>Arsitektur</a:t>
                </a:r>
              </a:p>
              <a:p>
                <a:pPr algn="ctr" defTabSz="914196"/>
                <a:r>
                  <a:rPr lang="id-ID" sz="1500" b="1" dirty="0">
                    <a:solidFill>
                      <a:prstClr val="black"/>
                    </a:solidFill>
                    <a:latin typeface="Bahnschrift" pitchFamily="34" charset="0"/>
                  </a:rPr>
                  <a:t>Enterprise</a:t>
                </a:r>
                <a:endParaRPr lang="en-US" sz="1500" b="1" dirty="0">
                  <a:solidFill>
                    <a:prstClr val="black"/>
                  </a:solidFill>
                  <a:latin typeface="Bahnschrift" pitchFamily="34" charset="0"/>
                </a:endParaRPr>
              </a:p>
            </p:txBody>
          </p:sp>
          <p:sp>
            <p:nvSpPr>
              <p:cNvPr id="16" name="Freeform: Shape 242">
                <a:extLst>
                  <a:ext uri="{FF2B5EF4-FFF2-40B4-BE49-F238E27FC236}">
                    <a16:creationId xmlns:a16="http://schemas.microsoft.com/office/drawing/2014/main" xmlns="" id="{680C3ADE-9D9F-4356-963D-DBF5F4A119DC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D0D5876-B75F-4CBA-B276-5A55FDF8D91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1" name="Rectangle: Rounded Corners 247">
                  <a:extLst>
                    <a:ext uri="{FF2B5EF4-FFF2-40B4-BE49-F238E27FC236}">
                      <a16:creationId xmlns:a16="http://schemas.microsoft.com/office/drawing/2014/main" xmlns="" id="{2104982A-8310-407E-8FA2-5C19D7398C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96"/>
                  <a:endParaRPr lang="en-US" sz="15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Rectangle: Rounded Corners 248">
                  <a:extLst>
                    <a:ext uri="{FF2B5EF4-FFF2-40B4-BE49-F238E27FC236}">
                      <a16:creationId xmlns:a16="http://schemas.microsoft.com/office/drawing/2014/main" xmlns="" id="{C0A815FC-1C9E-4189-8AAB-D839EBF25FC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96"/>
                  <a:endParaRPr lang="en-US" sz="15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1E51F024-37BA-4CC6-80A5-F027C073BC2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9" name="Rectangle: Rounded Corners 245">
                  <a:extLst>
                    <a:ext uri="{FF2B5EF4-FFF2-40B4-BE49-F238E27FC236}">
                      <a16:creationId xmlns:a16="http://schemas.microsoft.com/office/drawing/2014/main" xmlns="" id="{9F0E9CE5-CFEE-4D8B-923C-FE46A031264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96"/>
                  <a:endParaRPr lang="en-US" sz="15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Rectangle: Rounded Corners 246">
                  <a:extLst>
                    <a:ext uri="{FF2B5EF4-FFF2-40B4-BE49-F238E27FC236}">
                      <a16:creationId xmlns:a16="http://schemas.microsoft.com/office/drawing/2014/main" xmlns="" id="{AE4F7FB7-247F-40B7-8A1C-85FA16625CE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196"/>
                  <a:endParaRPr lang="en-US" sz="15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B5D0F8A-74E9-4895-A2C5-E58E50AF80D6}"/>
                </a:ext>
              </a:extLst>
            </p:cNvPr>
            <p:cNvGrpSpPr/>
            <p:nvPr/>
          </p:nvGrpSpPr>
          <p:grpSpPr>
            <a:xfrm>
              <a:off x="3319669" y="1400277"/>
              <a:ext cx="5762469" cy="1243428"/>
              <a:chOff x="2758043" y="1681512"/>
              <a:chExt cx="7496624" cy="1968489"/>
            </a:xfrm>
          </p:grpSpPr>
          <p:sp>
            <p:nvSpPr>
              <p:cNvPr id="7" name="Freeform: Shape 258">
                <a:extLst>
                  <a:ext uri="{FF2B5EF4-FFF2-40B4-BE49-F238E27FC236}">
                    <a16:creationId xmlns:a16="http://schemas.microsoft.com/office/drawing/2014/main" xmlns="" id="{E344C2E1-ED69-4E78-BCC7-29D8515137AE}"/>
                  </a:ext>
                </a:extLst>
              </p:cNvPr>
              <p:cNvSpPr/>
              <p:nvPr/>
            </p:nvSpPr>
            <p:spPr>
              <a:xfrm>
                <a:off x="7496532" y="1859790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3 w 795009"/>
                  <a:gd name="connsiteY8" fmla="*/ 29144 h 1762075"/>
                  <a:gd name="connsiteX9" fmla="*/ 744526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3" y="29144"/>
                    </a:cubicBezTo>
                    <a:cubicBezTo>
                      <a:pt x="716971" y="258058"/>
                      <a:pt x="731278" y="487501"/>
                      <a:pt x="744526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1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: Shape 259">
                <a:extLst>
                  <a:ext uri="{FF2B5EF4-FFF2-40B4-BE49-F238E27FC236}">
                    <a16:creationId xmlns:a16="http://schemas.microsoft.com/office/drawing/2014/main" xmlns="" id="{5DBB9487-9146-44C3-BABB-7A832946C388}"/>
                  </a:ext>
                </a:extLst>
              </p:cNvPr>
              <p:cNvSpPr/>
              <p:nvPr/>
            </p:nvSpPr>
            <p:spPr>
              <a:xfrm>
                <a:off x="3420449" y="1882046"/>
                <a:ext cx="846417" cy="1762421"/>
              </a:xfrm>
              <a:custGeom>
                <a:avLst/>
                <a:gdLst>
                  <a:gd name="connsiteX0" fmla="*/ 353088 w 846417"/>
                  <a:gd name="connsiteY0" fmla="*/ 1762422 h 1762421"/>
                  <a:gd name="connsiteX1" fmla="*/ 112517 w 846417"/>
                  <a:gd name="connsiteY1" fmla="*/ 1679758 h 1762421"/>
                  <a:gd name="connsiteX2" fmla="*/ 180 w 846417"/>
                  <a:gd name="connsiteY2" fmla="*/ 1616171 h 1762421"/>
                  <a:gd name="connsiteX3" fmla="*/ 246050 w 846417"/>
                  <a:gd name="connsiteY3" fmla="*/ 29674 h 1762421"/>
                  <a:gd name="connsiteX4" fmla="*/ 275194 w 846417"/>
                  <a:gd name="connsiteY4" fmla="*/ 2120 h 1762421"/>
                  <a:gd name="connsiteX5" fmla="*/ 815684 w 846417"/>
                  <a:gd name="connsiteY5" fmla="*/ 0 h 1762421"/>
                  <a:gd name="connsiteX6" fmla="*/ 846417 w 846417"/>
                  <a:gd name="connsiteY6" fmla="*/ 29144 h 1762421"/>
                  <a:gd name="connsiteX7" fmla="*/ 724542 w 846417"/>
                  <a:gd name="connsiteY7" fmla="*/ 1629419 h 1762421"/>
                  <a:gd name="connsiteX8" fmla="*/ 645058 w 846417"/>
                  <a:gd name="connsiteY8" fmla="*/ 1693006 h 1762421"/>
                  <a:gd name="connsiteX9" fmla="*/ 353088 w 846417"/>
                  <a:gd name="connsiteY9" fmla="*/ 1762422 h 17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417" h="1762421">
                    <a:moveTo>
                      <a:pt x="353088" y="1762422"/>
                    </a:moveTo>
                    <a:cubicBezTo>
                      <a:pt x="266715" y="1753413"/>
                      <a:pt x="186702" y="1725329"/>
                      <a:pt x="112517" y="1679758"/>
                    </a:cubicBezTo>
                    <a:cubicBezTo>
                      <a:pt x="74894" y="1656973"/>
                      <a:pt x="38332" y="1637897"/>
                      <a:pt x="180" y="1616171"/>
                    </a:cubicBezTo>
                    <a:cubicBezTo>
                      <a:pt x="-7239" y="1594446"/>
                      <a:pt x="217435" y="263886"/>
                      <a:pt x="246050" y="29674"/>
                    </a:cubicBezTo>
                    <a:cubicBezTo>
                      <a:pt x="246580" y="7418"/>
                      <a:pt x="253468" y="2120"/>
                      <a:pt x="275194" y="2120"/>
                    </a:cubicBezTo>
                    <a:cubicBezTo>
                      <a:pt x="476553" y="2649"/>
                      <a:pt x="614325" y="1060"/>
                      <a:pt x="815684" y="0"/>
                    </a:cubicBezTo>
                    <a:cubicBezTo>
                      <a:pt x="838469" y="0"/>
                      <a:pt x="845358" y="5829"/>
                      <a:pt x="846417" y="29144"/>
                    </a:cubicBezTo>
                    <a:cubicBezTo>
                      <a:pt x="839529" y="264946"/>
                      <a:pt x="724542" y="1621470"/>
                      <a:pt x="724542" y="1629419"/>
                    </a:cubicBezTo>
                    <a:cubicBezTo>
                      <a:pt x="699107" y="1645315"/>
                      <a:pt x="669433" y="1676049"/>
                      <a:pt x="645058" y="1693006"/>
                    </a:cubicBezTo>
                    <a:cubicBezTo>
                      <a:pt x="524773" y="1760302"/>
                      <a:pt x="486621" y="1759772"/>
                      <a:pt x="353088" y="1762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: Shape 260">
                <a:extLst>
                  <a:ext uri="{FF2B5EF4-FFF2-40B4-BE49-F238E27FC236}">
                    <a16:creationId xmlns:a16="http://schemas.microsoft.com/office/drawing/2014/main" xmlns="" id="{6C7F2902-079A-4389-94A8-6B6A167808CD}"/>
                  </a:ext>
                </a:extLst>
              </p:cNvPr>
              <p:cNvSpPr/>
              <p:nvPr/>
            </p:nvSpPr>
            <p:spPr>
              <a:xfrm>
                <a:off x="8734916" y="1858201"/>
                <a:ext cx="888786" cy="1757122"/>
              </a:xfrm>
              <a:custGeom>
                <a:avLst/>
                <a:gdLst>
                  <a:gd name="connsiteX0" fmla="*/ 525123 w 888786"/>
                  <a:gd name="connsiteY0" fmla="*/ 1757123 h 1757122"/>
                  <a:gd name="connsiteX1" fmla="*/ 765694 w 888786"/>
                  <a:gd name="connsiteY1" fmla="*/ 1674459 h 1757122"/>
                  <a:gd name="connsiteX2" fmla="*/ 888629 w 888786"/>
                  <a:gd name="connsiteY2" fmla="*/ 1610872 h 1757122"/>
                  <a:gd name="connsiteX3" fmla="*/ 610966 w 888786"/>
                  <a:gd name="connsiteY3" fmla="*/ 29674 h 1757122"/>
                  <a:gd name="connsiteX4" fmla="*/ 581822 w 888786"/>
                  <a:gd name="connsiteY4" fmla="*/ 2120 h 1757122"/>
                  <a:gd name="connsiteX5" fmla="*/ 30734 w 888786"/>
                  <a:gd name="connsiteY5" fmla="*/ 0 h 1757122"/>
                  <a:gd name="connsiteX6" fmla="*/ 0 w 888786"/>
                  <a:gd name="connsiteY6" fmla="*/ 23845 h 1757122"/>
                  <a:gd name="connsiteX7" fmla="*/ 153669 w 888786"/>
                  <a:gd name="connsiteY7" fmla="*/ 1624120 h 1757122"/>
                  <a:gd name="connsiteX8" fmla="*/ 233153 w 888786"/>
                  <a:gd name="connsiteY8" fmla="*/ 1687707 h 1757122"/>
                  <a:gd name="connsiteX9" fmla="*/ 525123 w 888786"/>
                  <a:gd name="connsiteY9" fmla="*/ 1757123 h 17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786" h="1757122">
                    <a:moveTo>
                      <a:pt x="525123" y="1757123"/>
                    </a:moveTo>
                    <a:cubicBezTo>
                      <a:pt x="611496" y="1748115"/>
                      <a:pt x="691509" y="1720030"/>
                      <a:pt x="765694" y="1674459"/>
                    </a:cubicBezTo>
                    <a:cubicBezTo>
                      <a:pt x="803316" y="1651674"/>
                      <a:pt x="850477" y="1632598"/>
                      <a:pt x="888629" y="1610872"/>
                    </a:cubicBezTo>
                    <a:cubicBezTo>
                      <a:pt x="896047" y="1589147"/>
                      <a:pt x="639580" y="263886"/>
                      <a:pt x="610966" y="29674"/>
                    </a:cubicBezTo>
                    <a:cubicBezTo>
                      <a:pt x="610435" y="7418"/>
                      <a:pt x="603547" y="2120"/>
                      <a:pt x="581822" y="2120"/>
                    </a:cubicBezTo>
                    <a:cubicBezTo>
                      <a:pt x="380463" y="2649"/>
                      <a:pt x="232093" y="1060"/>
                      <a:pt x="30734" y="0"/>
                    </a:cubicBezTo>
                    <a:cubicBezTo>
                      <a:pt x="7948" y="0"/>
                      <a:pt x="1060" y="530"/>
                      <a:pt x="0" y="23845"/>
                    </a:cubicBezTo>
                    <a:cubicBezTo>
                      <a:pt x="6889" y="259647"/>
                      <a:pt x="153669" y="1616171"/>
                      <a:pt x="153669" y="1624120"/>
                    </a:cubicBezTo>
                    <a:cubicBezTo>
                      <a:pt x="179104" y="1640016"/>
                      <a:pt x="208778" y="1670750"/>
                      <a:pt x="233153" y="1687707"/>
                    </a:cubicBezTo>
                    <a:cubicBezTo>
                      <a:pt x="353438" y="1755533"/>
                      <a:pt x="391590" y="1754473"/>
                      <a:pt x="525123" y="17571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261">
                <a:extLst>
                  <a:ext uri="{FF2B5EF4-FFF2-40B4-BE49-F238E27FC236}">
                    <a16:creationId xmlns:a16="http://schemas.microsoft.com/office/drawing/2014/main" xmlns="" id="{665DFFE7-4434-47F1-B3CE-7C9E39341746}"/>
                  </a:ext>
                </a:extLst>
              </p:cNvPr>
              <p:cNvSpPr/>
              <p:nvPr/>
            </p:nvSpPr>
            <p:spPr>
              <a:xfrm>
                <a:off x="4768647" y="1883635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4 w 795009"/>
                  <a:gd name="connsiteY8" fmla="*/ 29144 h 1762075"/>
                  <a:gd name="connsiteX9" fmla="*/ 744525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1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6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8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: Shape 262">
                <a:extLst>
                  <a:ext uri="{FF2B5EF4-FFF2-40B4-BE49-F238E27FC236}">
                    <a16:creationId xmlns:a16="http://schemas.microsoft.com/office/drawing/2014/main" xmlns="" id="{E0B631C1-3338-40D7-9988-C89C89E843E1}"/>
                  </a:ext>
                </a:extLst>
              </p:cNvPr>
              <p:cNvSpPr/>
              <p:nvPr/>
            </p:nvSpPr>
            <p:spPr>
              <a:xfrm>
                <a:off x="6087019" y="1883106"/>
                <a:ext cx="795009" cy="1762089"/>
              </a:xfrm>
              <a:custGeom>
                <a:avLst/>
                <a:gdLst>
                  <a:gd name="connsiteX0" fmla="*/ 358764 w 795009"/>
                  <a:gd name="connsiteY0" fmla="*/ 1760832 h 1762089"/>
                  <a:gd name="connsiteX1" fmla="*/ 118193 w 795009"/>
                  <a:gd name="connsiteY1" fmla="*/ 1678169 h 1762089"/>
                  <a:gd name="connsiteX2" fmla="*/ 3736 w 795009"/>
                  <a:gd name="connsiteY2" fmla="*/ 1612462 h 1762089"/>
                  <a:gd name="connsiteX3" fmla="*/ 2676 w 795009"/>
                  <a:gd name="connsiteY3" fmla="*/ 1547285 h 1762089"/>
                  <a:gd name="connsiteX4" fmla="*/ 22282 w 795009"/>
                  <a:gd name="connsiteY4" fmla="*/ 745029 h 1762089"/>
                  <a:gd name="connsiteX5" fmla="*/ 40299 w 795009"/>
                  <a:gd name="connsiteY5" fmla="*/ 27554 h 1762089"/>
                  <a:gd name="connsiteX6" fmla="*/ 69443 w 795009"/>
                  <a:gd name="connsiteY6" fmla="*/ 0 h 1762089"/>
                  <a:gd name="connsiteX7" fmla="*/ 673520 w 795009"/>
                  <a:gd name="connsiteY7" fmla="*/ 0 h 1762089"/>
                  <a:gd name="connsiteX8" fmla="*/ 704254 w 795009"/>
                  <a:gd name="connsiteY8" fmla="*/ 29144 h 1762089"/>
                  <a:gd name="connsiteX9" fmla="*/ 744525 w 795009"/>
                  <a:gd name="connsiteY9" fmla="*/ 716414 h 1762089"/>
                  <a:gd name="connsiteX10" fmla="*/ 777908 w 795009"/>
                  <a:gd name="connsiteY10" fmla="*/ 1295057 h 1762089"/>
                  <a:gd name="connsiteX11" fmla="*/ 794865 w 795009"/>
                  <a:gd name="connsiteY11" fmla="*/ 1588617 h 1762089"/>
                  <a:gd name="connsiteX12" fmla="*/ 793805 w 795009"/>
                  <a:gd name="connsiteY12" fmla="*/ 1611932 h 1762089"/>
                  <a:gd name="connsiteX13" fmla="*/ 717501 w 795009"/>
                  <a:gd name="connsiteY13" fmla="*/ 1659093 h 1762089"/>
                  <a:gd name="connsiteX14" fmla="*/ 358764 w 795009"/>
                  <a:gd name="connsiteY14" fmla="*/ 1760832 h 17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89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7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9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7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86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: Shape 263">
                <a:extLst>
                  <a:ext uri="{FF2B5EF4-FFF2-40B4-BE49-F238E27FC236}">
                    <a16:creationId xmlns:a16="http://schemas.microsoft.com/office/drawing/2014/main" xmlns="" id="{B774B6C4-3020-4B15-9685-84110DDBEF5A}"/>
                  </a:ext>
                </a:extLst>
              </p:cNvPr>
              <p:cNvSpPr/>
              <p:nvPr/>
            </p:nvSpPr>
            <p:spPr>
              <a:xfrm>
                <a:off x="2758043" y="1681512"/>
                <a:ext cx="7496624" cy="1968489"/>
              </a:xfrm>
              <a:custGeom>
                <a:avLst/>
                <a:gdLst>
                  <a:gd name="connsiteX0" fmla="*/ 773863 w 7496623"/>
                  <a:gd name="connsiteY0" fmla="*/ 235 h 1968489"/>
                  <a:gd name="connsiteX1" fmla="*/ 1044108 w 7496623"/>
                  <a:gd name="connsiteY1" fmla="*/ 235 h 1968489"/>
                  <a:gd name="connsiteX2" fmla="*/ 1484449 w 7496623"/>
                  <a:gd name="connsiteY2" fmla="*/ 235 h 1968489"/>
                  <a:gd name="connsiteX3" fmla="*/ 2844682 w 7496623"/>
                  <a:gd name="connsiteY3" fmla="*/ 235 h 1968489"/>
                  <a:gd name="connsiteX4" fmla="*/ 4212333 w 7496623"/>
                  <a:gd name="connsiteY4" fmla="*/ 235 h 1968489"/>
                  <a:gd name="connsiteX5" fmla="*/ 5924013 w 7496623"/>
                  <a:gd name="connsiteY5" fmla="*/ 235 h 1968489"/>
                  <a:gd name="connsiteX6" fmla="*/ 5933953 w 7496623"/>
                  <a:gd name="connsiteY6" fmla="*/ 235 h 1968489"/>
                  <a:gd name="connsiteX7" fmla="*/ 6697655 w 7496623"/>
                  <a:gd name="connsiteY7" fmla="*/ 235 h 1968489"/>
                  <a:gd name="connsiteX8" fmla="*/ 6816351 w 7496623"/>
                  <a:gd name="connsiteY8" fmla="*/ 114162 h 1968489"/>
                  <a:gd name="connsiteX9" fmla="*/ 6833838 w 7496623"/>
                  <a:gd name="connsiteY9" fmla="*/ 190996 h 1968489"/>
                  <a:gd name="connsiteX10" fmla="*/ 7487195 w 7496623"/>
                  <a:gd name="connsiteY10" fmla="*/ 1621705 h 1968489"/>
                  <a:gd name="connsiteX11" fmla="*/ 7488784 w 7496623"/>
                  <a:gd name="connsiteY11" fmla="*/ 1679993 h 1968489"/>
                  <a:gd name="connsiteX12" fmla="*/ 7196284 w 7496623"/>
                  <a:gd name="connsiteY12" fmla="*/ 1905727 h 1968489"/>
                  <a:gd name="connsiteX13" fmla="*/ 6865101 w 7496623"/>
                  <a:gd name="connsiteY13" fmla="*/ 1828363 h 1968489"/>
                  <a:gd name="connsiteX14" fmla="*/ 6844965 w 7496623"/>
                  <a:gd name="connsiteY14" fmla="*/ 1793390 h 1968489"/>
                  <a:gd name="connsiteX15" fmla="*/ 6693416 w 7496623"/>
                  <a:gd name="connsiteY15" fmla="*/ 938674 h 1968489"/>
                  <a:gd name="connsiteX16" fmla="*/ 6567302 w 7496623"/>
                  <a:gd name="connsiteY16" fmla="*/ 224379 h 1968489"/>
                  <a:gd name="connsiteX17" fmla="*/ 6541337 w 7496623"/>
                  <a:gd name="connsiteY17" fmla="*/ 203184 h 1968489"/>
                  <a:gd name="connsiteX18" fmla="*/ 5984951 w 7496623"/>
                  <a:gd name="connsiteY18" fmla="*/ 202654 h 1968489"/>
                  <a:gd name="connsiteX19" fmla="*/ 5963994 w 7496623"/>
                  <a:gd name="connsiteY19" fmla="*/ 210529 h 1968489"/>
                  <a:gd name="connsiteX20" fmla="*/ 5983232 w 7496623"/>
                  <a:gd name="connsiteY20" fmla="*/ 345194 h 1968489"/>
                  <a:gd name="connsiteX21" fmla="*/ 6125773 w 7496623"/>
                  <a:gd name="connsiteY21" fmla="*/ 1780672 h 1968489"/>
                  <a:gd name="connsiteX22" fmla="*/ 6096100 w 7496623"/>
                  <a:gd name="connsiteY22" fmla="*/ 1855917 h 1968489"/>
                  <a:gd name="connsiteX23" fmla="*/ 5900040 w 7496623"/>
                  <a:gd name="connsiteY23" fmla="*/ 1949708 h 1968489"/>
                  <a:gd name="connsiteX24" fmla="*/ 5593762 w 7496623"/>
                  <a:gd name="connsiteY24" fmla="*/ 1881352 h 1968489"/>
                  <a:gd name="connsiteX25" fmla="*/ 5538653 w 7496623"/>
                  <a:gd name="connsiteY25" fmla="*/ 1840020 h 1968489"/>
                  <a:gd name="connsiteX26" fmla="*/ 5515338 w 7496623"/>
                  <a:gd name="connsiteY26" fmla="*/ 1811936 h 1968489"/>
                  <a:gd name="connsiteX27" fmla="*/ 5422607 w 7496623"/>
                  <a:gd name="connsiteY27" fmla="*/ 258822 h 1968489"/>
                  <a:gd name="connsiteX28" fmla="*/ 5374917 w 7496623"/>
                  <a:gd name="connsiteY28" fmla="*/ 215901 h 1968489"/>
                  <a:gd name="connsiteX29" fmla="*/ 4834427 w 7496623"/>
                  <a:gd name="connsiteY29" fmla="*/ 215901 h 1968489"/>
                  <a:gd name="connsiteX30" fmla="*/ 4786736 w 7496623"/>
                  <a:gd name="connsiteY30" fmla="*/ 263591 h 1968489"/>
                  <a:gd name="connsiteX31" fmla="*/ 4745935 w 7496623"/>
                  <a:gd name="connsiteY31" fmla="*/ 1808757 h 1968489"/>
                  <a:gd name="connsiteX32" fmla="*/ 4733747 w 7496623"/>
                  <a:gd name="connsiteY32" fmla="*/ 1831542 h 1968489"/>
                  <a:gd name="connsiteX33" fmla="*/ 4724739 w 7496623"/>
                  <a:gd name="connsiteY33" fmla="*/ 1837901 h 1968489"/>
                  <a:gd name="connsiteX34" fmla="*/ 4705663 w 7496623"/>
                  <a:gd name="connsiteY34" fmla="*/ 1855387 h 1968489"/>
                  <a:gd name="connsiteX35" fmla="*/ 4601804 w 7496623"/>
                  <a:gd name="connsiteY35" fmla="*/ 1920564 h 1968489"/>
                  <a:gd name="connsiteX36" fmla="*/ 4530269 w 7496623"/>
                  <a:gd name="connsiteY36" fmla="*/ 1950768 h 1968489"/>
                  <a:gd name="connsiteX37" fmla="*/ 4187428 w 7496623"/>
                  <a:gd name="connsiteY37" fmla="*/ 1898309 h 1968489"/>
                  <a:gd name="connsiteX38" fmla="*/ 4109534 w 7496623"/>
                  <a:gd name="connsiteY38" fmla="*/ 1843730 h 1968489"/>
                  <a:gd name="connsiteX39" fmla="*/ 4032700 w 7496623"/>
                  <a:gd name="connsiteY39" fmla="*/ 258822 h 1968489"/>
                  <a:gd name="connsiteX40" fmla="*/ 3985009 w 7496623"/>
                  <a:gd name="connsiteY40" fmla="*/ 215901 h 1968489"/>
                  <a:gd name="connsiteX41" fmla="*/ 3444519 w 7496623"/>
                  <a:gd name="connsiteY41" fmla="*/ 215901 h 1968489"/>
                  <a:gd name="connsiteX42" fmla="*/ 3396829 w 7496623"/>
                  <a:gd name="connsiteY42" fmla="*/ 263591 h 1968489"/>
                  <a:gd name="connsiteX43" fmla="*/ 3382522 w 7496623"/>
                  <a:gd name="connsiteY43" fmla="*/ 1780142 h 1968489"/>
                  <a:gd name="connsiteX44" fmla="*/ 3352848 w 7496623"/>
                  <a:gd name="connsiteY44" fmla="*/ 1855387 h 1968489"/>
                  <a:gd name="connsiteX45" fmla="*/ 3172685 w 7496623"/>
                  <a:gd name="connsiteY45" fmla="*/ 1949178 h 1968489"/>
                  <a:gd name="connsiteX46" fmla="*/ 2866407 w 7496623"/>
                  <a:gd name="connsiteY46" fmla="*/ 1880822 h 1968489"/>
                  <a:gd name="connsiteX47" fmla="*/ 2811298 w 7496623"/>
                  <a:gd name="connsiteY47" fmla="*/ 1839490 h 1968489"/>
                  <a:gd name="connsiteX48" fmla="*/ 2772086 w 7496623"/>
                  <a:gd name="connsiteY48" fmla="*/ 1811406 h 1968489"/>
                  <a:gd name="connsiteX49" fmla="*/ 2695252 w 7496623"/>
                  <a:gd name="connsiteY49" fmla="*/ 258292 h 1968489"/>
                  <a:gd name="connsiteX50" fmla="*/ 2647562 w 7496623"/>
                  <a:gd name="connsiteY50" fmla="*/ 215371 h 1968489"/>
                  <a:gd name="connsiteX51" fmla="*/ 2107072 w 7496623"/>
                  <a:gd name="connsiteY51" fmla="*/ 215371 h 1968489"/>
                  <a:gd name="connsiteX52" fmla="*/ 2059382 w 7496623"/>
                  <a:gd name="connsiteY52" fmla="*/ 263061 h 1968489"/>
                  <a:gd name="connsiteX53" fmla="*/ 2018580 w 7496623"/>
                  <a:gd name="connsiteY53" fmla="*/ 1808227 h 1968489"/>
                  <a:gd name="connsiteX54" fmla="*/ 2006392 w 7496623"/>
                  <a:gd name="connsiteY54" fmla="*/ 1831012 h 1968489"/>
                  <a:gd name="connsiteX55" fmla="*/ 1802384 w 7496623"/>
                  <a:gd name="connsiteY55" fmla="*/ 1950238 h 1968489"/>
                  <a:gd name="connsiteX56" fmla="*/ 1459544 w 7496623"/>
                  <a:gd name="connsiteY56" fmla="*/ 1897779 h 1968489"/>
                  <a:gd name="connsiteX57" fmla="*/ 1381649 w 7496623"/>
                  <a:gd name="connsiteY57" fmla="*/ 1843200 h 1968489"/>
                  <a:gd name="connsiteX58" fmla="*/ 1367872 w 7496623"/>
                  <a:gd name="connsiteY58" fmla="*/ 1812996 h 1968489"/>
                  <a:gd name="connsiteX59" fmla="*/ 1490277 w 7496623"/>
                  <a:gd name="connsiteY59" fmla="*/ 229148 h 1968489"/>
                  <a:gd name="connsiteX60" fmla="*/ 1474910 w 7496623"/>
                  <a:gd name="connsiteY60" fmla="*/ 202653 h 1968489"/>
                  <a:gd name="connsiteX61" fmla="*/ 1474910 w 7496623"/>
                  <a:gd name="connsiteY61" fmla="*/ 202123 h 1968489"/>
                  <a:gd name="connsiteX62" fmla="*/ 932301 w 7496623"/>
                  <a:gd name="connsiteY62" fmla="*/ 202123 h 1968489"/>
                  <a:gd name="connsiteX63" fmla="*/ 904217 w 7496623"/>
                  <a:gd name="connsiteY63" fmla="*/ 227028 h 1968489"/>
                  <a:gd name="connsiteX64" fmla="*/ 666825 w 7496623"/>
                  <a:gd name="connsiteY64" fmla="*/ 1791800 h 1968489"/>
                  <a:gd name="connsiteX65" fmla="*/ 647219 w 7496623"/>
                  <a:gd name="connsiteY65" fmla="*/ 1827303 h 1968489"/>
                  <a:gd name="connsiteX66" fmla="*/ 141702 w 7496623"/>
                  <a:gd name="connsiteY66" fmla="*/ 1825713 h 1968489"/>
                  <a:gd name="connsiteX67" fmla="*/ 18237 w 7496623"/>
                  <a:gd name="connsiteY67" fmla="*/ 1699069 h 1968489"/>
                  <a:gd name="connsiteX68" fmla="*/ 8699 w 7496623"/>
                  <a:gd name="connsiteY68" fmla="*/ 1616936 h 1968489"/>
                  <a:gd name="connsiteX69" fmla="*/ 663116 w 7496623"/>
                  <a:gd name="connsiteY69" fmla="*/ 183577 h 1968489"/>
                  <a:gd name="connsiteX70" fmla="*/ 673714 w 7496623"/>
                  <a:gd name="connsiteY70" fmla="*/ 114161 h 1968489"/>
                  <a:gd name="connsiteX71" fmla="*/ 773863 w 7496623"/>
                  <a:gd name="connsiteY71" fmla="*/ 235 h 19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96623" h="1968489">
                    <a:moveTo>
                      <a:pt x="773863" y="235"/>
                    </a:moveTo>
                    <a:cubicBezTo>
                      <a:pt x="863945" y="-295"/>
                      <a:pt x="954027" y="235"/>
                      <a:pt x="1044108" y="235"/>
                    </a:cubicBezTo>
                    <a:cubicBezTo>
                      <a:pt x="1190888" y="235"/>
                      <a:pt x="1337668" y="235"/>
                      <a:pt x="1484449" y="235"/>
                    </a:cubicBezTo>
                    <a:cubicBezTo>
                      <a:pt x="1938036" y="235"/>
                      <a:pt x="2391094" y="235"/>
                      <a:pt x="2844682" y="235"/>
                    </a:cubicBezTo>
                    <a:cubicBezTo>
                      <a:pt x="3300389" y="235"/>
                      <a:pt x="3756626" y="235"/>
                      <a:pt x="4212333" y="235"/>
                    </a:cubicBezTo>
                    <a:lnTo>
                      <a:pt x="5924013" y="235"/>
                    </a:lnTo>
                    <a:lnTo>
                      <a:pt x="5933953" y="235"/>
                    </a:lnTo>
                    <a:lnTo>
                      <a:pt x="6697655" y="235"/>
                    </a:lnTo>
                    <a:cubicBezTo>
                      <a:pt x="6778729" y="235"/>
                      <a:pt x="6812642" y="33618"/>
                      <a:pt x="6816351" y="114162"/>
                    </a:cubicBezTo>
                    <a:cubicBezTo>
                      <a:pt x="6817411" y="140656"/>
                      <a:pt x="6822710" y="166091"/>
                      <a:pt x="6833838" y="190996"/>
                    </a:cubicBezTo>
                    <a:cubicBezTo>
                      <a:pt x="7052153" y="667899"/>
                      <a:pt x="7269409" y="1144802"/>
                      <a:pt x="7487195" y="1621705"/>
                    </a:cubicBezTo>
                    <a:cubicBezTo>
                      <a:pt x="7495673" y="1641311"/>
                      <a:pt x="7502562" y="1659328"/>
                      <a:pt x="7488784" y="1679993"/>
                    </a:cubicBezTo>
                    <a:cubicBezTo>
                      <a:pt x="7414069" y="1784912"/>
                      <a:pt x="7328757" y="1876583"/>
                      <a:pt x="7196284" y="1905727"/>
                    </a:cubicBezTo>
                    <a:cubicBezTo>
                      <a:pt x="7073879" y="1932752"/>
                      <a:pt x="6963661" y="1905727"/>
                      <a:pt x="6865101" y="1828363"/>
                    </a:cubicBezTo>
                    <a:cubicBezTo>
                      <a:pt x="6853444" y="1818825"/>
                      <a:pt x="6847615" y="1808227"/>
                      <a:pt x="6844965" y="1793390"/>
                    </a:cubicBezTo>
                    <a:cubicBezTo>
                      <a:pt x="6794625" y="1508308"/>
                      <a:pt x="6743756" y="1223756"/>
                      <a:pt x="6693416" y="938674"/>
                    </a:cubicBezTo>
                    <a:cubicBezTo>
                      <a:pt x="6651554" y="700223"/>
                      <a:pt x="6608633" y="462301"/>
                      <a:pt x="6567302" y="224379"/>
                    </a:cubicBezTo>
                    <a:cubicBezTo>
                      <a:pt x="6564122" y="206893"/>
                      <a:pt x="6557234" y="203184"/>
                      <a:pt x="6541337" y="203184"/>
                    </a:cubicBezTo>
                    <a:cubicBezTo>
                      <a:pt x="6355875" y="203184"/>
                      <a:pt x="6170413" y="203714"/>
                      <a:pt x="5984951" y="202654"/>
                    </a:cubicBezTo>
                    <a:lnTo>
                      <a:pt x="5963994" y="210529"/>
                    </a:lnTo>
                    <a:lnTo>
                      <a:pt x="5983232" y="345194"/>
                    </a:lnTo>
                    <a:cubicBezTo>
                      <a:pt x="5994361" y="455412"/>
                      <a:pt x="6125244" y="1767425"/>
                      <a:pt x="6125773" y="1780672"/>
                    </a:cubicBezTo>
                    <a:cubicBezTo>
                      <a:pt x="6134782" y="1813526"/>
                      <a:pt x="6124184" y="1834721"/>
                      <a:pt x="6096100" y="1855917"/>
                    </a:cubicBezTo>
                    <a:cubicBezTo>
                      <a:pt x="6036222" y="1900428"/>
                      <a:pt x="5974224" y="1938050"/>
                      <a:pt x="5900040" y="1949708"/>
                    </a:cubicBezTo>
                    <a:cubicBezTo>
                      <a:pt x="5789822" y="1966665"/>
                      <a:pt x="5685963" y="1948648"/>
                      <a:pt x="5593762" y="1881352"/>
                    </a:cubicBezTo>
                    <a:cubicBezTo>
                      <a:pt x="5575215" y="1867575"/>
                      <a:pt x="5557200" y="1853797"/>
                      <a:pt x="5538653" y="1840020"/>
                    </a:cubicBezTo>
                    <a:cubicBezTo>
                      <a:pt x="5528585" y="1832602"/>
                      <a:pt x="5519577" y="1824124"/>
                      <a:pt x="5515338" y="1811936"/>
                    </a:cubicBezTo>
                    <a:cubicBezTo>
                      <a:pt x="5511628" y="1739341"/>
                      <a:pt x="5430026" y="340425"/>
                      <a:pt x="5422607" y="258822"/>
                    </a:cubicBezTo>
                    <a:cubicBezTo>
                      <a:pt x="5419427" y="224379"/>
                      <a:pt x="5409889" y="215901"/>
                      <a:pt x="5374917" y="215901"/>
                    </a:cubicBezTo>
                    <a:cubicBezTo>
                      <a:pt x="5194753" y="215371"/>
                      <a:pt x="5014590" y="215371"/>
                      <a:pt x="4834427" y="215901"/>
                    </a:cubicBezTo>
                    <a:cubicBezTo>
                      <a:pt x="4797864" y="215901"/>
                      <a:pt x="4787796" y="226498"/>
                      <a:pt x="4786736" y="263591"/>
                    </a:cubicBezTo>
                    <a:cubicBezTo>
                      <a:pt x="4781967" y="414610"/>
                      <a:pt x="4752823" y="1725034"/>
                      <a:pt x="4745935" y="1808757"/>
                    </a:cubicBezTo>
                    <a:cubicBezTo>
                      <a:pt x="4743815" y="1817765"/>
                      <a:pt x="4741696" y="1826243"/>
                      <a:pt x="4733747" y="1831542"/>
                    </a:cubicBezTo>
                    <a:cubicBezTo>
                      <a:pt x="4731098" y="1833662"/>
                      <a:pt x="4727918" y="1835781"/>
                      <a:pt x="4724739" y="1837901"/>
                    </a:cubicBezTo>
                    <a:cubicBezTo>
                      <a:pt x="4719440" y="1843730"/>
                      <a:pt x="4713081" y="1849558"/>
                      <a:pt x="4705663" y="1855387"/>
                    </a:cubicBezTo>
                    <a:cubicBezTo>
                      <a:pt x="4672810" y="1880292"/>
                      <a:pt x="4638367" y="1903078"/>
                      <a:pt x="4601804" y="1920564"/>
                    </a:cubicBezTo>
                    <a:cubicBezTo>
                      <a:pt x="4579548" y="1932752"/>
                      <a:pt x="4555703" y="1943349"/>
                      <a:pt x="4530269" y="1950768"/>
                    </a:cubicBezTo>
                    <a:cubicBezTo>
                      <a:pt x="4407333" y="1986270"/>
                      <a:pt x="4293407" y="1968254"/>
                      <a:pt x="4187428" y="1898309"/>
                    </a:cubicBezTo>
                    <a:cubicBezTo>
                      <a:pt x="4160934" y="1880822"/>
                      <a:pt x="4136029" y="1861216"/>
                      <a:pt x="4109534" y="1843730"/>
                    </a:cubicBezTo>
                    <a:cubicBezTo>
                      <a:pt x="4098406" y="1836311"/>
                      <a:pt x="4040118" y="340425"/>
                      <a:pt x="4032700" y="258822"/>
                    </a:cubicBezTo>
                    <a:cubicBezTo>
                      <a:pt x="4029520" y="224379"/>
                      <a:pt x="4019982" y="215901"/>
                      <a:pt x="3985009" y="215901"/>
                    </a:cubicBezTo>
                    <a:cubicBezTo>
                      <a:pt x="3804846" y="215371"/>
                      <a:pt x="3624683" y="215371"/>
                      <a:pt x="3444519" y="215901"/>
                    </a:cubicBezTo>
                    <a:cubicBezTo>
                      <a:pt x="3407957" y="215901"/>
                      <a:pt x="3397889" y="226498"/>
                      <a:pt x="3396829" y="263591"/>
                    </a:cubicBezTo>
                    <a:cubicBezTo>
                      <a:pt x="3392060" y="414080"/>
                      <a:pt x="3381462" y="1766895"/>
                      <a:pt x="3382522" y="1780142"/>
                    </a:cubicBezTo>
                    <a:cubicBezTo>
                      <a:pt x="3391530" y="1812996"/>
                      <a:pt x="3380932" y="1834192"/>
                      <a:pt x="3352848" y="1855387"/>
                    </a:cubicBezTo>
                    <a:cubicBezTo>
                      <a:pt x="3292970" y="1899898"/>
                      <a:pt x="3246870" y="1937521"/>
                      <a:pt x="3172685" y="1949178"/>
                    </a:cubicBezTo>
                    <a:cubicBezTo>
                      <a:pt x="3062467" y="1966135"/>
                      <a:pt x="2958609" y="1948118"/>
                      <a:pt x="2866407" y="1880822"/>
                    </a:cubicBezTo>
                    <a:cubicBezTo>
                      <a:pt x="2847861" y="1867045"/>
                      <a:pt x="2829845" y="1853268"/>
                      <a:pt x="2811298" y="1839490"/>
                    </a:cubicBezTo>
                    <a:cubicBezTo>
                      <a:pt x="2801231" y="1832072"/>
                      <a:pt x="2776326" y="1823594"/>
                      <a:pt x="2772086" y="1811406"/>
                    </a:cubicBezTo>
                    <a:cubicBezTo>
                      <a:pt x="2768377" y="1738811"/>
                      <a:pt x="2702671" y="339895"/>
                      <a:pt x="2695252" y="258292"/>
                    </a:cubicBezTo>
                    <a:cubicBezTo>
                      <a:pt x="2692073" y="223849"/>
                      <a:pt x="2682535" y="215371"/>
                      <a:pt x="2647562" y="215371"/>
                    </a:cubicBezTo>
                    <a:cubicBezTo>
                      <a:pt x="2467399" y="214841"/>
                      <a:pt x="2287235" y="214841"/>
                      <a:pt x="2107072" y="215371"/>
                    </a:cubicBezTo>
                    <a:cubicBezTo>
                      <a:pt x="2070509" y="215371"/>
                      <a:pt x="2060441" y="225969"/>
                      <a:pt x="2059382" y="263061"/>
                    </a:cubicBezTo>
                    <a:cubicBezTo>
                      <a:pt x="2054612" y="414080"/>
                      <a:pt x="2025468" y="1724504"/>
                      <a:pt x="2018580" y="1808227"/>
                    </a:cubicBezTo>
                    <a:cubicBezTo>
                      <a:pt x="2016460" y="1817235"/>
                      <a:pt x="2014341" y="1825713"/>
                      <a:pt x="2006392" y="1831012"/>
                    </a:cubicBezTo>
                    <a:cubicBezTo>
                      <a:pt x="1941745" y="1876053"/>
                      <a:pt x="1880808" y="1927453"/>
                      <a:pt x="1802384" y="1950238"/>
                    </a:cubicBezTo>
                    <a:cubicBezTo>
                      <a:pt x="1679449" y="1985741"/>
                      <a:pt x="1565522" y="1967724"/>
                      <a:pt x="1459544" y="1897779"/>
                    </a:cubicBezTo>
                    <a:cubicBezTo>
                      <a:pt x="1433049" y="1880292"/>
                      <a:pt x="1408144" y="1860686"/>
                      <a:pt x="1381649" y="1843200"/>
                    </a:cubicBezTo>
                    <a:cubicBezTo>
                      <a:pt x="1371052" y="1835781"/>
                      <a:pt x="1362044" y="1827833"/>
                      <a:pt x="1367872" y="1812996"/>
                    </a:cubicBezTo>
                    <a:cubicBezTo>
                      <a:pt x="1376880" y="1703308"/>
                      <a:pt x="1484449" y="296974"/>
                      <a:pt x="1490277" y="229148"/>
                    </a:cubicBezTo>
                    <a:cubicBezTo>
                      <a:pt x="1491867" y="212191"/>
                      <a:pt x="1488158" y="204773"/>
                      <a:pt x="1474910" y="202653"/>
                    </a:cubicBezTo>
                    <a:lnTo>
                      <a:pt x="1474910" y="202123"/>
                    </a:lnTo>
                    <a:cubicBezTo>
                      <a:pt x="1294217" y="202653"/>
                      <a:pt x="1112994" y="202653"/>
                      <a:pt x="932301" y="202123"/>
                    </a:cubicBezTo>
                    <a:cubicBezTo>
                      <a:pt x="912695" y="202123"/>
                      <a:pt x="906866" y="209012"/>
                      <a:pt x="904217" y="227028"/>
                    </a:cubicBezTo>
                    <a:cubicBezTo>
                      <a:pt x="855467" y="548673"/>
                      <a:pt x="696499" y="1592031"/>
                      <a:pt x="666825" y="1791800"/>
                    </a:cubicBezTo>
                    <a:cubicBezTo>
                      <a:pt x="664705" y="1807167"/>
                      <a:pt x="658347" y="1817765"/>
                      <a:pt x="647219" y="1827303"/>
                    </a:cubicBezTo>
                    <a:cubicBezTo>
                      <a:pt x="500969" y="1952357"/>
                      <a:pt x="286892" y="1951827"/>
                      <a:pt x="141702" y="1825713"/>
                    </a:cubicBezTo>
                    <a:cubicBezTo>
                      <a:pt x="97191" y="1787031"/>
                      <a:pt x="54270" y="1746229"/>
                      <a:pt x="18237" y="1699069"/>
                    </a:cubicBezTo>
                    <a:cubicBezTo>
                      <a:pt x="-1369" y="1673104"/>
                      <a:pt x="-6138" y="1649789"/>
                      <a:pt x="8699" y="1616936"/>
                    </a:cubicBezTo>
                    <a:cubicBezTo>
                      <a:pt x="227544" y="1139503"/>
                      <a:pt x="444800" y="661540"/>
                      <a:pt x="663116" y="183577"/>
                    </a:cubicBezTo>
                    <a:cubicBezTo>
                      <a:pt x="673184" y="161322"/>
                      <a:pt x="676363" y="138536"/>
                      <a:pt x="673714" y="114161"/>
                    </a:cubicBezTo>
                    <a:cubicBezTo>
                      <a:pt x="666295" y="52164"/>
                      <a:pt x="711866" y="764"/>
                      <a:pt x="773863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196"/>
                <a:endParaRPr lang="en-US" sz="15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3" name="Rounded Rectangle 22"/>
          <p:cNvSpPr/>
          <p:nvPr/>
        </p:nvSpPr>
        <p:spPr>
          <a:xfrm>
            <a:off x="4081265" y="1316768"/>
            <a:ext cx="6194331" cy="4091997"/>
          </a:xfrm>
          <a:prstGeom prst="roundRect">
            <a:avLst/>
          </a:prstGeom>
          <a:noFill/>
          <a:ln w="28575">
            <a:solidFill>
              <a:srgbClr val="B53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spcCol="0" rtlCol="0" anchor="ctr"/>
          <a:lstStyle/>
          <a:p>
            <a:pPr algn="ctr" defTabSz="914196"/>
            <a:endParaRPr lang="id-ID">
              <a:solidFill>
                <a:prstClr val="white"/>
              </a:solidFill>
            </a:endParaRPr>
          </a:p>
        </p:txBody>
      </p:sp>
      <p:pic>
        <p:nvPicPr>
          <p:cNvPr id="24" name="Picture 5" descr="C:\Users\AYU\Downloads\PNG File\smartphone-from-front_318-9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1" y="4004119"/>
            <a:ext cx="413335" cy="7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YU\Downloads\PNG File\324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17" y="2815357"/>
            <a:ext cx="750067" cy="7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YU\Downloads\PNG File\388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67" y="1741503"/>
            <a:ext cx="641252" cy="6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YU\Downloads\PNG File\1023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18" y="3903789"/>
            <a:ext cx="587473" cy="5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AYU\Downloads\PNG File\1296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5" y="1637165"/>
            <a:ext cx="849927" cy="8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531016" y="4541001"/>
            <a:ext cx="1342253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algn="ctr" defTabSz="914196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Produk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4224" y="3554481"/>
            <a:ext cx="1342253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algn="ctr" defTabSz="914196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Customer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40468" y="2391125"/>
            <a:ext cx="1342253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algn="ctr" defTabSz="914196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68392" y="4691225"/>
            <a:ext cx="1342253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algn="ctr" defTabSz="914196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Technology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1276" y="2340489"/>
            <a:ext cx="1342253" cy="323163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algn="ctr" defTabSz="914196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Proses</a:t>
            </a:r>
          </a:p>
        </p:txBody>
      </p:sp>
      <p:sp>
        <p:nvSpPr>
          <p:cNvPr id="34" name="Left Arrow 33"/>
          <p:cNvSpPr/>
          <p:nvPr/>
        </p:nvSpPr>
        <p:spPr>
          <a:xfrm>
            <a:off x="3500177" y="1861103"/>
            <a:ext cx="672075" cy="1251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 defTabSz="1218960"/>
            <a:endParaRPr lang="id-ID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959027" y="1836207"/>
            <a:ext cx="1350868" cy="1331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 defTabSz="1218960"/>
            <a:r>
              <a:rPr lang="id-ID" b="1" dirty="0">
                <a:solidFill>
                  <a:srgbClr val="65351D"/>
                </a:solidFill>
              </a:rPr>
              <a:t>BISNIS</a:t>
            </a:r>
          </a:p>
        </p:txBody>
      </p:sp>
      <p:sp>
        <p:nvSpPr>
          <p:cNvPr id="36" name="Left Arrow 35"/>
          <p:cNvSpPr/>
          <p:nvPr/>
        </p:nvSpPr>
        <p:spPr>
          <a:xfrm>
            <a:off x="3493385" y="4153379"/>
            <a:ext cx="672075" cy="1251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 defTabSz="1218960"/>
            <a:endParaRPr lang="id-ID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82399" y="4113503"/>
            <a:ext cx="1350868" cy="1331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spcCol="0" rtlCol="0" anchor="ctr"/>
          <a:lstStyle/>
          <a:p>
            <a:pPr algn="ctr" defTabSz="1218960"/>
            <a:r>
              <a:rPr lang="id-ID" sz="3200" b="1" dirty="0">
                <a:solidFill>
                  <a:srgbClr val="65351D"/>
                </a:solidFill>
              </a:rPr>
              <a:t>IT</a:t>
            </a:r>
          </a:p>
        </p:txBody>
      </p:sp>
      <p:sp>
        <p:nvSpPr>
          <p:cNvPr id="40" name="Freeform: Shape 6">
            <a:extLst>
              <a:ext uri="{FF2B5EF4-FFF2-40B4-BE49-F238E27FC236}">
                <a16:creationId xmlns:a16="http://schemas.microsoft.com/office/drawing/2014/main" xmlns="" id="{4DB99E82-EA64-4173-A024-CDC19386D0C5}"/>
              </a:ext>
            </a:extLst>
          </p:cNvPr>
          <p:cNvSpPr/>
          <p:nvPr/>
        </p:nvSpPr>
        <p:spPr>
          <a:xfrm>
            <a:off x="7155351" y="0"/>
            <a:ext cx="5036652" cy="2705208"/>
          </a:xfrm>
          <a:custGeom>
            <a:avLst/>
            <a:gdLst>
              <a:gd name="connsiteX0" fmla="*/ 0 w 5036652"/>
              <a:gd name="connsiteY0" fmla="*/ 0 h 2705208"/>
              <a:gd name="connsiteX1" fmla="*/ 5036652 w 5036652"/>
              <a:gd name="connsiteY1" fmla="*/ 0 h 2705208"/>
              <a:gd name="connsiteX2" fmla="*/ 5036652 w 5036652"/>
              <a:gd name="connsiteY2" fmla="*/ 2705208 h 2705208"/>
              <a:gd name="connsiteX3" fmla="*/ 4969594 w 5036652"/>
              <a:gd name="connsiteY3" fmla="*/ 2698213 h 2705208"/>
              <a:gd name="connsiteX4" fmla="*/ 4900298 w 5036652"/>
              <a:gd name="connsiteY4" fmla="*/ 2684240 h 2705208"/>
              <a:gd name="connsiteX5" fmla="*/ 4298719 w 5036652"/>
              <a:gd name="connsiteY5" fmla="*/ 1457018 h 2705208"/>
              <a:gd name="connsiteX6" fmla="*/ 3456508 w 5036652"/>
              <a:gd name="connsiteY6" fmla="*/ 2106724 h 2705208"/>
              <a:gd name="connsiteX7" fmla="*/ 2662424 w 5036652"/>
              <a:gd name="connsiteY7" fmla="*/ 1072008 h 2705208"/>
              <a:gd name="connsiteX8" fmla="*/ 953940 w 5036652"/>
              <a:gd name="connsiteY8" fmla="*/ 1120134 h 2705208"/>
              <a:gd name="connsiteX9" fmla="*/ 152337 w 5036652"/>
              <a:gd name="connsiteY9" fmla="*/ 259877 h 27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6652" h="2705208">
                <a:moveTo>
                  <a:pt x="0" y="0"/>
                </a:moveTo>
                <a:lnTo>
                  <a:pt x="5036652" y="0"/>
                </a:lnTo>
                <a:lnTo>
                  <a:pt x="5036652" y="2705208"/>
                </a:lnTo>
                <a:lnTo>
                  <a:pt x="4969594" y="2698213"/>
                </a:lnTo>
                <a:cubicBezTo>
                  <a:pt x="4944320" y="2694439"/>
                  <a:pt x="4921103" y="2689755"/>
                  <a:pt x="4900298" y="2684240"/>
                </a:cubicBezTo>
                <a:cubicBezTo>
                  <a:pt x="4567424" y="2596008"/>
                  <a:pt x="4539350" y="1553271"/>
                  <a:pt x="4298719" y="1457018"/>
                </a:cubicBezTo>
                <a:cubicBezTo>
                  <a:pt x="4058088" y="1360765"/>
                  <a:pt x="3729224" y="2170892"/>
                  <a:pt x="3456508" y="2106724"/>
                </a:cubicBezTo>
                <a:cubicBezTo>
                  <a:pt x="3183792" y="2042556"/>
                  <a:pt x="3079519" y="1236440"/>
                  <a:pt x="2662424" y="1072008"/>
                </a:cubicBezTo>
                <a:cubicBezTo>
                  <a:pt x="2245329" y="907576"/>
                  <a:pt x="1419161" y="1420923"/>
                  <a:pt x="953940" y="1120134"/>
                </a:cubicBezTo>
                <a:cubicBezTo>
                  <a:pt x="721330" y="969740"/>
                  <a:pt x="393469" y="625837"/>
                  <a:pt x="152337" y="2598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91426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725" y="164639"/>
            <a:ext cx="4416491" cy="77970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/>
            <a:r>
              <a:rPr lang="id-ID" sz="4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 Domain AE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99459" y="1364445"/>
            <a:ext cx="9793087" cy="5048959"/>
          </a:xfrm>
          <a:prstGeom prst="roundRect">
            <a:avLst/>
          </a:prstGeom>
          <a:noFill/>
          <a:ln w="28575">
            <a:solidFill>
              <a:srgbClr val="B53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spcCol="0" rtlCol="0" anchor="ctr"/>
          <a:lstStyle/>
          <a:p>
            <a:pPr algn="ctr" defTabSz="914309"/>
            <a:endParaRPr lang="id-ID">
              <a:solidFill>
                <a:prstClr val="white"/>
              </a:solidFill>
            </a:endParaRPr>
          </a:p>
        </p:txBody>
      </p:sp>
      <p:pic>
        <p:nvPicPr>
          <p:cNvPr id="7" name="Picture 7" descr="C:\Users\AYU\Downloads\PNG File\388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49" y="4080081"/>
            <a:ext cx="1122731" cy="112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YU\Downloads\PNG File\1023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35" y="2180863"/>
            <a:ext cx="1028572" cy="10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YU\Downloads\PNG File\1296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11" y="1340585"/>
            <a:ext cx="1488087" cy="148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30792" y="3140970"/>
            <a:ext cx="2093669" cy="3231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Produk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4512" y="4419120"/>
            <a:ext cx="2093669" cy="3231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Customer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3205" y="5799084"/>
            <a:ext cx="2093669" cy="3231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Technology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0516" y="2645993"/>
            <a:ext cx="2093669" cy="3231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Proses</a:t>
            </a:r>
          </a:p>
        </p:txBody>
      </p:sp>
      <p:pic>
        <p:nvPicPr>
          <p:cNvPr id="15" name="Picture 5" descr="C:\Users\AYU\Downloads\PNG File\smartphone-from-front_318-94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70" y="5019115"/>
            <a:ext cx="413335" cy="7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stCxn id="5" idx="0"/>
          </p:cNvCxnSpPr>
          <p:nvPr/>
        </p:nvCxnSpPr>
        <p:spPr>
          <a:xfrm flipH="1">
            <a:off x="6096002" y="1364445"/>
            <a:ext cx="1" cy="5048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</p:cNvCxnSpPr>
          <p:nvPr/>
        </p:nvCxnSpPr>
        <p:spPr>
          <a:xfrm flipV="1">
            <a:off x="1199459" y="3888924"/>
            <a:ext cx="979308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31396" y="2468896"/>
            <a:ext cx="824445" cy="7384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599724" y="4419117"/>
            <a:ext cx="1056117" cy="8924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99723" y="1232373"/>
            <a:ext cx="2496276" cy="46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ctr"/>
          <a:lstStyle/>
          <a:p>
            <a:pPr algn="ctr" defTabSz="1219110"/>
            <a:r>
              <a:rPr lang="id-ID" sz="2100" b="1" dirty="0">
                <a:solidFill>
                  <a:prstClr val="white"/>
                </a:solidFill>
              </a:rPr>
              <a:t>Arsitektur Bisnis</a:t>
            </a:r>
            <a:endParaRPr lang="id-ID" sz="2400" b="1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1851" y="1232371"/>
            <a:ext cx="2496276" cy="46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ctr"/>
          <a:lstStyle/>
          <a:p>
            <a:pPr algn="ctr" defTabSz="1219110"/>
            <a:r>
              <a:rPr lang="id-ID" b="1" dirty="0">
                <a:solidFill>
                  <a:prstClr val="white"/>
                </a:solidFill>
              </a:rPr>
              <a:t>Arsitektur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08235" y="6117117"/>
            <a:ext cx="2496276" cy="46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ctr"/>
          <a:lstStyle/>
          <a:p>
            <a:pPr algn="ctr" defTabSz="1219110"/>
            <a:r>
              <a:rPr lang="id-ID" sz="2100" b="1" dirty="0">
                <a:solidFill>
                  <a:prstClr val="white"/>
                </a:solidFill>
              </a:rPr>
              <a:t>Arsitektur Aplikasi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9847" y="3674837"/>
            <a:ext cx="2496276" cy="468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ctr"/>
          <a:lstStyle/>
          <a:p>
            <a:pPr algn="ctr" defTabSz="1219110"/>
            <a:r>
              <a:rPr lang="id-ID" sz="1600" b="1" dirty="0">
                <a:solidFill>
                  <a:prstClr val="white"/>
                </a:solidFill>
              </a:rPr>
              <a:t>Arsitektur Teknologi</a:t>
            </a:r>
          </a:p>
        </p:txBody>
      </p:sp>
      <p:pic>
        <p:nvPicPr>
          <p:cNvPr id="1026" name="Picture 2" descr="C:\Users\AYU\Downloads\PNG File\586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11" y="4419119"/>
            <a:ext cx="631532" cy="6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YU\Downloads\PNG File\5528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69" y="2645385"/>
            <a:ext cx="1238268" cy="12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YU\Downloads\PNG File\3588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50" y="5064522"/>
            <a:ext cx="1020975" cy="10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YU\Downloads\PNG File\1309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03" y="2782472"/>
            <a:ext cx="652160" cy="6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YU\Downloads\PNG File\8770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1" y="4248507"/>
            <a:ext cx="616812" cy="6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YU\Downloads\PNG File\1309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44" y="4871747"/>
            <a:ext cx="652160" cy="6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969380" y="5152505"/>
            <a:ext cx="2093669" cy="32316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 defTabSz="914309"/>
            <a:r>
              <a:rPr lang="id-ID" sz="1500" b="1" dirty="0">
                <a:solidFill>
                  <a:srgbClr val="65351D"/>
                </a:solidFill>
                <a:latin typeface="Bahnschrift" pitchFamily="34" charset="0"/>
              </a:rPr>
              <a:t>Data</a:t>
            </a:r>
          </a:p>
        </p:txBody>
      </p:sp>
      <p:pic>
        <p:nvPicPr>
          <p:cNvPr id="41" name="Picture 5" descr="C:\Users\AYU\Downloads\PNG File\1309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83" y="4871747"/>
            <a:ext cx="652160" cy="6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YU\Downloads\PNG File\3244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20" y="2999219"/>
            <a:ext cx="1313248" cy="13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YU\Downloads\PNG File\2325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04" y="2079664"/>
            <a:ext cx="536026" cy="5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YU\Downloads\PNG File\13030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43" y="2999219"/>
            <a:ext cx="720428" cy="7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5244CA6-9667-4A81-978E-13BF28CA481B}"/>
              </a:ext>
            </a:extLst>
          </p:cNvPr>
          <p:cNvSpPr txBox="1"/>
          <p:nvPr/>
        </p:nvSpPr>
        <p:spPr>
          <a:xfrm>
            <a:off x="6856137" y="2258076"/>
            <a:ext cx="4223251" cy="830997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id-ID" sz="4800" b="1" dirty="0" smtClean="0">
                <a:latin typeface="Playfair Display" panose="00000500000000000000" pitchFamily="2" charset="0"/>
                <a:cs typeface="Poppins SemiBold" panose="00000700000000000000" pitchFamily="2" charset="0"/>
              </a:rPr>
              <a:t>Selesai</a:t>
            </a:r>
            <a:endParaRPr lang="en-US" sz="4800" b="1" dirty="0">
              <a:latin typeface="Playfair Display" panose="000005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9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5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96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AYU</cp:lastModifiedBy>
  <cp:revision>184</cp:revision>
  <dcterms:created xsi:type="dcterms:W3CDTF">2019-12-11T01:16:51Z</dcterms:created>
  <dcterms:modified xsi:type="dcterms:W3CDTF">2020-10-12T08:44:41Z</dcterms:modified>
</cp:coreProperties>
</file>